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2" r:id="rId5"/>
    <p:sldMasterId id="2147483726" r:id="rId6"/>
    <p:sldMasterId id="2147483772" r:id="rId7"/>
  </p:sldMasterIdLst>
  <p:notesMasterIdLst>
    <p:notesMasterId r:id="rId30"/>
  </p:notesMasterIdLst>
  <p:sldIdLst>
    <p:sldId id="257" r:id="rId8"/>
    <p:sldId id="256" r:id="rId9"/>
    <p:sldId id="2736" r:id="rId10"/>
    <p:sldId id="2727" r:id="rId11"/>
    <p:sldId id="2737" r:id="rId12"/>
    <p:sldId id="2739" r:id="rId13"/>
    <p:sldId id="2742" r:id="rId14"/>
    <p:sldId id="2744" r:id="rId15"/>
    <p:sldId id="2745" r:id="rId16"/>
    <p:sldId id="2746" r:id="rId17"/>
    <p:sldId id="2747" r:id="rId18"/>
    <p:sldId id="2748" r:id="rId19"/>
    <p:sldId id="2749" r:id="rId20"/>
    <p:sldId id="2750" r:id="rId21"/>
    <p:sldId id="2751" r:id="rId22"/>
    <p:sldId id="2752" r:id="rId23"/>
    <p:sldId id="2753" r:id="rId24"/>
    <p:sldId id="2713" r:id="rId25"/>
    <p:sldId id="2714" r:id="rId26"/>
    <p:sldId id="2738" r:id="rId27"/>
    <p:sldId id="332" r:id="rId28"/>
    <p:sldId id="343" r:id="rId29"/>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8924883-52C8-4BC1-9855-5BA89874269A}">
          <p14:sldIdLst>
            <p14:sldId id="257"/>
            <p14:sldId id="256"/>
            <p14:sldId id="2736"/>
            <p14:sldId id="2727"/>
            <p14:sldId id="2737"/>
            <p14:sldId id="2739"/>
            <p14:sldId id="2742"/>
            <p14:sldId id="2744"/>
            <p14:sldId id="2745"/>
            <p14:sldId id="2746"/>
            <p14:sldId id="2747"/>
            <p14:sldId id="2748"/>
            <p14:sldId id="2749"/>
            <p14:sldId id="2750"/>
            <p14:sldId id="2751"/>
            <p14:sldId id="2752"/>
            <p14:sldId id="2753"/>
            <p14:sldId id="2713"/>
            <p14:sldId id="2714"/>
            <p14:sldId id="2738"/>
          </p14:sldIdLst>
        </p14:section>
        <p14:section name="Default Section" id="{C6DA22F7-DA4B-4BB5-B421-61C3283DC5DA}">
          <p14:sldIdLst>
            <p14:sldId id="332"/>
            <p14:sldId id="34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80CF76-8BC4-4DBE-BB4F-3721D446B3EB}" v="4" dt="2023-06-19T15:01:54.0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87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49EDAFB5-BB5E-4F8C-A328-BDEEDABB1308}" type="datetimeFigureOut">
              <a:rPr lang="en-US" smtClean="0"/>
              <a:t>6/19/2023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2EE6BFC9-135E-4B32-B382-F796D8793FD2}" type="slidenum">
              <a:rPr lang="en-US" smtClean="0"/>
              <a:t>‹#›</a:t>
            </a:fld>
            <a:endParaRPr lang="en-US"/>
          </a:p>
        </p:txBody>
      </p:sp>
    </p:spTree>
    <p:extLst>
      <p:ext uri="{BB962C8B-B14F-4D97-AF65-F5344CB8AC3E}">
        <p14:creationId xmlns:p14="http://schemas.microsoft.com/office/powerpoint/2010/main" val="66780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Elisa (&lt;1 minute)</a:t>
            </a:r>
          </a:p>
        </p:txBody>
      </p:sp>
      <p:sp>
        <p:nvSpPr>
          <p:cNvPr id="4" name="Slide Number Placeholder 3"/>
          <p:cNvSpPr>
            <a:spLocks noGrp="1"/>
          </p:cNvSpPr>
          <p:nvPr>
            <p:ph type="sldNum" sz="quarter" idx="5"/>
          </p:nvPr>
        </p:nvSpPr>
        <p:spPr/>
        <p:txBody>
          <a:bodyPr/>
          <a:lstStyle/>
          <a:p>
            <a:fld id="{2EE6BFC9-135E-4B32-B382-F796D8793FD2}" type="slidenum">
              <a:rPr lang="en-US" smtClean="0"/>
              <a:t>11</a:t>
            </a:fld>
            <a:endParaRPr lang="en-US"/>
          </a:p>
        </p:txBody>
      </p:sp>
    </p:spTree>
    <p:extLst>
      <p:ext uri="{BB962C8B-B14F-4D97-AF65-F5344CB8AC3E}">
        <p14:creationId xmlns:p14="http://schemas.microsoft.com/office/powerpoint/2010/main" val="2585924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Elisa (&lt;1 minute)</a:t>
            </a:r>
          </a:p>
        </p:txBody>
      </p:sp>
      <p:sp>
        <p:nvSpPr>
          <p:cNvPr id="4" name="Slide Number Placeholder 3"/>
          <p:cNvSpPr>
            <a:spLocks noGrp="1"/>
          </p:cNvSpPr>
          <p:nvPr>
            <p:ph type="sldNum" sz="quarter" idx="5"/>
          </p:nvPr>
        </p:nvSpPr>
        <p:spPr/>
        <p:txBody>
          <a:bodyPr/>
          <a:lstStyle/>
          <a:p>
            <a:fld id="{2EE6BFC9-135E-4B32-B382-F796D8793FD2}" type="slidenum">
              <a:rPr lang="en-US" smtClean="0"/>
              <a:t>12</a:t>
            </a:fld>
            <a:endParaRPr lang="en-US"/>
          </a:p>
        </p:txBody>
      </p:sp>
    </p:spTree>
    <p:extLst>
      <p:ext uri="{BB962C8B-B14F-4D97-AF65-F5344CB8AC3E}">
        <p14:creationId xmlns:p14="http://schemas.microsoft.com/office/powerpoint/2010/main" val="1743797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Elisa (&lt;1 minute)</a:t>
            </a:r>
          </a:p>
        </p:txBody>
      </p:sp>
      <p:sp>
        <p:nvSpPr>
          <p:cNvPr id="4" name="Slide Number Placeholder 3"/>
          <p:cNvSpPr>
            <a:spLocks noGrp="1"/>
          </p:cNvSpPr>
          <p:nvPr>
            <p:ph type="sldNum" sz="quarter" idx="5"/>
          </p:nvPr>
        </p:nvSpPr>
        <p:spPr/>
        <p:txBody>
          <a:bodyPr/>
          <a:lstStyle/>
          <a:p>
            <a:fld id="{2EE6BFC9-135E-4B32-B382-F796D8793FD2}" type="slidenum">
              <a:rPr lang="en-US" smtClean="0"/>
              <a:t>13</a:t>
            </a:fld>
            <a:endParaRPr lang="en-US"/>
          </a:p>
        </p:txBody>
      </p:sp>
    </p:spTree>
    <p:extLst>
      <p:ext uri="{BB962C8B-B14F-4D97-AF65-F5344CB8AC3E}">
        <p14:creationId xmlns:p14="http://schemas.microsoft.com/office/powerpoint/2010/main" val="673985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Elisa (&lt;1 minute)</a:t>
            </a:r>
          </a:p>
        </p:txBody>
      </p:sp>
      <p:sp>
        <p:nvSpPr>
          <p:cNvPr id="4" name="Slide Number Placeholder 3"/>
          <p:cNvSpPr>
            <a:spLocks noGrp="1"/>
          </p:cNvSpPr>
          <p:nvPr>
            <p:ph type="sldNum" sz="quarter" idx="5"/>
          </p:nvPr>
        </p:nvSpPr>
        <p:spPr/>
        <p:txBody>
          <a:bodyPr/>
          <a:lstStyle/>
          <a:p>
            <a:fld id="{2EE6BFC9-135E-4B32-B382-F796D8793FD2}" type="slidenum">
              <a:rPr lang="en-US" smtClean="0"/>
              <a:t>14</a:t>
            </a:fld>
            <a:endParaRPr lang="en-US"/>
          </a:p>
        </p:txBody>
      </p:sp>
    </p:spTree>
    <p:extLst>
      <p:ext uri="{BB962C8B-B14F-4D97-AF65-F5344CB8AC3E}">
        <p14:creationId xmlns:p14="http://schemas.microsoft.com/office/powerpoint/2010/main" val="2744734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Elisa (&lt;1 minute)</a:t>
            </a:r>
          </a:p>
        </p:txBody>
      </p:sp>
      <p:sp>
        <p:nvSpPr>
          <p:cNvPr id="4" name="Slide Number Placeholder 3"/>
          <p:cNvSpPr>
            <a:spLocks noGrp="1"/>
          </p:cNvSpPr>
          <p:nvPr>
            <p:ph type="sldNum" sz="quarter" idx="5"/>
          </p:nvPr>
        </p:nvSpPr>
        <p:spPr/>
        <p:txBody>
          <a:bodyPr/>
          <a:lstStyle/>
          <a:p>
            <a:fld id="{2EE6BFC9-135E-4B32-B382-F796D8793FD2}" type="slidenum">
              <a:rPr lang="en-US" smtClean="0"/>
              <a:t>15</a:t>
            </a:fld>
            <a:endParaRPr lang="en-US"/>
          </a:p>
        </p:txBody>
      </p:sp>
    </p:spTree>
    <p:extLst>
      <p:ext uri="{BB962C8B-B14F-4D97-AF65-F5344CB8AC3E}">
        <p14:creationId xmlns:p14="http://schemas.microsoft.com/office/powerpoint/2010/main" val="1635576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Elisa (&lt;1 minute)</a:t>
            </a:r>
          </a:p>
        </p:txBody>
      </p:sp>
      <p:sp>
        <p:nvSpPr>
          <p:cNvPr id="4" name="Slide Number Placeholder 3"/>
          <p:cNvSpPr>
            <a:spLocks noGrp="1"/>
          </p:cNvSpPr>
          <p:nvPr>
            <p:ph type="sldNum" sz="quarter" idx="5"/>
          </p:nvPr>
        </p:nvSpPr>
        <p:spPr/>
        <p:txBody>
          <a:bodyPr/>
          <a:lstStyle/>
          <a:p>
            <a:fld id="{2EE6BFC9-135E-4B32-B382-F796D8793FD2}" type="slidenum">
              <a:rPr lang="en-US" smtClean="0"/>
              <a:t>16</a:t>
            </a:fld>
            <a:endParaRPr lang="en-US"/>
          </a:p>
        </p:txBody>
      </p:sp>
    </p:spTree>
    <p:extLst>
      <p:ext uri="{BB962C8B-B14F-4D97-AF65-F5344CB8AC3E}">
        <p14:creationId xmlns:p14="http://schemas.microsoft.com/office/powerpoint/2010/main" val="1327136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Elisa (&lt;1 minute)</a:t>
            </a:r>
          </a:p>
        </p:txBody>
      </p:sp>
      <p:sp>
        <p:nvSpPr>
          <p:cNvPr id="4" name="Slide Number Placeholder 3"/>
          <p:cNvSpPr>
            <a:spLocks noGrp="1"/>
          </p:cNvSpPr>
          <p:nvPr>
            <p:ph type="sldNum" sz="quarter" idx="5"/>
          </p:nvPr>
        </p:nvSpPr>
        <p:spPr/>
        <p:txBody>
          <a:bodyPr/>
          <a:lstStyle/>
          <a:p>
            <a:fld id="{2EE6BFC9-135E-4B32-B382-F796D8793FD2}" type="slidenum">
              <a:rPr lang="en-US" smtClean="0"/>
              <a:t>17</a:t>
            </a:fld>
            <a:endParaRPr lang="en-US"/>
          </a:p>
        </p:txBody>
      </p:sp>
    </p:spTree>
    <p:extLst>
      <p:ext uri="{BB962C8B-B14F-4D97-AF65-F5344CB8AC3E}">
        <p14:creationId xmlns:p14="http://schemas.microsoft.com/office/powerpoint/2010/main" val="16132150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Elisa</a:t>
            </a:r>
          </a:p>
        </p:txBody>
      </p:sp>
      <p:sp>
        <p:nvSpPr>
          <p:cNvPr id="4" name="Slide Number Placeholder 3"/>
          <p:cNvSpPr>
            <a:spLocks noGrp="1"/>
          </p:cNvSpPr>
          <p:nvPr>
            <p:ph type="sldNum" sz="quarter" idx="5"/>
          </p:nvPr>
        </p:nvSpPr>
        <p:spPr/>
        <p:txBody>
          <a:bodyPr/>
          <a:lstStyle/>
          <a:p>
            <a:fld id="{2EE6BFC9-135E-4B32-B382-F796D8793FD2}" type="slidenum">
              <a:rPr lang="en-US" smtClean="0"/>
              <a:t>18</a:t>
            </a:fld>
            <a:endParaRPr lang="en-US"/>
          </a:p>
        </p:txBody>
      </p:sp>
    </p:spTree>
    <p:extLst>
      <p:ext uri="{BB962C8B-B14F-4D97-AF65-F5344CB8AC3E}">
        <p14:creationId xmlns:p14="http://schemas.microsoft.com/office/powerpoint/2010/main" val="27449583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Elisa</a:t>
            </a:r>
          </a:p>
        </p:txBody>
      </p:sp>
      <p:sp>
        <p:nvSpPr>
          <p:cNvPr id="4" name="Slide Number Placeholder 3"/>
          <p:cNvSpPr>
            <a:spLocks noGrp="1"/>
          </p:cNvSpPr>
          <p:nvPr>
            <p:ph type="sldNum" sz="quarter" idx="5"/>
          </p:nvPr>
        </p:nvSpPr>
        <p:spPr/>
        <p:txBody>
          <a:bodyPr/>
          <a:lstStyle/>
          <a:p>
            <a:fld id="{2EE6BFC9-135E-4B32-B382-F796D8793FD2}" type="slidenum">
              <a:rPr lang="en-US" smtClean="0"/>
              <a:t>19</a:t>
            </a:fld>
            <a:endParaRPr lang="en-US"/>
          </a:p>
        </p:txBody>
      </p:sp>
    </p:spTree>
    <p:extLst>
      <p:ext uri="{BB962C8B-B14F-4D97-AF65-F5344CB8AC3E}">
        <p14:creationId xmlns:p14="http://schemas.microsoft.com/office/powerpoint/2010/main" val="235843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E6BFC9-135E-4B32-B382-F796D8793FD2}" type="slidenum">
              <a:rPr lang="en-US" smtClean="0"/>
              <a:t>22</a:t>
            </a:fld>
            <a:endParaRPr lang="en-US"/>
          </a:p>
        </p:txBody>
      </p:sp>
    </p:spTree>
    <p:extLst>
      <p:ext uri="{BB962C8B-B14F-4D97-AF65-F5344CB8AC3E}">
        <p14:creationId xmlns:p14="http://schemas.microsoft.com/office/powerpoint/2010/main" val="1337889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Elisa (&lt;1 minute)</a:t>
            </a:r>
          </a:p>
        </p:txBody>
      </p:sp>
      <p:sp>
        <p:nvSpPr>
          <p:cNvPr id="4" name="Slide Number Placeholder 3"/>
          <p:cNvSpPr>
            <a:spLocks noGrp="1"/>
          </p:cNvSpPr>
          <p:nvPr>
            <p:ph type="sldNum" sz="quarter" idx="5"/>
          </p:nvPr>
        </p:nvSpPr>
        <p:spPr/>
        <p:txBody>
          <a:bodyPr/>
          <a:lstStyle/>
          <a:p>
            <a:fld id="{2EE6BFC9-135E-4B32-B382-F796D8793FD2}" type="slidenum">
              <a:rPr lang="en-US" smtClean="0"/>
              <a:t>3</a:t>
            </a:fld>
            <a:endParaRPr lang="en-US"/>
          </a:p>
        </p:txBody>
      </p:sp>
    </p:spTree>
    <p:extLst>
      <p:ext uri="{BB962C8B-B14F-4D97-AF65-F5344CB8AC3E}">
        <p14:creationId xmlns:p14="http://schemas.microsoft.com/office/powerpoint/2010/main" val="654310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Elisa</a:t>
            </a:r>
          </a:p>
          <a:p>
            <a:endParaRPr lang="en-US" dirty="0"/>
          </a:p>
        </p:txBody>
      </p:sp>
      <p:sp>
        <p:nvSpPr>
          <p:cNvPr id="4" name="Slide Number Placeholder 3"/>
          <p:cNvSpPr>
            <a:spLocks noGrp="1"/>
          </p:cNvSpPr>
          <p:nvPr>
            <p:ph type="sldNum" sz="quarter" idx="5"/>
          </p:nvPr>
        </p:nvSpPr>
        <p:spPr/>
        <p:txBody>
          <a:bodyPr/>
          <a:lstStyle/>
          <a:p>
            <a:fld id="{2EE6BFC9-135E-4B32-B382-F796D8793FD2}" type="slidenum">
              <a:rPr lang="en-US" smtClean="0"/>
              <a:t>4</a:t>
            </a:fld>
            <a:endParaRPr lang="en-US"/>
          </a:p>
        </p:txBody>
      </p:sp>
    </p:spTree>
    <p:extLst>
      <p:ext uri="{BB962C8B-B14F-4D97-AF65-F5344CB8AC3E}">
        <p14:creationId xmlns:p14="http://schemas.microsoft.com/office/powerpoint/2010/main" val="3672395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Elisa</a:t>
            </a:r>
          </a:p>
          <a:p>
            <a:endParaRPr lang="en-US" dirty="0"/>
          </a:p>
        </p:txBody>
      </p:sp>
      <p:sp>
        <p:nvSpPr>
          <p:cNvPr id="4" name="Slide Number Placeholder 3"/>
          <p:cNvSpPr>
            <a:spLocks noGrp="1"/>
          </p:cNvSpPr>
          <p:nvPr>
            <p:ph type="sldNum" sz="quarter" idx="5"/>
          </p:nvPr>
        </p:nvSpPr>
        <p:spPr/>
        <p:txBody>
          <a:bodyPr/>
          <a:lstStyle/>
          <a:p>
            <a:fld id="{2EE6BFC9-135E-4B32-B382-F796D8793FD2}" type="slidenum">
              <a:rPr lang="en-US" smtClean="0"/>
              <a:t>5</a:t>
            </a:fld>
            <a:endParaRPr lang="en-US"/>
          </a:p>
        </p:txBody>
      </p:sp>
    </p:spTree>
    <p:extLst>
      <p:ext uri="{BB962C8B-B14F-4D97-AF65-F5344CB8AC3E}">
        <p14:creationId xmlns:p14="http://schemas.microsoft.com/office/powerpoint/2010/main" val="3674819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Elisa</a:t>
            </a:r>
          </a:p>
          <a:p>
            <a:endParaRPr lang="en-US" dirty="0"/>
          </a:p>
        </p:txBody>
      </p:sp>
      <p:sp>
        <p:nvSpPr>
          <p:cNvPr id="4" name="Slide Number Placeholder 3"/>
          <p:cNvSpPr>
            <a:spLocks noGrp="1"/>
          </p:cNvSpPr>
          <p:nvPr>
            <p:ph type="sldNum" sz="quarter" idx="5"/>
          </p:nvPr>
        </p:nvSpPr>
        <p:spPr/>
        <p:txBody>
          <a:bodyPr/>
          <a:lstStyle/>
          <a:p>
            <a:fld id="{2EE6BFC9-135E-4B32-B382-F796D8793FD2}" type="slidenum">
              <a:rPr lang="en-US" smtClean="0"/>
              <a:t>6</a:t>
            </a:fld>
            <a:endParaRPr lang="en-US"/>
          </a:p>
        </p:txBody>
      </p:sp>
    </p:spTree>
    <p:extLst>
      <p:ext uri="{BB962C8B-B14F-4D97-AF65-F5344CB8AC3E}">
        <p14:creationId xmlns:p14="http://schemas.microsoft.com/office/powerpoint/2010/main" val="1421360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Elisa (&lt;1 minute)</a:t>
            </a:r>
          </a:p>
        </p:txBody>
      </p:sp>
      <p:sp>
        <p:nvSpPr>
          <p:cNvPr id="4" name="Slide Number Placeholder 3"/>
          <p:cNvSpPr>
            <a:spLocks noGrp="1"/>
          </p:cNvSpPr>
          <p:nvPr>
            <p:ph type="sldNum" sz="quarter" idx="5"/>
          </p:nvPr>
        </p:nvSpPr>
        <p:spPr/>
        <p:txBody>
          <a:bodyPr/>
          <a:lstStyle/>
          <a:p>
            <a:fld id="{2EE6BFC9-135E-4B32-B382-F796D8793FD2}" type="slidenum">
              <a:rPr lang="en-US" smtClean="0"/>
              <a:t>7</a:t>
            </a:fld>
            <a:endParaRPr lang="en-US"/>
          </a:p>
        </p:txBody>
      </p:sp>
    </p:spTree>
    <p:extLst>
      <p:ext uri="{BB962C8B-B14F-4D97-AF65-F5344CB8AC3E}">
        <p14:creationId xmlns:p14="http://schemas.microsoft.com/office/powerpoint/2010/main" val="4055287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Elisa (&lt;1 minute)</a:t>
            </a:r>
          </a:p>
        </p:txBody>
      </p:sp>
      <p:sp>
        <p:nvSpPr>
          <p:cNvPr id="4" name="Slide Number Placeholder 3"/>
          <p:cNvSpPr>
            <a:spLocks noGrp="1"/>
          </p:cNvSpPr>
          <p:nvPr>
            <p:ph type="sldNum" sz="quarter" idx="5"/>
          </p:nvPr>
        </p:nvSpPr>
        <p:spPr/>
        <p:txBody>
          <a:bodyPr/>
          <a:lstStyle/>
          <a:p>
            <a:fld id="{2EE6BFC9-135E-4B32-B382-F796D8793FD2}" type="slidenum">
              <a:rPr lang="en-US" smtClean="0"/>
              <a:t>8</a:t>
            </a:fld>
            <a:endParaRPr lang="en-US"/>
          </a:p>
        </p:txBody>
      </p:sp>
    </p:spTree>
    <p:extLst>
      <p:ext uri="{BB962C8B-B14F-4D97-AF65-F5344CB8AC3E}">
        <p14:creationId xmlns:p14="http://schemas.microsoft.com/office/powerpoint/2010/main" val="1279690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Elisa (&lt;1 minute)</a:t>
            </a:r>
          </a:p>
        </p:txBody>
      </p:sp>
      <p:sp>
        <p:nvSpPr>
          <p:cNvPr id="4" name="Slide Number Placeholder 3"/>
          <p:cNvSpPr>
            <a:spLocks noGrp="1"/>
          </p:cNvSpPr>
          <p:nvPr>
            <p:ph type="sldNum" sz="quarter" idx="5"/>
          </p:nvPr>
        </p:nvSpPr>
        <p:spPr/>
        <p:txBody>
          <a:bodyPr/>
          <a:lstStyle/>
          <a:p>
            <a:fld id="{2EE6BFC9-135E-4B32-B382-F796D8793FD2}" type="slidenum">
              <a:rPr lang="en-US" smtClean="0"/>
              <a:t>9</a:t>
            </a:fld>
            <a:endParaRPr lang="en-US"/>
          </a:p>
        </p:txBody>
      </p:sp>
    </p:spTree>
    <p:extLst>
      <p:ext uri="{BB962C8B-B14F-4D97-AF65-F5344CB8AC3E}">
        <p14:creationId xmlns:p14="http://schemas.microsoft.com/office/powerpoint/2010/main" val="1728498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Elisa (&lt;1 minute)</a:t>
            </a:r>
          </a:p>
        </p:txBody>
      </p:sp>
      <p:sp>
        <p:nvSpPr>
          <p:cNvPr id="4" name="Slide Number Placeholder 3"/>
          <p:cNvSpPr>
            <a:spLocks noGrp="1"/>
          </p:cNvSpPr>
          <p:nvPr>
            <p:ph type="sldNum" sz="quarter" idx="5"/>
          </p:nvPr>
        </p:nvSpPr>
        <p:spPr/>
        <p:txBody>
          <a:bodyPr/>
          <a:lstStyle/>
          <a:p>
            <a:fld id="{2EE6BFC9-135E-4B32-B382-F796D8793FD2}" type="slidenum">
              <a:rPr lang="en-US" smtClean="0"/>
              <a:t>10</a:t>
            </a:fld>
            <a:endParaRPr lang="en-US"/>
          </a:p>
        </p:txBody>
      </p:sp>
    </p:spTree>
    <p:extLst>
      <p:ext uri="{BB962C8B-B14F-4D97-AF65-F5344CB8AC3E}">
        <p14:creationId xmlns:p14="http://schemas.microsoft.com/office/powerpoint/2010/main" val="890799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s://www.linkedin.com/company/psi-services-llc/" TargetMode="External"/><Relationship Id="rId2" Type="http://schemas.openxmlformats.org/officeDocument/2006/relationships/hyperlink" Target="https://twitter.com/PSIServicesLLC" TargetMode="External"/><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C501E-F91D-4088-BC46-DC13C1CD93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8ADAE5-EE23-418F-BF06-161FC83D41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DD65B9-5D40-4B4B-A3D6-A9A2F0513DF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72A9BD1-F112-4C21-90BF-21AC45C40ED5}"/>
              </a:ext>
            </a:extLst>
          </p:cNvPr>
          <p:cNvSpPr>
            <a:spLocks noGrp="1"/>
          </p:cNvSpPr>
          <p:nvPr>
            <p:ph type="ftr" sz="quarter" idx="11"/>
          </p:nvPr>
        </p:nvSpPr>
        <p:spPr/>
        <p:txBody>
          <a:bodyPr/>
          <a:lstStyle/>
          <a:p>
            <a:r>
              <a:rPr lang="en-US"/>
              <a:t>Slide</a:t>
            </a:r>
          </a:p>
        </p:txBody>
      </p:sp>
      <p:sp>
        <p:nvSpPr>
          <p:cNvPr id="6" name="Slide Number Placeholder 5">
            <a:extLst>
              <a:ext uri="{FF2B5EF4-FFF2-40B4-BE49-F238E27FC236}">
                <a16:creationId xmlns:a16="http://schemas.microsoft.com/office/drawing/2014/main" id="{B59A63DD-3FC7-4651-9791-F5766D098994}"/>
              </a:ext>
            </a:extLst>
          </p:cNvPr>
          <p:cNvSpPr>
            <a:spLocks noGrp="1"/>
          </p:cNvSpPr>
          <p:nvPr>
            <p:ph type="sldNum" sz="quarter" idx="12"/>
          </p:nvPr>
        </p:nvSpPr>
        <p:spPr/>
        <p:txBody>
          <a:bodyPr/>
          <a:lstStyle/>
          <a:p>
            <a:fld id="{E8997843-FE27-4B68-83FF-58EE63844844}" type="slidenum">
              <a:rPr lang="en-US" smtClean="0"/>
              <a:t>‹#›</a:t>
            </a:fld>
            <a:endParaRPr lang="en-US"/>
          </a:p>
        </p:txBody>
      </p:sp>
    </p:spTree>
    <p:extLst>
      <p:ext uri="{BB962C8B-B14F-4D97-AF65-F5344CB8AC3E}">
        <p14:creationId xmlns:p14="http://schemas.microsoft.com/office/powerpoint/2010/main" val="1218235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79422-29E9-484E-9C4B-4DC59E1A21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1DD4D6-5F66-4824-B580-D5029CA3538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FC65E8-321B-410E-973F-79E53C6B8DB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BDFE68C-F7D8-4F3F-B19B-6B06C7A4DDBD}"/>
              </a:ext>
            </a:extLst>
          </p:cNvPr>
          <p:cNvSpPr>
            <a:spLocks noGrp="1"/>
          </p:cNvSpPr>
          <p:nvPr>
            <p:ph type="ftr" sz="quarter" idx="11"/>
          </p:nvPr>
        </p:nvSpPr>
        <p:spPr/>
        <p:txBody>
          <a:bodyPr/>
          <a:lstStyle/>
          <a:p>
            <a:r>
              <a:rPr lang="en-US"/>
              <a:t>Slide</a:t>
            </a:r>
          </a:p>
        </p:txBody>
      </p:sp>
      <p:sp>
        <p:nvSpPr>
          <p:cNvPr id="6" name="Slide Number Placeholder 5">
            <a:extLst>
              <a:ext uri="{FF2B5EF4-FFF2-40B4-BE49-F238E27FC236}">
                <a16:creationId xmlns:a16="http://schemas.microsoft.com/office/drawing/2014/main" id="{A126D203-28A0-4D83-ACAF-29A2710B0AF2}"/>
              </a:ext>
            </a:extLst>
          </p:cNvPr>
          <p:cNvSpPr>
            <a:spLocks noGrp="1"/>
          </p:cNvSpPr>
          <p:nvPr>
            <p:ph type="sldNum" sz="quarter" idx="12"/>
          </p:nvPr>
        </p:nvSpPr>
        <p:spPr/>
        <p:txBody>
          <a:bodyPr/>
          <a:lstStyle/>
          <a:p>
            <a:fld id="{E8997843-FE27-4B68-83FF-58EE63844844}" type="slidenum">
              <a:rPr lang="en-US" smtClean="0"/>
              <a:t>‹#›</a:t>
            </a:fld>
            <a:endParaRPr lang="en-US"/>
          </a:p>
        </p:txBody>
      </p:sp>
    </p:spTree>
    <p:extLst>
      <p:ext uri="{BB962C8B-B14F-4D97-AF65-F5344CB8AC3E}">
        <p14:creationId xmlns:p14="http://schemas.microsoft.com/office/powerpoint/2010/main" val="1495312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0D930D-2572-4FA9-9327-1D02C7AFA6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349DAF-28BA-4970-A7ED-817704B8722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F995C6-E06C-4933-A48C-18038748C00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F0A91F8-30A8-41FC-B9A9-9FC2B6BE654C}"/>
              </a:ext>
            </a:extLst>
          </p:cNvPr>
          <p:cNvSpPr>
            <a:spLocks noGrp="1"/>
          </p:cNvSpPr>
          <p:nvPr>
            <p:ph type="ftr" sz="quarter" idx="11"/>
          </p:nvPr>
        </p:nvSpPr>
        <p:spPr/>
        <p:txBody>
          <a:bodyPr/>
          <a:lstStyle/>
          <a:p>
            <a:r>
              <a:rPr lang="en-US"/>
              <a:t>Slide</a:t>
            </a:r>
          </a:p>
        </p:txBody>
      </p:sp>
      <p:sp>
        <p:nvSpPr>
          <p:cNvPr id="6" name="Slide Number Placeholder 5">
            <a:extLst>
              <a:ext uri="{FF2B5EF4-FFF2-40B4-BE49-F238E27FC236}">
                <a16:creationId xmlns:a16="http://schemas.microsoft.com/office/drawing/2014/main" id="{A8E31CE3-D5F2-4A63-8995-B7B53684B996}"/>
              </a:ext>
            </a:extLst>
          </p:cNvPr>
          <p:cNvSpPr>
            <a:spLocks noGrp="1"/>
          </p:cNvSpPr>
          <p:nvPr>
            <p:ph type="sldNum" sz="quarter" idx="12"/>
          </p:nvPr>
        </p:nvSpPr>
        <p:spPr/>
        <p:txBody>
          <a:bodyPr/>
          <a:lstStyle/>
          <a:p>
            <a:fld id="{E8997843-FE27-4B68-83FF-58EE63844844}" type="slidenum">
              <a:rPr lang="en-US" smtClean="0"/>
              <a:t>‹#›</a:t>
            </a:fld>
            <a:endParaRPr lang="en-US"/>
          </a:p>
        </p:txBody>
      </p:sp>
    </p:spTree>
    <p:extLst>
      <p:ext uri="{BB962C8B-B14F-4D97-AF65-F5344CB8AC3E}">
        <p14:creationId xmlns:p14="http://schemas.microsoft.com/office/powerpoint/2010/main" val="21825451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hort Title - Single Textbox">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4183" y="209873"/>
            <a:ext cx="9143999" cy="1109876"/>
          </a:xfrm>
          <a:prstGeom prst="rect">
            <a:avLst/>
          </a:prstGeom>
        </p:spPr>
        <p:txBody>
          <a:bodyPr/>
          <a:lstStyle>
            <a:lvl1pPr>
              <a:defRPr baseline="0"/>
            </a:lvl1pPr>
          </a:lstStyle>
          <a:p>
            <a:r>
              <a:rPr lang="en-US"/>
              <a:t>Slide Title – Single Line</a:t>
            </a:r>
          </a:p>
        </p:txBody>
      </p:sp>
      <p:sp>
        <p:nvSpPr>
          <p:cNvPr id="7" name="Content Placeholder 2"/>
          <p:cNvSpPr>
            <a:spLocks noGrp="1"/>
          </p:cNvSpPr>
          <p:nvPr>
            <p:ph idx="1"/>
          </p:nvPr>
        </p:nvSpPr>
        <p:spPr>
          <a:xfrm>
            <a:off x="444184" y="1828800"/>
            <a:ext cx="100584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F670D84E-E9A2-F84B-9664-D2F5076CCC66}"/>
              </a:ext>
            </a:extLst>
          </p:cNvPr>
          <p:cNvCxnSpPr>
            <a:cxnSpLocks/>
          </p:cNvCxnSpPr>
          <p:nvPr userDrawn="1"/>
        </p:nvCxnSpPr>
        <p:spPr>
          <a:xfrm>
            <a:off x="444184" y="1122898"/>
            <a:ext cx="9144000" cy="0"/>
          </a:xfrm>
          <a:prstGeom prst="line">
            <a:avLst/>
          </a:prstGeom>
          <a:ln w="38100">
            <a:solidFill>
              <a:schemeClr val="bg1">
                <a:lumMod val="65000"/>
              </a:schemeClr>
            </a:solidFill>
            <a:prstDash val="solid"/>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515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hort Title - Double Textbox">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4183" y="209873"/>
            <a:ext cx="9143993" cy="1109876"/>
          </a:xfrm>
          <a:prstGeom prst="rect">
            <a:avLst/>
          </a:prstGeom>
        </p:spPr>
        <p:txBody>
          <a:bodyPr/>
          <a:lstStyle>
            <a:lvl1pPr>
              <a:defRPr baseline="0"/>
            </a:lvl1pPr>
          </a:lstStyle>
          <a:p>
            <a:r>
              <a:rPr lang="en-US"/>
              <a:t>Slide Title – Single Line</a:t>
            </a:r>
          </a:p>
        </p:txBody>
      </p:sp>
      <p:sp>
        <p:nvSpPr>
          <p:cNvPr id="7" name="Content Placeholder 2"/>
          <p:cNvSpPr>
            <a:spLocks noGrp="1"/>
          </p:cNvSpPr>
          <p:nvPr>
            <p:ph sz="half" idx="1"/>
          </p:nvPr>
        </p:nvSpPr>
        <p:spPr>
          <a:xfrm>
            <a:off x="444184" y="1537550"/>
            <a:ext cx="5029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half" idx="2"/>
          </p:nvPr>
        </p:nvSpPr>
        <p:spPr>
          <a:xfrm>
            <a:off x="5943600" y="1537550"/>
            <a:ext cx="5029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5705475" y="1537550"/>
            <a:ext cx="0" cy="435133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5B0FC74-8C99-9247-80AE-51C5400B99CE}"/>
              </a:ext>
            </a:extLst>
          </p:cNvPr>
          <p:cNvCxnSpPr>
            <a:cxnSpLocks/>
          </p:cNvCxnSpPr>
          <p:nvPr userDrawn="1"/>
        </p:nvCxnSpPr>
        <p:spPr>
          <a:xfrm>
            <a:off x="444184" y="1122898"/>
            <a:ext cx="9144000" cy="0"/>
          </a:xfrm>
          <a:prstGeom prst="line">
            <a:avLst/>
          </a:prstGeom>
          <a:ln w="38100">
            <a:solidFill>
              <a:schemeClr val="bg1">
                <a:lumMod val="65000"/>
              </a:schemeClr>
            </a:solidFill>
            <a:prstDash val="solid"/>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57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ong Title - Triple Textbox">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25625"/>
            <a:ext cx="3291840" cy="4351338"/>
          </a:xfrm>
          <a:prstGeom prst="rect">
            <a:avLst/>
          </a:prstGeom>
        </p:spPr>
        <p:txBody>
          <a:bodyPr>
            <a:normAutofit/>
          </a:bodyPr>
          <a:lstStyle>
            <a:lvl1pPr>
              <a:defRPr sz="1800"/>
            </a:lvl1pPr>
            <a:lvl2pPr>
              <a:defRPr sz="1800"/>
            </a:lvl2pPr>
            <a:lvl3pPr>
              <a:defRPr sz="18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31920" y="1827748"/>
            <a:ext cx="3291840" cy="4351338"/>
          </a:xfrm>
          <a:prstGeom prst="rect">
            <a:avLst/>
          </a:prstGeom>
        </p:spPr>
        <p:txBody>
          <a:bodyPr>
            <a:normAutofit/>
          </a:bodyPr>
          <a:lstStyle>
            <a:lvl1pPr>
              <a:defRPr sz="1800"/>
            </a:lvl1pPr>
            <a:lvl2pPr>
              <a:defRPr sz="1800"/>
            </a:lvl2pPr>
            <a:lvl3pPr>
              <a:defRPr sz="18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half" idx="10"/>
          </p:nvPr>
        </p:nvSpPr>
        <p:spPr>
          <a:xfrm>
            <a:off x="7406640" y="1825625"/>
            <a:ext cx="3291840" cy="4351338"/>
          </a:xfrm>
          <a:prstGeom prst="rect">
            <a:avLst/>
          </a:prstGeom>
        </p:spPr>
        <p:txBody>
          <a:bodyPr>
            <a:normAutofit/>
          </a:bodyPr>
          <a:lstStyle>
            <a:lvl1pPr>
              <a:defRPr sz="1800"/>
            </a:lvl1pPr>
            <a:lvl2pPr>
              <a:defRPr sz="1800"/>
            </a:lvl2pPr>
            <a:lvl3pPr>
              <a:defRPr sz="18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3840480" y="1825625"/>
            <a:ext cx="0" cy="435133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7315200" y="1825625"/>
            <a:ext cx="0" cy="435133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hasCustomPrompt="1"/>
          </p:nvPr>
        </p:nvSpPr>
        <p:spPr>
          <a:xfrm>
            <a:off x="444183" y="238448"/>
            <a:ext cx="9143999" cy="1280160"/>
          </a:xfrm>
          <a:prstGeom prst="rect">
            <a:avLst/>
          </a:prstGeom>
        </p:spPr>
        <p:txBody>
          <a:bodyPr/>
          <a:lstStyle>
            <a:lvl1pPr>
              <a:lnSpc>
                <a:spcPct val="100000"/>
              </a:lnSpc>
              <a:defRPr/>
            </a:lvl1pPr>
          </a:lstStyle>
          <a:p>
            <a:r>
              <a:rPr lang="en-US"/>
              <a:t>Slide Title – </a:t>
            </a:r>
            <a:br>
              <a:rPr lang="en-US"/>
            </a:br>
            <a:r>
              <a:rPr lang="en-US"/>
              <a:t>Double Line</a:t>
            </a:r>
          </a:p>
        </p:txBody>
      </p:sp>
      <p:cxnSp>
        <p:nvCxnSpPr>
          <p:cNvPr id="11" name="Straight Connector 10">
            <a:extLst>
              <a:ext uri="{FF2B5EF4-FFF2-40B4-BE49-F238E27FC236}">
                <a16:creationId xmlns:a16="http://schemas.microsoft.com/office/drawing/2014/main" id="{123D87FE-4BDD-2547-A8CF-B6267855DFB3}"/>
              </a:ext>
            </a:extLst>
          </p:cNvPr>
          <p:cNvCxnSpPr>
            <a:cxnSpLocks/>
          </p:cNvCxnSpPr>
          <p:nvPr userDrawn="1"/>
        </p:nvCxnSpPr>
        <p:spPr>
          <a:xfrm>
            <a:off x="444184" y="1554480"/>
            <a:ext cx="9144000" cy="0"/>
          </a:xfrm>
          <a:prstGeom prst="line">
            <a:avLst/>
          </a:prstGeom>
          <a:ln w="38100">
            <a:solidFill>
              <a:schemeClr val="bg1">
                <a:lumMod val="65000"/>
              </a:schemeClr>
            </a:solidFill>
            <a:prstDash val="solid"/>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08288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Scholar Blue)">
    <p:spTree>
      <p:nvGrpSpPr>
        <p:cNvPr id="1" name=""/>
        <p:cNvGrpSpPr/>
        <p:nvPr/>
      </p:nvGrpSpPr>
      <p:grpSpPr>
        <a:xfrm>
          <a:off x="0" y="0"/>
          <a:ext cx="0" cy="0"/>
          <a:chOff x="0" y="0"/>
          <a:chExt cx="0" cy="0"/>
        </a:xfrm>
      </p:grpSpPr>
      <p:sp>
        <p:nvSpPr>
          <p:cNvPr id="22" name="Text Placeholder 17">
            <a:extLst>
              <a:ext uri="{FF2B5EF4-FFF2-40B4-BE49-F238E27FC236}">
                <a16:creationId xmlns:a16="http://schemas.microsoft.com/office/drawing/2014/main" id="{951AEE27-C5E8-4E96-B453-C458D8F54AD4}"/>
              </a:ext>
            </a:extLst>
          </p:cNvPr>
          <p:cNvSpPr>
            <a:spLocks noGrp="1"/>
          </p:cNvSpPr>
          <p:nvPr>
            <p:ph type="body" sz="quarter" idx="13" hasCustomPrompt="1"/>
          </p:nvPr>
        </p:nvSpPr>
        <p:spPr>
          <a:xfrm>
            <a:off x="512106" y="2235200"/>
            <a:ext cx="6638205" cy="1547742"/>
          </a:xfrm>
          <a:prstGeom prst="rect">
            <a:avLst/>
          </a:prstGeom>
        </p:spPr>
        <p:txBody>
          <a:bodyPr lIns="0" tIns="0" rIns="0" bIns="0" anchor="b">
            <a:noAutofit/>
          </a:bodyPr>
          <a:lstStyle>
            <a:lvl1pPr defTabSz="360000">
              <a:spcBef>
                <a:spcPts val="0"/>
              </a:spcBef>
              <a:spcAft>
                <a:spcPts val="1000"/>
              </a:spcAft>
              <a:defRPr sz="4800">
                <a:solidFill>
                  <a:schemeClr val="accent1"/>
                </a:solidFill>
                <a:latin typeface="Heebo Black" panose="00000A00000000000000" pitchFamily="2" charset="-79"/>
                <a:cs typeface="Heebo Black" panose="00000A00000000000000" pitchFamily="2" charset="-79"/>
              </a:defRPr>
            </a:lvl1pPr>
            <a:lvl5pPr>
              <a:defRPr/>
            </a:lvl5pPr>
          </a:lstStyle>
          <a:p>
            <a:pPr lvl="0"/>
            <a:r>
              <a:rPr lang="en-US" err="1"/>
              <a:t>Powerpoint</a:t>
            </a:r>
            <a:r>
              <a:rPr lang="en-US"/>
              <a:t> Title</a:t>
            </a:r>
            <a:endParaRPr lang="en-GB"/>
          </a:p>
        </p:txBody>
      </p:sp>
      <p:sp>
        <p:nvSpPr>
          <p:cNvPr id="18" name="Text Placeholder 17">
            <a:extLst>
              <a:ext uri="{FF2B5EF4-FFF2-40B4-BE49-F238E27FC236}">
                <a16:creationId xmlns:a16="http://schemas.microsoft.com/office/drawing/2014/main" id="{B1CEA776-CB24-4B59-BCEA-F6C738301397}"/>
              </a:ext>
            </a:extLst>
          </p:cNvPr>
          <p:cNvSpPr>
            <a:spLocks noGrp="1"/>
          </p:cNvSpPr>
          <p:nvPr>
            <p:ph type="body" sz="quarter" idx="10" hasCustomPrompt="1"/>
          </p:nvPr>
        </p:nvSpPr>
        <p:spPr>
          <a:xfrm>
            <a:off x="512106" y="3853553"/>
            <a:ext cx="6638205" cy="860687"/>
          </a:xfrm>
          <a:prstGeom prst="rect">
            <a:avLst/>
          </a:prstGeom>
        </p:spPr>
        <p:txBody>
          <a:bodyPr lIns="0" tIns="0" rIns="0" bIns="0">
            <a:normAutofit/>
          </a:bodyPr>
          <a:lstStyle>
            <a:lvl1pPr defTabSz="360000">
              <a:spcBef>
                <a:spcPts val="0"/>
              </a:spcBef>
              <a:spcAft>
                <a:spcPts val="1000"/>
              </a:spcAft>
              <a:defRPr sz="2200">
                <a:solidFill>
                  <a:schemeClr val="accent2"/>
                </a:solidFill>
                <a:latin typeface="Heebo Light" panose="00000400000000000000" pitchFamily="2" charset="-79"/>
                <a:ea typeface="Open Sans SemiBold" panose="020B0706030804020204" pitchFamily="34" charset="0"/>
                <a:cs typeface="Heebo Light" panose="00000400000000000000" pitchFamily="2" charset="-79"/>
              </a:defRPr>
            </a:lvl1pPr>
            <a:lvl5pPr>
              <a:defRPr/>
            </a:lvl5pPr>
          </a:lstStyle>
          <a:p>
            <a:pPr lvl="0"/>
            <a:r>
              <a:rPr lang="en-US"/>
              <a:t>Subheading</a:t>
            </a:r>
            <a:endParaRPr lang="en-GB"/>
          </a:p>
        </p:txBody>
      </p:sp>
      <p:sp>
        <p:nvSpPr>
          <p:cNvPr id="4" name="Text Placeholder 3">
            <a:extLst>
              <a:ext uri="{FF2B5EF4-FFF2-40B4-BE49-F238E27FC236}">
                <a16:creationId xmlns:a16="http://schemas.microsoft.com/office/drawing/2014/main" id="{F5057A86-BBAE-4F3A-95C0-07C7E9387670}"/>
              </a:ext>
            </a:extLst>
          </p:cNvPr>
          <p:cNvSpPr>
            <a:spLocks noGrp="1"/>
          </p:cNvSpPr>
          <p:nvPr>
            <p:ph type="body" sz="quarter" idx="17" hasCustomPrompt="1"/>
          </p:nvPr>
        </p:nvSpPr>
        <p:spPr>
          <a:xfrm>
            <a:off x="512106" y="6026851"/>
            <a:ext cx="2984156" cy="528654"/>
          </a:xfrm>
          <a:prstGeom prst="rect">
            <a:avLst/>
          </a:prstGeom>
        </p:spPr>
        <p:txBody>
          <a:bodyPr lIns="0" tIns="0" rIns="0" bIns="0" anchor="ctr"/>
          <a:lstStyle>
            <a:lvl1pPr defTabSz="360000">
              <a:spcBef>
                <a:spcPts val="0"/>
              </a:spcBef>
              <a:spcAft>
                <a:spcPts val="1000"/>
              </a:spcAft>
              <a:defRPr sz="900" cap="all" baseline="0">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AUTHOR NAME / MON-YEAR</a:t>
            </a:r>
          </a:p>
        </p:txBody>
      </p:sp>
      <p:sp>
        <p:nvSpPr>
          <p:cNvPr id="23" name="Text Placeholder 3">
            <a:extLst>
              <a:ext uri="{FF2B5EF4-FFF2-40B4-BE49-F238E27FC236}">
                <a16:creationId xmlns:a16="http://schemas.microsoft.com/office/drawing/2014/main" id="{74087023-A20B-4D86-8CBF-4EAF7960FC6E}"/>
              </a:ext>
            </a:extLst>
          </p:cNvPr>
          <p:cNvSpPr>
            <a:spLocks noGrp="1"/>
          </p:cNvSpPr>
          <p:nvPr>
            <p:ph type="body" sz="quarter" idx="19" hasCustomPrompt="1"/>
          </p:nvPr>
        </p:nvSpPr>
        <p:spPr>
          <a:xfrm>
            <a:off x="5505373" y="6026500"/>
            <a:ext cx="2124811" cy="528654"/>
          </a:xfrm>
          <a:prstGeom prst="rect">
            <a:avLst/>
          </a:prstGeom>
        </p:spPr>
        <p:txBody>
          <a:bodyPr lIns="0" tIns="0" rIns="0" bIns="0" anchor="ctr"/>
          <a:lstStyle>
            <a:lvl1pPr algn="r" defTabSz="360000">
              <a:spcBef>
                <a:spcPts val="0"/>
              </a:spcBef>
              <a:spcAft>
                <a:spcPts val="1000"/>
              </a:spcAft>
              <a:defRPr sz="900" cap="all" baseline="0">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COMPANY CONFIDENTIAL</a:t>
            </a:r>
          </a:p>
        </p:txBody>
      </p:sp>
      <p:grpSp>
        <p:nvGrpSpPr>
          <p:cNvPr id="3" name="Graphic 12">
            <a:extLst>
              <a:ext uri="{FF2B5EF4-FFF2-40B4-BE49-F238E27FC236}">
                <a16:creationId xmlns:a16="http://schemas.microsoft.com/office/drawing/2014/main" id="{E46C10AC-8A77-4CD3-9EBF-A222BED785A2}"/>
              </a:ext>
            </a:extLst>
          </p:cNvPr>
          <p:cNvGrpSpPr/>
          <p:nvPr/>
        </p:nvGrpSpPr>
        <p:grpSpPr>
          <a:xfrm>
            <a:off x="512107" y="639883"/>
            <a:ext cx="2824218" cy="867280"/>
            <a:chOff x="512107" y="639883"/>
            <a:chExt cx="2824218" cy="867280"/>
          </a:xfrm>
        </p:grpSpPr>
        <p:sp>
          <p:nvSpPr>
            <p:cNvPr id="5" name="Freeform: Shape 4">
              <a:extLst>
                <a:ext uri="{FF2B5EF4-FFF2-40B4-BE49-F238E27FC236}">
                  <a16:creationId xmlns:a16="http://schemas.microsoft.com/office/drawing/2014/main" id="{9327BED3-87FC-413B-A9A4-3DDAB3C379C4}"/>
                </a:ext>
              </a:extLst>
            </p:cNvPr>
            <p:cNvSpPr/>
            <p:nvPr/>
          </p:nvSpPr>
          <p:spPr>
            <a:xfrm>
              <a:off x="1955720" y="839654"/>
              <a:ext cx="126015" cy="200142"/>
            </a:xfrm>
            <a:custGeom>
              <a:avLst/>
              <a:gdLst>
                <a:gd name="connsiteX0" fmla="*/ 7042 w 126014"/>
                <a:gd name="connsiteY0" fmla="*/ 5559 h 200141"/>
                <a:gd name="connsiteX1" fmla="*/ 121938 w 126014"/>
                <a:gd name="connsiteY1" fmla="*/ 5559 h 200141"/>
                <a:gd name="connsiteX2" fmla="*/ 119714 w 126014"/>
                <a:gd name="connsiteY2" fmla="*/ 23350 h 200141"/>
                <a:gd name="connsiteX3" fmla="*/ 71532 w 126014"/>
                <a:gd name="connsiteY3" fmla="*/ 23350 h 200141"/>
                <a:gd name="connsiteX4" fmla="*/ 47812 w 126014"/>
                <a:gd name="connsiteY4" fmla="*/ 196806 h 200141"/>
                <a:gd name="connsiteX5" fmla="*/ 28539 w 126014"/>
                <a:gd name="connsiteY5" fmla="*/ 196806 h 200141"/>
                <a:gd name="connsiteX6" fmla="*/ 52259 w 126014"/>
                <a:gd name="connsiteY6" fmla="*/ 23350 h 200141"/>
                <a:gd name="connsiteX7" fmla="*/ 5559 w 126014"/>
                <a:gd name="connsiteY7" fmla="*/ 23350 h 200141"/>
                <a:gd name="connsiteX8" fmla="*/ 7042 w 126014"/>
                <a:gd name="connsiteY8" fmla="*/ 5559 h 20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14" h="200141">
                  <a:moveTo>
                    <a:pt x="7042" y="5559"/>
                  </a:moveTo>
                  <a:lnTo>
                    <a:pt x="121938" y="5559"/>
                  </a:lnTo>
                  <a:lnTo>
                    <a:pt x="119714" y="23350"/>
                  </a:lnTo>
                  <a:lnTo>
                    <a:pt x="71532" y="23350"/>
                  </a:lnTo>
                  <a:lnTo>
                    <a:pt x="47812" y="196806"/>
                  </a:lnTo>
                  <a:lnTo>
                    <a:pt x="28539" y="196806"/>
                  </a:lnTo>
                  <a:lnTo>
                    <a:pt x="52259" y="23350"/>
                  </a:lnTo>
                  <a:lnTo>
                    <a:pt x="5559" y="23350"/>
                  </a:lnTo>
                  <a:lnTo>
                    <a:pt x="7042" y="5559"/>
                  </a:lnTo>
                  <a:close/>
                </a:path>
              </a:pathLst>
            </a:custGeom>
            <a:solidFill>
              <a:schemeClr val="accent1"/>
            </a:solidFill>
            <a:ln w="9525"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3CDBD3BF-8AAA-4C97-A5A0-E8E1A00BA93B}"/>
                </a:ext>
              </a:extLst>
            </p:cNvPr>
            <p:cNvSpPr/>
            <p:nvPr/>
          </p:nvSpPr>
          <p:spPr>
            <a:xfrm>
              <a:off x="2067651" y="886354"/>
              <a:ext cx="155666" cy="155666"/>
            </a:xfrm>
            <a:custGeom>
              <a:avLst/>
              <a:gdLst>
                <a:gd name="connsiteX0" fmla="*/ 150847 w 155665"/>
                <a:gd name="connsiteY0" fmla="*/ 83392 h 155665"/>
                <a:gd name="connsiteX1" fmla="*/ 24091 w 155665"/>
                <a:gd name="connsiteY1" fmla="*/ 83392 h 155665"/>
                <a:gd name="connsiteX2" fmla="*/ 37434 w 155665"/>
                <a:gd name="connsiteY2" fmla="*/ 123421 h 155665"/>
                <a:gd name="connsiteX3" fmla="*/ 73756 w 155665"/>
                <a:gd name="connsiteY3" fmla="*/ 138246 h 155665"/>
                <a:gd name="connsiteX4" fmla="*/ 101183 w 155665"/>
                <a:gd name="connsiteY4" fmla="*/ 132316 h 155665"/>
                <a:gd name="connsiteX5" fmla="*/ 121938 w 155665"/>
                <a:gd name="connsiteY5" fmla="*/ 115267 h 155665"/>
                <a:gd name="connsiteX6" fmla="*/ 135281 w 155665"/>
                <a:gd name="connsiteY6" fmla="*/ 126386 h 155665"/>
                <a:gd name="connsiteX7" fmla="*/ 108595 w 155665"/>
                <a:gd name="connsiteY7" fmla="*/ 147141 h 155665"/>
                <a:gd name="connsiteX8" fmla="*/ 73014 w 155665"/>
                <a:gd name="connsiteY8" fmla="*/ 155295 h 155665"/>
                <a:gd name="connsiteX9" fmla="*/ 22608 w 155665"/>
                <a:gd name="connsiteY9" fmla="*/ 134540 h 155665"/>
                <a:gd name="connsiteX10" fmla="*/ 5559 w 155665"/>
                <a:gd name="connsiteY10" fmla="*/ 87840 h 155665"/>
                <a:gd name="connsiteX11" fmla="*/ 16678 w 155665"/>
                <a:gd name="connsiteY11" fmla="*/ 47070 h 155665"/>
                <a:gd name="connsiteX12" fmla="*/ 47070 w 155665"/>
                <a:gd name="connsiteY12" fmla="*/ 16678 h 155665"/>
                <a:gd name="connsiteX13" fmla="*/ 87840 w 155665"/>
                <a:gd name="connsiteY13" fmla="*/ 5559 h 155665"/>
                <a:gd name="connsiteX14" fmla="*/ 133057 w 155665"/>
                <a:gd name="connsiteY14" fmla="*/ 24091 h 155665"/>
                <a:gd name="connsiteX15" fmla="*/ 150847 w 155665"/>
                <a:gd name="connsiteY15" fmla="*/ 70791 h 155665"/>
                <a:gd name="connsiteX16" fmla="*/ 150847 w 155665"/>
                <a:gd name="connsiteY16" fmla="*/ 83392 h 155665"/>
                <a:gd name="connsiteX17" fmla="*/ 134539 w 155665"/>
                <a:gd name="connsiteY17" fmla="*/ 67826 h 155665"/>
                <a:gd name="connsiteX18" fmla="*/ 121197 w 155665"/>
                <a:gd name="connsiteY18" fmla="*/ 35210 h 155665"/>
                <a:gd name="connsiteX19" fmla="*/ 88581 w 155665"/>
                <a:gd name="connsiteY19" fmla="*/ 22609 h 155665"/>
                <a:gd name="connsiteX20" fmla="*/ 50777 w 155665"/>
                <a:gd name="connsiteY20" fmla="*/ 34469 h 155665"/>
                <a:gd name="connsiteX21" fmla="*/ 27797 w 155665"/>
                <a:gd name="connsiteY21" fmla="*/ 67084 h 155665"/>
                <a:gd name="connsiteX22" fmla="*/ 134539 w 155665"/>
                <a:gd name="connsiteY22" fmla="*/ 67084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5665" h="155665">
                  <a:moveTo>
                    <a:pt x="150847" y="83392"/>
                  </a:moveTo>
                  <a:lnTo>
                    <a:pt x="24091" y="83392"/>
                  </a:lnTo>
                  <a:cubicBezTo>
                    <a:pt x="24091" y="100441"/>
                    <a:pt x="28539" y="113784"/>
                    <a:pt x="37434" y="123421"/>
                  </a:cubicBezTo>
                  <a:cubicBezTo>
                    <a:pt x="46329" y="133057"/>
                    <a:pt x="58189" y="138246"/>
                    <a:pt x="73756" y="138246"/>
                  </a:cubicBezTo>
                  <a:cubicBezTo>
                    <a:pt x="83392" y="138246"/>
                    <a:pt x="93029" y="136022"/>
                    <a:pt x="101183" y="132316"/>
                  </a:cubicBezTo>
                  <a:cubicBezTo>
                    <a:pt x="109337" y="128609"/>
                    <a:pt x="116749" y="122679"/>
                    <a:pt x="121938" y="115267"/>
                  </a:cubicBezTo>
                  <a:lnTo>
                    <a:pt x="135281" y="126386"/>
                  </a:lnTo>
                  <a:cubicBezTo>
                    <a:pt x="128609" y="135281"/>
                    <a:pt x="119714" y="141952"/>
                    <a:pt x="108595" y="147141"/>
                  </a:cubicBezTo>
                  <a:cubicBezTo>
                    <a:pt x="97476" y="152330"/>
                    <a:pt x="85616" y="155295"/>
                    <a:pt x="73014" y="155295"/>
                  </a:cubicBezTo>
                  <a:cubicBezTo>
                    <a:pt x="50777" y="155295"/>
                    <a:pt x="33727" y="148624"/>
                    <a:pt x="22608" y="134540"/>
                  </a:cubicBezTo>
                  <a:cubicBezTo>
                    <a:pt x="11490" y="120456"/>
                    <a:pt x="5559" y="105630"/>
                    <a:pt x="5559" y="87840"/>
                  </a:cubicBezTo>
                  <a:cubicBezTo>
                    <a:pt x="5559" y="73756"/>
                    <a:pt x="9266" y="60413"/>
                    <a:pt x="16678" y="47070"/>
                  </a:cubicBezTo>
                  <a:cubicBezTo>
                    <a:pt x="24091" y="33728"/>
                    <a:pt x="34469" y="24091"/>
                    <a:pt x="47070" y="16678"/>
                  </a:cubicBezTo>
                  <a:cubicBezTo>
                    <a:pt x="59672" y="9266"/>
                    <a:pt x="73014" y="5559"/>
                    <a:pt x="87840" y="5559"/>
                  </a:cubicBezTo>
                  <a:cubicBezTo>
                    <a:pt x="105630" y="5559"/>
                    <a:pt x="121197" y="11490"/>
                    <a:pt x="133057" y="24091"/>
                  </a:cubicBezTo>
                  <a:cubicBezTo>
                    <a:pt x="144917" y="36693"/>
                    <a:pt x="150847" y="52259"/>
                    <a:pt x="150847" y="70791"/>
                  </a:cubicBezTo>
                  <a:cubicBezTo>
                    <a:pt x="152330" y="74497"/>
                    <a:pt x="151589" y="78203"/>
                    <a:pt x="150847" y="83392"/>
                  </a:cubicBezTo>
                  <a:close/>
                  <a:moveTo>
                    <a:pt x="134539" y="67826"/>
                  </a:moveTo>
                  <a:cubicBezTo>
                    <a:pt x="133798" y="54483"/>
                    <a:pt x="129351" y="43364"/>
                    <a:pt x="121197" y="35210"/>
                  </a:cubicBezTo>
                  <a:cubicBezTo>
                    <a:pt x="112302" y="27056"/>
                    <a:pt x="101924" y="22609"/>
                    <a:pt x="88581" y="22609"/>
                  </a:cubicBezTo>
                  <a:cubicBezTo>
                    <a:pt x="74497" y="22609"/>
                    <a:pt x="61896" y="26315"/>
                    <a:pt x="50777" y="34469"/>
                  </a:cubicBezTo>
                  <a:cubicBezTo>
                    <a:pt x="39658" y="42623"/>
                    <a:pt x="32245" y="53742"/>
                    <a:pt x="27797" y="67084"/>
                  </a:cubicBezTo>
                  <a:lnTo>
                    <a:pt x="134539" y="67084"/>
                  </a:lnTo>
                  <a:close/>
                </a:path>
              </a:pathLst>
            </a:custGeom>
            <a:solidFill>
              <a:schemeClr val="accent1"/>
            </a:solidFill>
            <a:ln w="9525"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F740C8F0-48F8-47B9-8B7E-327FE27B8708}"/>
                </a:ext>
              </a:extLst>
            </p:cNvPr>
            <p:cNvSpPr/>
            <p:nvPr/>
          </p:nvSpPr>
          <p:spPr>
            <a:xfrm>
              <a:off x="2229246" y="887836"/>
              <a:ext cx="103777" cy="155666"/>
            </a:xfrm>
            <a:custGeom>
              <a:avLst/>
              <a:gdLst>
                <a:gd name="connsiteX0" fmla="*/ 101183 w 103777"/>
                <a:gd name="connsiteY0" fmla="*/ 23350 h 155665"/>
                <a:gd name="connsiteX1" fmla="*/ 91546 w 103777"/>
                <a:gd name="connsiteY1" fmla="*/ 38175 h 155665"/>
                <a:gd name="connsiteX2" fmla="*/ 63378 w 103777"/>
                <a:gd name="connsiteY2" fmla="*/ 21126 h 155665"/>
                <a:gd name="connsiteX3" fmla="*/ 47070 w 103777"/>
                <a:gd name="connsiteY3" fmla="*/ 27056 h 155665"/>
                <a:gd name="connsiteX4" fmla="*/ 40399 w 103777"/>
                <a:gd name="connsiteY4" fmla="*/ 40399 h 155665"/>
                <a:gd name="connsiteX5" fmla="*/ 44105 w 103777"/>
                <a:gd name="connsiteY5" fmla="*/ 51518 h 155665"/>
                <a:gd name="connsiteX6" fmla="*/ 61896 w 103777"/>
                <a:gd name="connsiteY6" fmla="*/ 65602 h 155665"/>
                <a:gd name="connsiteX7" fmla="*/ 88581 w 103777"/>
                <a:gd name="connsiteY7" fmla="*/ 88581 h 155665"/>
                <a:gd name="connsiteX8" fmla="*/ 95253 w 103777"/>
                <a:gd name="connsiteY8" fmla="*/ 111560 h 155665"/>
                <a:gd name="connsiteX9" fmla="*/ 82651 w 103777"/>
                <a:gd name="connsiteY9" fmla="*/ 141211 h 155665"/>
                <a:gd name="connsiteX10" fmla="*/ 50035 w 103777"/>
                <a:gd name="connsiteY10" fmla="*/ 153071 h 155665"/>
                <a:gd name="connsiteX11" fmla="*/ 5559 w 103777"/>
                <a:gd name="connsiteY11" fmla="*/ 130092 h 155665"/>
                <a:gd name="connsiteX12" fmla="*/ 16678 w 103777"/>
                <a:gd name="connsiteY12" fmla="*/ 117490 h 155665"/>
                <a:gd name="connsiteX13" fmla="*/ 50777 w 103777"/>
                <a:gd name="connsiteY13" fmla="*/ 136763 h 155665"/>
                <a:gd name="connsiteX14" fmla="*/ 69308 w 103777"/>
                <a:gd name="connsiteY14" fmla="*/ 129351 h 155665"/>
                <a:gd name="connsiteX15" fmla="*/ 77462 w 103777"/>
                <a:gd name="connsiteY15" fmla="*/ 112302 h 155665"/>
                <a:gd name="connsiteX16" fmla="*/ 71532 w 103777"/>
                <a:gd name="connsiteY16" fmla="*/ 96735 h 155665"/>
                <a:gd name="connsiteX17" fmla="*/ 51518 w 103777"/>
                <a:gd name="connsiteY17" fmla="*/ 81169 h 155665"/>
                <a:gd name="connsiteX18" fmla="*/ 27797 w 103777"/>
                <a:gd name="connsiteY18" fmla="*/ 61154 h 155665"/>
                <a:gd name="connsiteX19" fmla="*/ 21867 w 103777"/>
                <a:gd name="connsiteY19" fmla="*/ 43364 h 155665"/>
                <a:gd name="connsiteX20" fmla="*/ 33728 w 103777"/>
                <a:gd name="connsiteY20" fmla="*/ 16678 h 155665"/>
                <a:gd name="connsiteX21" fmla="*/ 63378 w 103777"/>
                <a:gd name="connsiteY21" fmla="*/ 5559 h 155665"/>
                <a:gd name="connsiteX22" fmla="*/ 82651 w 103777"/>
                <a:gd name="connsiteY22" fmla="*/ 10007 h 155665"/>
                <a:gd name="connsiteX23" fmla="*/ 101183 w 103777"/>
                <a:gd name="connsiteY23" fmla="*/ 23350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3777" h="155665">
                  <a:moveTo>
                    <a:pt x="101183" y="23350"/>
                  </a:moveTo>
                  <a:lnTo>
                    <a:pt x="91546" y="38175"/>
                  </a:lnTo>
                  <a:cubicBezTo>
                    <a:pt x="83392" y="27056"/>
                    <a:pt x="73756" y="21126"/>
                    <a:pt x="63378" y="21126"/>
                  </a:cubicBezTo>
                  <a:cubicBezTo>
                    <a:pt x="57448" y="21126"/>
                    <a:pt x="51518" y="23350"/>
                    <a:pt x="47070" y="27056"/>
                  </a:cubicBezTo>
                  <a:cubicBezTo>
                    <a:pt x="42623" y="31504"/>
                    <a:pt x="40399" y="35951"/>
                    <a:pt x="40399" y="40399"/>
                  </a:cubicBezTo>
                  <a:cubicBezTo>
                    <a:pt x="40399" y="44105"/>
                    <a:pt x="41882" y="47812"/>
                    <a:pt x="44105" y="51518"/>
                  </a:cubicBezTo>
                  <a:cubicBezTo>
                    <a:pt x="47070" y="55224"/>
                    <a:pt x="53000" y="59672"/>
                    <a:pt x="61896" y="65602"/>
                  </a:cubicBezTo>
                  <a:cubicBezTo>
                    <a:pt x="75238" y="74497"/>
                    <a:pt x="84134" y="81910"/>
                    <a:pt x="88581" y="88581"/>
                  </a:cubicBezTo>
                  <a:cubicBezTo>
                    <a:pt x="93029" y="95253"/>
                    <a:pt x="95253" y="102665"/>
                    <a:pt x="95253" y="111560"/>
                  </a:cubicBezTo>
                  <a:cubicBezTo>
                    <a:pt x="95253" y="123421"/>
                    <a:pt x="90805" y="133057"/>
                    <a:pt x="82651" y="141211"/>
                  </a:cubicBezTo>
                  <a:cubicBezTo>
                    <a:pt x="74497" y="149365"/>
                    <a:pt x="63378" y="153071"/>
                    <a:pt x="50035" y="153071"/>
                  </a:cubicBezTo>
                  <a:cubicBezTo>
                    <a:pt x="32245" y="153071"/>
                    <a:pt x="17420" y="145659"/>
                    <a:pt x="5559" y="130092"/>
                  </a:cubicBezTo>
                  <a:lnTo>
                    <a:pt x="16678" y="117490"/>
                  </a:lnTo>
                  <a:cubicBezTo>
                    <a:pt x="27056" y="130092"/>
                    <a:pt x="38916" y="136763"/>
                    <a:pt x="50777" y="136763"/>
                  </a:cubicBezTo>
                  <a:cubicBezTo>
                    <a:pt x="58189" y="136763"/>
                    <a:pt x="64119" y="134540"/>
                    <a:pt x="69308" y="129351"/>
                  </a:cubicBezTo>
                  <a:cubicBezTo>
                    <a:pt x="74497" y="124162"/>
                    <a:pt x="77462" y="118973"/>
                    <a:pt x="77462" y="112302"/>
                  </a:cubicBezTo>
                  <a:cubicBezTo>
                    <a:pt x="77462" y="107113"/>
                    <a:pt x="75238" y="101924"/>
                    <a:pt x="71532" y="96735"/>
                  </a:cubicBezTo>
                  <a:cubicBezTo>
                    <a:pt x="69308" y="93770"/>
                    <a:pt x="61896" y="88581"/>
                    <a:pt x="51518" y="81169"/>
                  </a:cubicBezTo>
                  <a:cubicBezTo>
                    <a:pt x="39658" y="73015"/>
                    <a:pt x="31504" y="66343"/>
                    <a:pt x="27797" y="61154"/>
                  </a:cubicBezTo>
                  <a:cubicBezTo>
                    <a:pt x="24091" y="55966"/>
                    <a:pt x="21867" y="50035"/>
                    <a:pt x="21867" y="43364"/>
                  </a:cubicBezTo>
                  <a:cubicBezTo>
                    <a:pt x="21867" y="32986"/>
                    <a:pt x="25574" y="24091"/>
                    <a:pt x="33728" y="16678"/>
                  </a:cubicBezTo>
                  <a:cubicBezTo>
                    <a:pt x="41882" y="9266"/>
                    <a:pt x="51518" y="5559"/>
                    <a:pt x="63378" y="5559"/>
                  </a:cubicBezTo>
                  <a:cubicBezTo>
                    <a:pt x="70791" y="5559"/>
                    <a:pt x="76721" y="7042"/>
                    <a:pt x="82651" y="10007"/>
                  </a:cubicBezTo>
                  <a:cubicBezTo>
                    <a:pt x="90064" y="10748"/>
                    <a:pt x="95253" y="15937"/>
                    <a:pt x="101183" y="23350"/>
                  </a:cubicBezTo>
                  <a:close/>
                </a:path>
              </a:pathLst>
            </a:custGeom>
            <a:solidFill>
              <a:schemeClr val="accent1"/>
            </a:solidFill>
            <a:ln w="9525"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7C04CBC1-ED1C-4CB2-8486-3A3E4577DB52}"/>
                </a:ext>
              </a:extLst>
            </p:cNvPr>
            <p:cNvSpPr/>
            <p:nvPr/>
          </p:nvSpPr>
          <p:spPr>
            <a:xfrm>
              <a:off x="2350072" y="836689"/>
              <a:ext cx="81539" cy="200142"/>
            </a:xfrm>
            <a:custGeom>
              <a:avLst/>
              <a:gdLst>
                <a:gd name="connsiteX0" fmla="*/ 40399 w 81539"/>
                <a:gd name="connsiteY0" fmla="*/ 5559 h 200141"/>
                <a:gd name="connsiteX1" fmla="*/ 58189 w 81539"/>
                <a:gd name="connsiteY1" fmla="*/ 5559 h 200141"/>
                <a:gd name="connsiteX2" fmla="*/ 50777 w 81539"/>
                <a:gd name="connsiteY2" fmla="*/ 58931 h 200141"/>
                <a:gd name="connsiteX3" fmla="*/ 79686 w 81539"/>
                <a:gd name="connsiteY3" fmla="*/ 58931 h 200141"/>
                <a:gd name="connsiteX4" fmla="*/ 77462 w 81539"/>
                <a:gd name="connsiteY4" fmla="*/ 74497 h 200141"/>
                <a:gd name="connsiteX5" fmla="*/ 48553 w 81539"/>
                <a:gd name="connsiteY5" fmla="*/ 74497 h 200141"/>
                <a:gd name="connsiteX6" fmla="*/ 31504 w 81539"/>
                <a:gd name="connsiteY6" fmla="*/ 200512 h 200141"/>
                <a:gd name="connsiteX7" fmla="*/ 12972 w 81539"/>
                <a:gd name="connsiteY7" fmla="*/ 200512 h 200141"/>
                <a:gd name="connsiteX8" fmla="*/ 30021 w 81539"/>
                <a:gd name="connsiteY8" fmla="*/ 74497 h 200141"/>
                <a:gd name="connsiteX9" fmla="*/ 5559 w 81539"/>
                <a:gd name="connsiteY9" fmla="*/ 74497 h 200141"/>
                <a:gd name="connsiteX10" fmla="*/ 7783 w 81539"/>
                <a:gd name="connsiteY10" fmla="*/ 58931 h 200141"/>
                <a:gd name="connsiteX11" fmla="*/ 32245 w 81539"/>
                <a:gd name="connsiteY11" fmla="*/ 58931 h 200141"/>
                <a:gd name="connsiteX12" fmla="*/ 40399 w 81539"/>
                <a:gd name="connsiteY12" fmla="*/ 5559 h 20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539" h="200141">
                  <a:moveTo>
                    <a:pt x="40399" y="5559"/>
                  </a:moveTo>
                  <a:lnTo>
                    <a:pt x="58189" y="5559"/>
                  </a:lnTo>
                  <a:lnTo>
                    <a:pt x="50777" y="58931"/>
                  </a:lnTo>
                  <a:lnTo>
                    <a:pt x="79686" y="58931"/>
                  </a:lnTo>
                  <a:lnTo>
                    <a:pt x="77462" y="74497"/>
                  </a:lnTo>
                  <a:lnTo>
                    <a:pt x="48553" y="74497"/>
                  </a:lnTo>
                  <a:lnTo>
                    <a:pt x="31504" y="200512"/>
                  </a:lnTo>
                  <a:lnTo>
                    <a:pt x="12972" y="200512"/>
                  </a:lnTo>
                  <a:lnTo>
                    <a:pt x="30021" y="74497"/>
                  </a:lnTo>
                  <a:lnTo>
                    <a:pt x="5559" y="74497"/>
                  </a:lnTo>
                  <a:lnTo>
                    <a:pt x="7783" y="58931"/>
                  </a:lnTo>
                  <a:lnTo>
                    <a:pt x="32245" y="58931"/>
                  </a:lnTo>
                  <a:lnTo>
                    <a:pt x="40399" y="5559"/>
                  </a:lnTo>
                  <a:close/>
                </a:path>
              </a:pathLst>
            </a:custGeom>
            <a:solidFill>
              <a:schemeClr val="accent1"/>
            </a:solidFill>
            <a:ln w="9525"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11BEC97-6C30-4C0A-AD6F-C5F077B24078}"/>
                </a:ext>
              </a:extLst>
            </p:cNvPr>
            <p:cNvSpPr/>
            <p:nvPr/>
          </p:nvSpPr>
          <p:spPr>
            <a:xfrm>
              <a:off x="2430870" y="831500"/>
              <a:ext cx="59301" cy="207554"/>
            </a:xfrm>
            <a:custGeom>
              <a:avLst/>
              <a:gdLst>
                <a:gd name="connsiteX0" fmla="*/ 24091 w 59301"/>
                <a:gd name="connsiteY0" fmla="*/ 64119 h 207554"/>
                <a:gd name="connsiteX1" fmla="*/ 41140 w 59301"/>
                <a:gd name="connsiteY1" fmla="*/ 64119 h 207554"/>
                <a:gd name="connsiteX2" fmla="*/ 23350 w 59301"/>
                <a:gd name="connsiteY2" fmla="*/ 205701 h 207554"/>
                <a:gd name="connsiteX3" fmla="*/ 5559 w 59301"/>
                <a:gd name="connsiteY3" fmla="*/ 205701 h 207554"/>
                <a:gd name="connsiteX4" fmla="*/ 24091 w 59301"/>
                <a:gd name="connsiteY4" fmla="*/ 64119 h 207554"/>
                <a:gd name="connsiteX5" fmla="*/ 38916 w 59301"/>
                <a:gd name="connsiteY5" fmla="*/ 5559 h 207554"/>
                <a:gd name="connsiteX6" fmla="*/ 49294 w 59301"/>
                <a:gd name="connsiteY6" fmla="*/ 10007 h 207554"/>
                <a:gd name="connsiteX7" fmla="*/ 53742 w 59301"/>
                <a:gd name="connsiteY7" fmla="*/ 20385 h 207554"/>
                <a:gd name="connsiteX8" fmla="*/ 49294 w 59301"/>
                <a:gd name="connsiteY8" fmla="*/ 30762 h 207554"/>
                <a:gd name="connsiteX9" fmla="*/ 38916 w 59301"/>
                <a:gd name="connsiteY9" fmla="*/ 35210 h 207554"/>
                <a:gd name="connsiteX10" fmla="*/ 28539 w 59301"/>
                <a:gd name="connsiteY10" fmla="*/ 30762 h 207554"/>
                <a:gd name="connsiteX11" fmla="*/ 24091 w 59301"/>
                <a:gd name="connsiteY11" fmla="*/ 20385 h 207554"/>
                <a:gd name="connsiteX12" fmla="*/ 28539 w 59301"/>
                <a:gd name="connsiteY12" fmla="*/ 10007 h 207554"/>
                <a:gd name="connsiteX13" fmla="*/ 38916 w 59301"/>
                <a:gd name="connsiteY13" fmla="*/ 5559 h 207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301" h="207554">
                  <a:moveTo>
                    <a:pt x="24091" y="64119"/>
                  </a:moveTo>
                  <a:lnTo>
                    <a:pt x="41140" y="64119"/>
                  </a:lnTo>
                  <a:lnTo>
                    <a:pt x="23350" y="205701"/>
                  </a:lnTo>
                  <a:lnTo>
                    <a:pt x="5559" y="205701"/>
                  </a:lnTo>
                  <a:lnTo>
                    <a:pt x="24091" y="64119"/>
                  </a:lnTo>
                  <a:close/>
                  <a:moveTo>
                    <a:pt x="38916" y="5559"/>
                  </a:moveTo>
                  <a:cubicBezTo>
                    <a:pt x="42623" y="5559"/>
                    <a:pt x="46329" y="7042"/>
                    <a:pt x="49294" y="10007"/>
                  </a:cubicBezTo>
                  <a:cubicBezTo>
                    <a:pt x="52259" y="12972"/>
                    <a:pt x="53742" y="15937"/>
                    <a:pt x="53742" y="20385"/>
                  </a:cubicBezTo>
                  <a:cubicBezTo>
                    <a:pt x="53742" y="24832"/>
                    <a:pt x="52259" y="27797"/>
                    <a:pt x="49294" y="30762"/>
                  </a:cubicBezTo>
                  <a:cubicBezTo>
                    <a:pt x="46329" y="33728"/>
                    <a:pt x="43364" y="35210"/>
                    <a:pt x="38916" y="35210"/>
                  </a:cubicBezTo>
                  <a:cubicBezTo>
                    <a:pt x="34469" y="35210"/>
                    <a:pt x="31504" y="33728"/>
                    <a:pt x="28539" y="30762"/>
                  </a:cubicBezTo>
                  <a:cubicBezTo>
                    <a:pt x="25573" y="27797"/>
                    <a:pt x="24091" y="24832"/>
                    <a:pt x="24091" y="20385"/>
                  </a:cubicBezTo>
                  <a:cubicBezTo>
                    <a:pt x="24091" y="16678"/>
                    <a:pt x="25573" y="12972"/>
                    <a:pt x="28539" y="10007"/>
                  </a:cubicBezTo>
                  <a:cubicBezTo>
                    <a:pt x="31504" y="7042"/>
                    <a:pt x="34469" y="5559"/>
                    <a:pt x="38916" y="5559"/>
                  </a:cubicBezTo>
                  <a:close/>
                </a:path>
              </a:pathLst>
            </a:custGeom>
            <a:solidFill>
              <a:schemeClr val="accent1"/>
            </a:solid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38562E6-5BF8-4A2C-8CDB-A9B77D58436F}"/>
                </a:ext>
              </a:extLst>
            </p:cNvPr>
            <p:cNvSpPr/>
            <p:nvPr/>
          </p:nvSpPr>
          <p:spPr>
            <a:xfrm>
              <a:off x="2487948" y="886354"/>
              <a:ext cx="140840" cy="155666"/>
            </a:xfrm>
            <a:custGeom>
              <a:avLst/>
              <a:gdLst>
                <a:gd name="connsiteX0" fmla="*/ 24091 w 140840"/>
                <a:gd name="connsiteY0" fmla="*/ 9266 h 155665"/>
                <a:gd name="connsiteX1" fmla="*/ 41882 w 140840"/>
                <a:gd name="connsiteY1" fmla="*/ 9266 h 155665"/>
                <a:gd name="connsiteX2" fmla="*/ 38916 w 140840"/>
                <a:gd name="connsiteY2" fmla="*/ 31504 h 155665"/>
                <a:gd name="connsiteX3" fmla="*/ 89323 w 140840"/>
                <a:gd name="connsiteY3" fmla="*/ 5559 h 155665"/>
                <a:gd name="connsiteX4" fmla="*/ 124903 w 140840"/>
                <a:gd name="connsiteY4" fmla="*/ 18902 h 155665"/>
                <a:gd name="connsiteX5" fmla="*/ 138246 w 140840"/>
                <a:gd name="connsiteY5" fmla="*/ 55224 h 155665"/>
                <a:gd name="connsiteX6" fmla="*/ 135281 w 140840"/>
                <a:gd name="connsiteY6" fmla="*/ 85616 h 155665"/>
                <a:gd name="connsiteX7" fmla="*/ 126386 w 140840"/>
                <a:gd name="connsiteY7" fmla="*/ 150847 h 155665"/>
                <a:gd name="connsiteX8" fmla="*/ 108595 w 140840"/>
                <a:gd name="connsiteY8" fmla="*/ 150847 h 155665"/>
                <a:gd name="connsiteX9" fmla="*/ 117490 w 140840"/>
                <a:gd name="connsiteY9" fmla="*/ 85616 h 155665"/>
                <a:gd name="connsiteX10" fmla="*/ 120455 w 140840"/>
                <a:gd name="connsiteY10" fmla="*/ 54483 h 155665"/>
                <a:gd name="connsiteX11" fmla="*/ 111560 w 140840"/>
                <a:gd name="connsiteY11" fmla="*/ 30763 h 155665"/>
                <a:gd name="connsiteX12" fmla="*/ 87840 w 140840"/>
                <a:gd name="connsiteY12" fmla="*/ 21867 h 155665"/>
                <a:gd name="connsiteX13" fmla="*/ 61154 w 140840"/>
                <a:gd name="connsiteY13" fmla="*/ 29280 h 155665"/>
                <a:gd name="connsiteX14" fmla="*/ 41882 w 140840"/>
                <a:gd name="connsiteY14" fmla="*/ 49294 h 155665"/>
                <a:gd name="connsiteX15" fmla="*/ 31504 w 140840"/>
                <a:gd name="connsiteY15" fmla="*/ 89322 h 155665"/>
                <a:gd name="connsiteX16" fmla="*/ 23350 w 140840"/>
                <a:gd name="connsiteY16" fmla="*/ 150847 h 155665"/>
                <a:gd name="connsiteX17" fmla="*/ 5559 w 140840"/>
                <a:gd name="connsiteY17" fmla="*/ 150847 h 155665"/>
                <a:gd name="connsiteX18" fmla="*/ 24091 w 140840"/>
                <a:gd name="connsiteY18" fmla="*/ 9266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0840" h="155665">
                  <a:moveTo>
                    <a:pt x="24091" y="9266"/>
                  </a:moveTo>
                  <a:lnTo>
                    <a:pt x="41882" y="9266"/>
                  </a:lnTo>
                  <a:lnTo>
                    <a:pt x="38916" y="31504"/>
                  </a:lnTo>
                  <a:cubicBezTo>
                    <a:pt x="53001" y="14455"/>
                    <a:pt x="70050" y="5559"/>
                    <a:pt x="89323" y="5559"/>
                  </a:cubicBezTo>
                  <a:cubicBezTo>
                    <a:pt x="104148" y="5559"/>
                    <a:pt x="116008" y="10007"/>
                    <a:pt x="124903" y="18902"/>
                  </a:cubicBezTo>
                  <a:cubicBezTo>
                    <a:pt x="133798" y="27797"/>
                    <a:pt x="138246" y="39658"/>
                    <a:pt x="138246" y="55224"/>
                  </a:cubicBezTo>
                  <a:cubicBezTo>
                    <a:pt x="138246" y="61154"/>
                    <a:pt x="137505" y="71532"/>
                    <a:pt x="135281" y="85616"/>
                  </a:cubicBezTo>
                  <a:lnTo>
                    <a:pt x="126386" y="150847"/>
                  </a:lnTo>
                  <a:lnTo>
                    <a:pt x="108595" y="150847"/>
                  </a:lnTo>
                  <a:lnTo>
                    <a:pt x="117490" y="85616"/>
                  </a:lnTo>
                  <a:cubicBezTo>
                    <a:pt x="119714" y="71532"/>
                    <a:pt x="120455" y="61154"/>
                    <a:pt x="120455" y="54483"/>
                  </a:cubicBezTo>
                  <a:cubicBezTo>
                    <a:pt x="120455" y="44847"/>
                    <a:pt x="117490" y="36693"/>
                    <a:pt x="111560" y="30763"/>
                  </a:cubicBezTo>
                  <a:cubicBezTo>
                    <a:pt x="105630" y="24832"/>
                    <a:pt x="97476" y="21867"/>
                    <a:pt x="87840" y="21867"/>
                  </a:cubicBezTo>
                  <a:cubicBezTo>
                    <a:pt x="78204" y="21867"/>
                    <a:pt x="69308" y="24091"/>
                    <a:pt x="61154" y="29280"/>
                  </a:cubicBezTo>
                  <a:cubicBezTo>
                    <a:pt x="53001" y="34469"/>
                    <a:pt x="46329" y="41140"/>
                    <a:pt x="41882" y="49294"/>
                  </a:cubicBezTo>
                  <a:cubicBezTo>
                    <a:pt x="37434" y="57448"/>
                    <a:pt x="33728" y="70791"/>
                    <a:pt x="31504" y="89322"/>
                  </a:cubicBezTo>
                  <a:lnTo>
                    <a:pt x="23350" y="150847"/>
                  </a:lnTo>
                  <a:lnTo>
                    <a:pt x="5559" y="150847"/>
                  </a:lnTo>
                  <a:lnTo>
                    <a:pt x="24091" y="9266"/>
                  </a:lnTo>
                  <a:close/>
                </a:path>
              </a:pathLst>
            </a:custGeom>
            <a:solidFill>
              <a:schemeClr val="accent1"/>
            </a:solid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68C8BA4-7C87-4B96-91A3-515CB9A1D0D0}"/>
                </a:ext>
              </a:extLst>
            </p:cNvPr>
            <p:cNvSpPr/>
            <p:nvPr/>
          </p:nvSpPr>
          <p:spPr>
            <a:xfrm>
              <a:off x="2647319" y="887836"/>
              <a:ext cx="170491" cy="207554"/>
            </a:xfrm>
            <a:custGeom>
              <a:avLst/>
              <a:gdLst>
                <a:gd name="connsiteX0" fmla="*/ 147882 w 170490"/>
                <a:gd name="connsiteY0" fmla="*/ 7783 h 207554"/>
                <a:gd name="connsiteX1" fmla="*/ 165673 w 170490"/>
                <a:gd name="connsiteY1" fmla="*/ 7783 h 207554"/>
                <a:gd name="connsiteX2" fmla="*/ 149365 w 170490"/>
                <a:gd name="connsiteY2" fmla="*/ 127868 h 207554"/>
                <a:gd name="connsiteX3" fmla="*/ 139728 w 170490"/>
                <a:gd name="connsiteY3" fmla="*/ 168638 h 207554"/>
                <a:gd name="connsiteX4" fmla="*/ 114525 w 170490"/>
                <a:gd name="connsiteY4" fmla="*/ 195323 h 207554"/>
                <a:gd name="connsiteX5" fmla="*/ 72273 w 170490"/>
                <a:gd name="connsiteY5" fmla="*/ 205701 h 207554"/>
                <a:gd name="connsiteX6" fmla="*/ 31504 w 170490"/>
                <a:gd name="connsiteY6" fmla="*/ 196065 h 207554"/>
                <a:gd name="connsiteX7" fmla="*/ 5559 w 170490"/>
                <a:gd name="connsiteY7" fmla="*/ 167897 h 207554"/>
                <a:gd name="connsiteX8" fmla="*/ 21867 w 170490"/>
                <a:gd name="connsiteY8" fmla="*/ 161966 h 207554"/>
                <a:gd name="connsiteX9" fmla="*/ 72273 w 170490"/>
                <a:gd name="connsiteY9" fmla="*/ 188652 h 207554"/>
                <a:gd name="connsiteX10" fmla="*/ 104148 w 170490"/>
                <a:gd name="connsiteY10" fmla="*/ 181239 h 207554"/>
                <a:gd name="connsiteX11" fmla="*/ 123421 w 170490"/>
                <a:gd name="connsiteY11" fmla="*/ 161966 h 207554"/>
                <a:gd name="connsiteX12" fmla="*/ 130833 w 170490"/>
                <a:gd name="connsiteY12" fmla="*/ 130833 h 207554"/>
                <a:gd name="connsiteX13" fmla="*/ 131574 w 170490"/>
                <a:gd name="connsiteY13" fmla="*/ 125644 h 207554"/>
                <a:gd name="connsiteX14" fmla="*/ 75239 w 170490"/>
                <a:gd name="connsiteY14" fmla="*/ 150847 h 207554"/>
                <a:gd name="connsiteX15" fmla="*/ 27797 w 170490"/>
                <a:gd name="connsiteY15" fmla="*/ 133057 h 207554"/>
                <a:gd name="connsiteX16" fmla="*/ 10007 w 170490"/>
                <a:gd name="connsiteY16" fmla="*/ 86357 h 207554"/>
                <a:gd name="connsiteX17" fmla="*/ 21126 w 170490"/>
                <a:gd name="connsiteY17" fmla="*/ 46329 h 207554"/>
                <a:gd name="connsiteX18" fmla="*/ 50777 w 170490"/>
                <a:gd name="connsiteY18" fmla="*/ 16678 h 207554"/>
                <a:gd name="connsiteX19" fmla="*/ 89323 w 170490"/>
                <a:gd name="connsiteY19" fmla="*/ 5559 h 207554"/>
                <a:gd name="connsiteX20" fmla="*/ 118973 w 170490"/>
                <a:gd name="connsiteY20" fmla="*/ 12972 h 207554"/>
                <a:gd name="connsiteX21" fmla="*/ 142693 w 170490"/>
                <a:gd name="connsiteY21" fmla="*/ 35951 h 207554"/>
                <a:gd name="connsiteX22" fmla="*/ 147882 w 170490"/>
                <a:gd name="connsiteY22" fmla="*/ 7783 h 207554"/>
                <a:gd name="connsiteX23" fmla="*/ 93770 w 170490"/>
                <a:gd name="connsiteY23" fmla="*/ 21126 h 207554"/>
                <a:gd name="connsiteX24" fmla="*/ 60413 w 170490"/>
                <a:gd name="connsiteY24" fmla="*/ 30021 h 207554"/>
                <a:gd name="connsiteX25" fmla="*/ 36693 w 170490"/>
                <a:gd name="connsiteY25" fmla="*/ 53000 h 207554"/>
                <a:gd name="connsiteX26" fmla="*/ 28539 w 170490"/>
                <a:gd name="connsiteY26" fmla="*/ 85616 h 207554"/>
                <a:gd name="connsiteX27" fmla="*/ 41882 w 170490"/>
                <a:gd name="connsiteY27" fmla="*/ 118973 h 207554"/>
                <a:gd name="connsiteX28" fmla="*/ 77462 w 170490"/>
                <a:gd name="connsiteY28" fmla="*/ 131575 h 207554"/>
                <a:gd name="connsiteX29" fmla="*/ 122679 w 170490"/>
                <a:gd name="connsiteY29" fmla="*/ 113784 h 207554"/>
                <a:gd name="connsiteX30" fmla="*/ 140470 w 170490"/>
                <a:gd name="connsiteY30" fmla="*/ 69308 h 207554"/>
                <a:gd name="connsiteX31" fmla="*/ 125644 w 170490"/>
                <a:gd name="connsiteY31" fmla="*/ 32986 h 207554"/>
                <a:gd name="connsiteX32" fmla="*/ 93770 w 170490"/>
                <a:gd name="connsiteY32" fmla="*/ 21126 h 207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0490" h="207554">
                  <a:moveTo>
                    <a:pt x="147882" y="7783"/>
                  </a:moveTo>
                  <a:lnTo>
                    <a:pt x="165673" y="7783"/>
                  </a:lnTo>
                  <a:lnTo>
                    <a:pt x="149365" y="127868"/>
                  </a:lnTo>
                  <a:cubicBezTo>
                    <a:pt x="146400" y="147141"/>
                    <a:pt x="143435" y="160484"/>
                    <a:pt x="139728" y="168638"/>
                  </a:cubicBezTo>
                  <a:cubicBezTo>
                    <a:pt x="134540" y="179015"/>
                    <a:pt x="126386" y="187911"/>
                    <a:pt x="114525" y="195323"/>
                  </a:cubicBezTo>
                  <a:cubicBezTo>
                    <a:pt x="102665" y="201995"/>
                    <a:pt x="88581" y="205701"/>
                    <a:pt x="72273" y="205701"/>
                  </a:cubicBezTo>
                  <a:cubicBezTo>
                    <a:pt x="55966" y="205701"/>
                    <a:pt x="42623" y="202736"/>
                    <a:pt x="31504" y="196065"/>
                  </a:cubicBezTo>
                  <a:cubicBezTo>
                    <a:pt x="20385" y="189393"/>
                    <a:pt x="11490" y="179757"/>
                    <a:pt x="5559" y="167897"/>
                  </a:cubicBezTo>
                  <a:lnTo>
                    <a:pt x="21867" y="161966"/>
                  </a:lnTo>
                  <a:cubicBezTo>
                    <a:pt x="31504" y="179757"/>
                    <a:pt x="48553" y="188652"/>
                    <a:pt x="72273" y="188652"/>
                  </a:cubicBezTo>
                  <a:cubicBezTo>
                    <a:pt x="84875" y="188652"/>
                    <a:pt x="95253" y="186428"/>
                    <a:pt x="104148" y="181239"/>
                  </a:cubicBezTo>
                  <a:cubicBezTo>
                    <a:pt x="113043" y="176050"/>
                    <a:pt x="119714" y="169379"/>
                    <a:pt x="123421" y="161966"/>
                  </a:cubicBezTo>
                  <a:cubicBezTo>
                    <a:pt x="125644" y="157519"/>
                    <a:pt x="127868" y="147141"/>
                    <a:pt x="130833" y="130833"/>
                  </a:cubicBezTo>
                  <a:lnTo>
                    <a:pt x="131574" y="125644"/>
                  </a:lnTo>
                  <a:cubicBezTo>
                    <a:pt x="116008" y="142694"/>
                    <a:pt x="97476" y="150847"/>
                    <a:pt x="75239" y="150847"/>
                  </a:cubicBezTo>
                  <a:cubicBezTo>
                    <a:pt x="55966" y="150847"/>
                    <a:pt x="39658" y="144917"/>
                    <a:pt x="27797" y="133057"/>
                  </a:cubicBezTo>
                  <a:cubicBezTo>
                    <a:pt x="15937" y="121197"/>
                    <a:pt x="10007" y="105630"/>
                    <a:pt x="10007" y="86357"/>
                  </a:cubicBezTo>
                  <a:cubicBezTo>
                    <a:pt x="10007" y="72273"/>
                    <a:pt x="13713" y="58931"/>
                    <a:pt x="21126" y="46329"/>
                  </a:cubicBezTo>
                  <a:cubicBezTo>
                    <a:pt x="28539" y="33728"/>
                    <a:pt x="38175" y="24091"/>
                    <a:pt x="50777" y="16678"/>
                  </a:cubicBezTo>
                  <a:cubicBezTo>
                    <a:pt x="63378" y="9266"/>
                    <a:pt x="76721" y="5559"/>
                    <a:pt x="89323" y="5559"/>
                  </a:cubicBezTo>
                  <a:cubicBezTo>
                    <a:pt x="100441" y="5559"/>
                    <a:pt x="110078" y="7783"/>
                    <a:pt x="118973" y="12972"/>
                  </a:cubicBezTo>
                  <a:cubicBezTo>
                    <a:pt x="127868" y="18161"/>
                    <a:pt x="136022" y="25574"/>
                    <a:pt x="142693" y="35951"/>
                  </a:cubicBezTo>
                  <a:lnTo>
                    <a:pt x="147882" y="7783"/>
                  </a:lnTo>
                  <a:close/>
                  <a:moveTo>
                    <a:pt x="93770" y="21126"/>
                  </a:moveTo>
                  <a:cubicBezTo>
                    <a:pt x="81910" y="21126"/>
                    <a:pt x="70791" y="24091"/>
                    <a:pt x="60413" y="30021"/>
                  </a:cubicBezTo>
                  <a:cubicBezTo>
                    <a:pt x="50035" y="35951"/>
                    <a:pt x="42623" y="43364"/>
                    <a:pt x="36693" y="53000"/>
                  </a:cubicBezTo>
                  <a:cubicBezTo>
                    <a:pt x="30763" y="62637"/>
                    <a:pt x="28539" y="73756"/>
                    <a:pt x="28539" y="85616"/>
                  </a:cubicBezTo>
                  <a:cubicBezTo>
                    <a:pt x="28539" y="99700"/>
                    <a:pt x="32986" y="110819"/>
                    <a:pt x="41882" y="118973"/>
                  </a:cubicBezTo>
                  <a:cubicBezTo>
                    <a:pt x="50777" y="127127"/>
                    <a:pt x="62637" y="131575"/>
                    <a:pt x="77462" y="131575"/>
                  </a:cubicBezTo>
                  <a:cubicBezTo>
                    <a:pt x="95253" y="131575"/>
                    <a:pt x="110819" y="125644"/>
                    <a:pt x="122679" y="113784"/>
                  </a:cubicBezTo>
                  <a:cubicBezTo>
                    <a:pt x="134540" y="101924"/>
                    <a:pt x="140470" y="87099"/>
                    <a:pt x="140470" y="69308"/>
                  </a:cubicBezTo>
                  <a:cubicBezTo>
                    <a:pt x="140470" y="53742"/>
                    <a:pt x="135281" y="41140"/>
                    <a:pt x="125644" y="32986"/>
                  </a:cubicBezTo>
                  <a:cubicBezTo>
                    <a:pt x="116008" y="24832"/>
                    <a:pt x="105630" y="21126"/>
                    <a:pt x="93770" y="21126"/>
                  </a:cubicBezTo>
                  <a:close/>
                </a:path>
              </a:pathLst>
            </a:custGeom>
            <a:solidFill>
              <a:schemeClr val="accent1"/>
            </a:solidFill>
            <a:ln w="95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E0FCDB8-BC10-467E-A810-756C13B05B70}"/>
                </a:ext>
              </a:extLst>
            </p:cNvPr>
            <p:cNvSpPr/>
            <p:nvPr/>
          </p:nvSpPr>
          <p:spPr>
            <a:xfrm>
              <a:off x="1954978" y="1106509"/>
              <a:ext cx="140840" cy="200142"/>
            </a:xfrm>
            <a:custGeom>
              <a:avLst/>
              <a:gdLst>
                <a:gd name="connsiteX0" fmla="*/ 136022 w 140840"/>
                <a:gd name="connsiteY0" fmla="*/ 5559 h 200141"/>
                <a:gd name="connsiteX1" fmla="*/ 133057 w 140840"/>
                <a:gd name="connsiteY1" fmla="*/ 24091 h 200141"/>
                <a:gd name="connsiteX2" fmla="*/ 47070 w 140840"/>
                <a:gd name="connsiteY2" fmla="*/ 24091 h 200141"/>
                <a:gd name="connsiteX3" fmla="*/ 38916 w 140840"/>
                <a:gd name="connsiteY3" fmla="*/ 87099 h 200141"/>
                <a:gd name="connsiteX4" fmla="*/ 124903 w 140840"/>
                <a:gd name="connsiteY4" fmla="*/ 87099 h 200141"/>
                <a:gd name="connsiteX5" fmla="*/ 122679 w 140840"/>
                <a:gd name="connsiteY5" fmla="*/ 105630 h 200141"/>
                <a:gd name="connsiteX6" fmla="*/ 36693 w 140840"/>
                <a:gd name="connsiteY6" fmla="*/ 105630 h 200141"/>
                <a:gd name="connsiteX7" fmla="*/ 27056 w 140840"/>
                <a:gd name="connsiteY7" fmla="*/ 179015 h 200141"/>
                <a:gd name="connsiteX8" fmla="*/ 113043 w 140840"/>
                <a:gd name="connsiteY8" fmla="*/ 179015 h 200141"/>
                <a:gd name="connsiteX9" fmla="*/ 110819 w 140840"/>
                <a:gd name="connsiteY9" fmla="*/ 197547 h 200141"/>
                <a:gd name="connsiteX10" fmla="*/ 5559 w 140840"/>
                <a:gd name="connsiteY10" fmla="*/ 197547 h 200141"/>
                <a:gd name="connsiteX11" fmla="*/ 31504 w 140840"/>
                <a:gd name="connsiteY11" fmla="*/ 5559 h 200141"/>
                <a:gd name="connsiteX12" fmla="*/ 136022 w 140840"/>
                <a:gd name="connsiteY12" fmla="*/ 5559 h 20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840" h="200141">
                  <a:moveTo>
                    <a:pt x="136022" y="5559"/>
                  </a:moveTo>
                  <a:lnTo>
                    <a:pt x="133057" y="24091"/>
                  </a:lnTo>
                  <a:lnTo>
                    <a:pt x="47070" y="24091"/>
                  </a:lnTo>
                  <a:lnTo>
                    <a:pt x="38916" y="87099"/>
                  </a:lnTo>
                  <a:lnTo>
                    <a:pt x="124903" y="87099"/>
                  </a:lnTo>
                  <a:lnTo>
                    <a:pt x="122679" y="105630"/>
                  </a:lnTo>
                  <a:lnTo>
                    <a:pt x="36693" y="105630"/>
                  </a:lnTo>
                  <a:lnTo>
                    <a:pt x="27056" y="179015"/>
                  </a:lnTo>
                  <a:lnTo>
                    <a:pt x="113043" y="179015"/>
                  </a:lnTo>
                  <a:lnTo>
                    <a:pt x="110819" y="197547"/>
                  </a:lnTo>
                  <a:lnTo>
                    <a:pt x="5559" y="197547"/>
                  </a:lnTo>
                  <a:lnTo>
                    <a:pt x="31504" y="5559"/>
                  </a:lnTo>
                  <a:lnTo>
                    <a:pt x="136022" y="5559"/>
                  </a:lnTo>
                  <a:close/>
                </a:path>
              </a:pathLst>
            </a:custGeom>
            <a:solidFill>
              <a:schemeClr val="accent1"/>
            </a:solidFill>
            <a:ln w="9525"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73FC66F-797B-4C6F-B095-61CFF717287B}"/>
                </a:ext>
              </a:extLst>
            </p:cNvPr>
            <p:cNvSpPr/>
            <p:nvPr/>
          </p:nvSpPr>
          <p:spPr>
            <a:xfrm>
              <a:off x="2086924" y="1156915"/>
              <a:ext cx="133428" cy="148253"/>
            </a:xfrm>
            <a:custGeom>
              <a:avLst/>
              <a:gdLst>
                <a:gd name="connsiteX0" fmla="*/ 13713 w 133427"/>
                <a:gd name="connsiteY0" fmla="*/ 5559 h 148252"/>
                <a:gd name="connsiteX1" fmla="*/ 34469 w 133427"/>
                <a:gd name="connsiteY1" fmla="*/ 5559 h 148252"/>
                <a:gd name="connsiteX2" fmla="*/ 68567 w 133427"/>
                <a:gd name="connsiteY2" fmla="*/ 61154 h 148252"/>
                <a:gd name="connsiteX3" fmla="*/ 109337 w 133427"/>
                <a:gd name="connsiteY3" fmla="*/ 5559 h 148252"/>
                <a:gd name="connsiteX4" fmla="*/ 131574 w 133427"/>
                <a:gd name="connsiteY4" fmla="*/ 5559 h 148252"/>
                <a:gd name="connsiteX5" fmla="*/ 78945 w 133427"/>
                <a:gd name="connsiteY5" fmla="*/ 77462 h 148252"/>
                <a:gd name="connsiteX6" fmla="*/ 121938 w 133427"/>
                <a:gd name="connsiteY6" fmla="*/ 147141 h 148252"/>
                <a:gd name="connsiteX7" fmla="*/ 101183 w 133427"/>
                <a:gd name="connsiteY7" fmla="*/ 147141 h 148252"/>
                <a:gd name="connsiteX8" fmla="*/ 67826 w 133427"/>
                <a:gd name="connsiteY8" fmla="*/ 92287 h 148252"/>
                <a:gd name="connsiteX9" fmla="*/ 27797 w 133427"/>
                <a:gd name="connsiteY9" fmla="*/ 147141 h 148252"/>
                <a:gd name="connsiteX10" fmla="*/ 5559 w 133427"/>
                <a:gd name="connsiteY10" fmla="*/ 147141 h 148252"/>
                <a:gd name="connsiteX11" fmla="*/ 57448 w 133427"/>
                <a:gd name="connsiteY11" fmla="*/ 75980 h 148252"/>
                <a:gd name="connsiteX12" fmla="*/ 13713 w 133427"/>
                <a:gd name="connsiteY12" fmla="*/ 5559 h 14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427" h="148252">
                  <a:moveTo>
                    <a:pt x="13713" y="5559"/>
                  </a:moveTo>
                  <a:lnTo>
                    <a:pt x="34469" y="5559"/>
                  </a:lnTo>
                  <a:lnTo>
                    <a:pt x="68567" y="61154"/>
                  </a:lnTo>
                  <a:lnTo>
                    <a:pt x="109337" y="5559"/>
                  </a:lnTo>
                  <a:lnTo>
                    <a:pt x="131574" y="5559"/>
                  </a:lnTo>
                  <a:lnTo>
                    <a:pt x="78945" y="77462"/>
                  </a:lnTo>
                  <a:lnTo>
                    <a:pt x="121938" y="147141"/>
                  </a:lnTo>
                  <a:lnTo>
                    <a:pt x="101183" y="147141"/>
                  </a:lnTo>
                  <a:lnTo>
                    <a:pt x="67826" y="92287"/>
                  </a:lnTo>
                  <a:lnTo>
                    <a:pt x="27797" y="147141"/>
                  </a:lnTo>
                  <a:lnTo>
                    <a:pt x="5559" y="147141"/>
                  </a:lnTo>
                  <a:lnTo>
                    <a:pt x="57448" y="75980"/>
                  </a:lnTo>
                  <a:lnTo>
                    <a:pt x="13713" y="5559"/>
                  </a:lnTo>
                  <a:close/>
                </a:path>
              </a:pathLst>
            </a:custGeom>
            <a:solidFill>
              <a:schemeClr val="accent1"/>
            </a:solidFill>
            <a:ln w="9525"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63DC6369-3512-455E-B6C4-AB99F197BF67}"/>
                </a:ext>
              </a:extLst>
            </p:cNvPr>
            <p:cNvSpPr/>
            <p:nvPr/>
          </p:nvSpPr>
          <p:spPr>
            <a:xfrm>
              <a:off x="2226281" y="1153209"/>
              <a:ext cx="155666" cy="155666"/>
            </a:xfrm>
            <a:custGeom>
              <a:avLst/>
              <a:gdLst>
                <a:gd name="connsiteX0" fmla="*/ 154554 w 155665"/>
                <a:gd name="connsiteY0" fmla="*/ 39658 h 155665"/>
                <a:gd name="connsiteX1" fmla="*/ 139728 w 155665"/>
                <a:gd name="connsiteY1" fmla="*/ 48553 h 155665"/>
                <a:gd name="connsiteX2" fmla="*/ 91546 w 155665"/>
                <a:gd name="connsiteY2" fmla="*/ 23350 h 155665"/>
                <a:gd name="connsiteX3" fmla="*/ 57448 w 155665"/>
                <a:gd name="connsiteY3" fmla="*/ 31504 h 155665"/>
                <a:gd name="connsiteX4" fmla="*/ 32986 w 155665"/>
                <a:gd name="connsiteY4" fmla="*/ 54483 h 155665"/>
                <a:gd name="connsiteX5" fmla="*/ 24091 w 155665"/>
                <a:gd name="connsiteY5" fmla="*/ 86357 h 155665"/>
                <a:gd name="connsiteX6" fmla="*/ 30762 w 155665"/>
                <a:gd name="connsiteY6" fmla="*/ 113043 h 155665"/>
                <a:gd name="connsiteX7" fmla="*/ 49294 w 155665"/>
                <a:gd name="connsiteY7" fmla="*/ 131575 h 155665"/>
                <a:gd name="connsiteX8" fmla="*/ 76721 w 155665"/>
                <a:gd name="connsiteY8" fmla="*/ 138246 h 155665"/>
                <a:gd name="connsiteX9" fmla="*/ 107854 w 155665"/>
                <a:gd name="connsiteY9" fmla="*/ 131575 h 155665"/>
                <a:gd name="connsiteX10" fmla="*/ 130833 w 155665"/>
                <a:gd name="connsiteY10" fmla="*/ 114525 h 155665"/>
                <a:gd name="connsiteX11" fmla="*/ 145658 w 155665"/>
                <a:gd name="connsiteY11" fmla="*/ 124903 h 155665"/>
                <a:gd name="connsiteX12" fmla="*/ 115267 w 155665"/>
                <a:gd name="connsiteY12" fmla="*/ 147141 h 155665"/>
                <a:gd name="connsiteX13" fmla="*/ 76721 w 155665"/>
                <a:gd name="connsiteY13" fmla="*/ 154554 h 155665"/>
                <a:gd name="connsiteX14" fmla="*/ 24091 w 155665"/>
                <a:gd name="connsiteY14" fmla="*/ 136022 h 155665"/>
                <a:gd name="connsiteX15" fmla="*/ 5559 w 155665"/>
                <a:gd name="connsiteY15" fmla="*/ 87099 h 155665"/>
                <a:gd name="connsiteX16" fmla="*/ 30021 w 155665"/>
                <a:gd name="connsiteY16" fmla="*/ 29280 h 155665"/>
                <a:gd name="connsiteX17" fmla="*/ 90805 w 155665"/>
                <a:gd name="connsiteY17" fmla="*/ 5559 h 155665"/>
                <a:gd name="connsiteX18" fmla="*/ 128609 w 155665"/>
                <a:gd name="connsiteY18" fmla="*/ 14455 h 155665"/>
                <a:gd name="connsiteX19" fmla="*/ 154554 w 155665"/>
                <a:gd name="connsiteY19" fmla="*/ 39658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5665" h="155665">
                  <a:moveTo>
                    <a:pt x="154554" y="39658"/>
                  </a:moveTo>
                  <a:lnTo>
                    <a:pt x="139728" y="48553"/>
                  </a:lnTo>
                  <a:cubicBezTo>
                    <a:pt x="129351" y="31504"/>
                    <a:pt x="113043" y="23350"/>
                    <a:pt x="91546" y="23350"/>
                  </a:cubicBezTo>
                  <a:cubicBezTo>
                    <a:pt x="78945" y="23350"/>
                    <a:pt x="67826" y="26315"/>
                    <a:pt x="57448" y="31504"/>
                  </a:cubicBezTo>
                  <a:cubicBezTo>
                    <a:pt x="47070" y="37434"/>
                    <a:pt x="38916" y="44847"/>
                    <a:pt x="32986" y="54483"/>
                  </a:cubicBezTo>
                  <a:cubicBezTo>
                    <a:pt x="27056" y="64119"/>
                    <a:pt x="24091" y="75238"/>
                    <a:pt x="24091" y="86357"/>
                  </a:cubicBezTo>
                  <a:cubicBezTo>
                    <a:pt x="24091" y="95994"/>
                    <a:pt x="26315" y="105630"/>
                    <a:pt x="30762" y="113043"/>
                  </a:cubicBezTo>
                  <a:cubicBezTo>
                    <a:pt x="35210" y="120456"/>
                    <a:pt x="41140" y="127127"/>
                    <a:pt x="49294" y="131575"/>
                  </a:cubicBezTo>
                  <a:cubicBezTo>
                    <a:pt x="57448" y="136022"/>
                    <a:pt x="66343" y="138246"/>
                    <a:pt x="76721" y="138246"/>
                  </a:cubicBezTo>
                  <a:cubicBezTo>
                    <a:pt x="87840" y="138246"/>
                    <a:pt x="98218" y="136022"/>
                    <a:pt x="107854" y="131575"/>
                  </a:cubicBezTo>
                  <a:cubicBezTo>
                    <a:pt x="117490" y="127127"/>
                    <a:pt x="125644" y="121938"/>
                    <a:pt x="130833" y="114525"/>
                  </a:cubicBezTo>
                  <a:lnTo>
                    <a:pt x="145658" y="124903"/>
                  </a:lnTo>
                  <a:cubicBezTo>
                    <a:pt x="136022" y="135281"/>
                    <a:pt x="126386" y="142694"/>
                    <a:pt x="115267" y="147141"/>
                  </a:cubicBezTo>
                  <a:cubicBezTo>
                    <a:pt x="104148" y="151589"/>
                    <a:pt x="91546" y="154554"/>
                    <a:pt x="76721" y="154554"/>
                  </a:cubicBezTo>
                  <a:cubicBezTo>
                    <a:pt x="54483" y="154554"/>
                    <a:pt x="36693" y="148624"/>
                    <a:pt x="24091" y="136022"/>
                  </a:cubicBezTo>
                  <a:cubicBezTo>
                    <a:pt x="11490" y="123421"/>
                    <a:pt x="5559" y="107854"/>
                    <a:pt x="5559" y="87099"/>
                  </a:cubicBezTo>
                  <a:cubicBezTo>
                    <a:pt x="5559" y="64861"/>
                    <a:pt x="13713" y="44847"/>
                    <a:pt x="30021" y="29280"/>
                  </a:cubicBezTo>
                  <a:cubicBezTo>
                    <a:pt x="46329" y="13713"/>
                    <a:pt x="66343" y="5559"/>
                    <a:pt x="90805" y="5559"/>
                  </a:cubicBezTo>
                  <a:cubicBezTo>
                    <a:pt x="104889" y="5559"/>
                    <a:pt x="117490" y="8525"/>
                    <a:pt x="128609" y="14455"/>
                  </a:cubicBezTo>
                  <a:cubicBezTo>
                    <a:pt x="139728" y="20385"/>
                    <a:pt x="148624" y="29280"/>
                    <a:pt x="154554" y="39658"/>
                  </a:cubicBezTo>
                  <a:close/>
                </a:path>
              </a:pathLst>
            </a:custGeom>
            <a:solidFill>
              <a:schemeClr val="accent1"/>
            </a:solidFill>
            <a:ln w="952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DFAF465-FF12-435A-82AC-239EA8AF86F0}"/>
                </a:ext>
              </a:extLst>
            </p:cNvPr>
            <p:cNvSpPr/>
            <p:nvPr/>
          </p:nvSpPr>
          <p:spPr>
            <a:xfrm>
              <a:off x="2398255" y="1153209"/>
              <a:ext cx="155666" cy="155666"/>
            </a:xfrm>
            <a:custGeom>
              <a:avLst/>
              <a:gdLst>
                <a:gd name="connsiteX0" fmla="*/ 150847 w 155665"/>
                <a:gd name="connsiteY0" fmla="*/ 83392 h 155665"/>
                <a:gd name="connsiteX1" fmla="*/ 24091 w 155665"/>
                <a:gd name="connsiteY1" fmla="*/ 83392 h 155665"/>
                <a:gd name="connsiteX2" fmla="*/ 37434 w 155665"/>
                <a:gd name="connsiteY2" fmla="*/ 123421 h 155665"/>
                <a:gd name="connsiteX3" fmla="*/ 73756 w 155665"/>
                <a:gd name="connsiteY3" fmla="*/ 138246 h 155665"/>
                <a:gd name="connsiteX4" fmla="*/ 101183 w 155665"/>
                <a:gd name="connsiteY4" fmla="*/ 132316 h 155665"/>
                <a:gd name="connsiteX5" fmla="*/ 121938 w 155665"/>
                <a:gd name="connsiteY5" fmla="*/ 115267 h 155665"/>
                <a:gd name="connsiteX6" fmla="*/ 135281 w 155665"/>
                <a:gd name="connsiteY6" fmla="*/ 126386 h 155665"/>
                <a:gd name="connsiteX7" fmla="*/ 108595 w 155665"/>
                <a:gd name="connsiteY7" fmla="*/ 147141 h 155665"/>
                <a:gd name="connsiteX8" fmla="*/ 73014 w 155665"/>
                <a:gd name="connsiteY8" fmla="*/ 155295 h 155665"/>
                <a:gd name="connsiteX9" fmla="*/ 22609 w 155665"/>
                <a:gd name="connsiteY9" fmla="*/ 134540 h 155665"/>
                <a:gd name="connsiteX10" fmla="*/ 5559 w 155665"/>
                <a:gd name="connsiteY10" fmla="*/ 87840 h 155665"/>
                <a:gd name="connsiteX11" fmla="*/ 16679 w 155665"/>
                <a:gd name="connsiteY11" fmla="*/ 47070 h 155665"/>
                <a:gd name="connsiteX12" fmla="*/ 47070 w 155665"/>
                <a:gd name="connsiteY12" fmla="*/ 16678 h 155665"/>
                <a:gd name="connsiteX13" fmla="*/ 87840 w 155665"/>
                <a:gd name="connsiteY13" fmla="*/ 5559 h 155665"/>
                <a:gd name="connsiteX14" fmla="*/ 133057 w 155665"/>
                <a:gd name="connsiteY14" fmla="*/ 24091 h 155665"/>
                <a:gd name="connsiteX15" fmla="*/ 150847 w 155665"/>
                <a:gd name="connsiteY15" fmla="*/ 70791 h 155665"/>
                <a:gd name="connsiteX16" fmla="*/ 150847 w 155665"/>
                <a:gd name="connsiteY16" fmla="*/ 83392 h 155665"/>
                <a:gd name="connsiteX17" fmla="*/ 133798 w 155665"/>
                <a:gd name="connsiteY17" fmla="*/ 67826 h 155665"/>
                <a:gd name="connsiteX18" fmla="*/ 120456 w 155665"/>
                <a:gd name="connsiteY18" fmla="*/ 35210 h 155665"/>
                <a:gd name="connsiteX19" fmla="*/ 87840 w 155665"/>
                <a:gd name="connsiteY19" fmla="*/ 22609 h 155665"/>
                <a:gd name="connsiteX20" fmla="*/ 50035 w 155665"/>
                <a:gd name="connsiteY20" fmla="*/ 34469 h 155665"/>
                <a:gd name="connsiteX21" fmla="*/ 27056 w 155665"/>
                <a:gd name="connsiteY21" fmla="*/ 67085 h 155665"/>
                <a:gd name="connsiteX22" fmla="*/ 133798 w 155665"/>
                <a:gd name="connsiteY22" fmla="*/ 67085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5665" h="155665">
                  <a:moveTo>
                    <a:pt x="150847" y="83392"/>
                  </a:moveTo>
                  <a:lnTo>
                    <a:pt x="24091" y="83392"/>
                  </a:lnTo>
                  <a:cubicBezTo>
                    <a:pt x="24091" y="100441"/>
                    <a:pt x="28539" y="113784"/>
                    <a:pt x="37434" y="123421"/>
                  </a:cubicBezTo>
                  <a:cubicBezTo>
                    <a:pt x="46329" y="133057"/>
                    <a:pt x="58189" y="138246"/>
                    <a:pt x="73756" y="138246"/>
                  </a:cubicBezTo>
                  <a:cubicBezTo>
                    <a:pt x="83392" y="138246"/>
                    <a:pt x="93029" y="136022"/>
                    <a:pt x="101183" y="132316"/>
                  </a:cubicBezTo>
                  <a:cubicBezTo>
                    <a:pt x="109337" y="128609"/>
                    <a:pt x="116749" y="122679"/>
                    <a:pt x="121938" y="115267"/>
                  </a:cubicBezTo>
                  <a:lnTo>
                    <a:pt x="135281" y="126386"/>
                  </a:lnTo>
                  <a:cubicBezTo>
                    <a:pt x="128609" y="135281"/>
                    <a:pt x="119714" y="141952"/>
                    <a:pt x="108595" y="147141"/>
                  </a:cubicBezTo>
                  <a:cubicBezTo>
                    <a:pt x="97476" y="152330"/>
                    <a:pt x="85616" y="155295"/>
                    <a:pt x="73014" y="155295"/>
                  </a:cubicBezTo>
                  <a:cubicBezTo>
                    <a:pt x="50777" y="155295"/>
                    <a:pt x="33728" y="148624"/>
                    <a:pt x="22609" y="134540"/>
                  </a:cubicBezTo>
                  <a:cubicBezTo>
                    <a:pt x="11490" y="120456"/>
                    <a:pt x="5559" y="105630"/>
                    <a:pt x="5559" y="87840"/>
                  </a:cubicBezTo>
                  <a:cubicBezTo>
                    <a:pt x="5559" y="73756"/>
                    <a:pt x="9266" y="60413"/>
                    <a:pt x="16679" y="47070"/>
                  </a:cubicBezTo>
                  <a:cubicBezTo>
                    <a:pt x="24091" y="33728"/>
                    <a:pt x="34469" y="24091"/>
                    <a:pt x="47070" y="16678"/>
                  </a:cubicBezTo>
                  <a:cubicBezTo>
                    <a:pt x="59672" y="9266"/>
                    <a:pt x="73014" y="5559"/>
                    <a:pt x="87840" y="5559"/>
                  </a:cubicBezTo>
                  <a:cubicBezTo>
                    <a:pt x="105630" y="5559"/>
                    <a:pt x="121197" y="11490"/>
                    <a:pt x="133057" y="24091"/>
                  </a:cubicBezTo>
                  <a:cubicBezTo>
                    <a:pt x="144917" y="36693"/>
                    <a:pt x="150847" y="52259"/>
                    <a:pt x="150847" y="70791"/>
                  </a:cubicBezTo>
                  <a:cubicBezTo>
                    <a:pt x="151589" y="74497"/>
                    <a:pt x="151589" y="78203"/>
                    <a:pt x="150847" y="83392"/>
                  </a:cubicBezTo>
                  <a:close/>
                  <a:moveTo>
                    <a:pt x="133798" y="67826"/>
                  </a:moveTo>
                  <a:cubicBezTo>
                    <a:pt x="133057" y="54483"/>
                    <a:pt x="128609" y="43364"/>
                    <a:pt x="120456" y="35210"/>
                  </a:cubicBezTo>
                  <a:cubicBezTo>
                    <a:pt x="111560" y="27056"/>
                    <a:pt x="101183" y="22609"/>
                    <a:pt x="87840" y="22609"/>
                  </a:cubicBezTo>
                  <a:cubicBezTo>
                    <a:pt x="73756" y="22609"/>
                    <a:pt x="61154" y="26315"/>
                    <a:pt x="50035" y="34469"/>
                  </a:cubicBezTo>
                  <a:cubicBezTo>
                    <a:pt x="38917" y="42623"/>
                    <a:pt x="31504" y="53742"/>
                    <a:pt x="27056" y="67085"/>
                  </a:cubicBezTo>
                  <a:lnTo>
                    <a:pt x="133798" y="67085"/>
                  </a:lnTo>
                  <a:close/>
                </a:path>
              </a:pathLst>
            </a:custGeom>
            <a:solidFill>
              <a:schemeClr val="accent1"/>
            </a:solidFill>
            <a:ln w="952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0242A78-DFED-44CD-9299-0C900EB28963}"/>
                </a:ext>
              </a:extLst>
            </p:cNvPr>
            <p:cNvSpPr/>
            <p:nvPr/>
          </p:nvSpPr>
          <p:spPr>
            <a:xfrm>
              <a:off x="2566522" y="1102062"/>
              <a:ext cx="51889" cy="207554"/>
            </a:xfrm>
            <a:custGeom>
              <a:avLst/>
              <a:gdLst>
                <a:gd name="connsiteX0" fmla="*/ 32245 w 51888"/>
                <a:gd name="connsiteY0" fmla="*/ 5559 h 207554"/>
                <a:gd name="connsiteX1" fmla="*/ 50035 w 51888"/>
                <a:gd name="connsiteY1" fmla="*/ 5559 h 207554"/>
                <a:gd name="connsiteX2" fmla="*/ 23350 w 51888"/>
                <a:gd name="connsiteY2" fmla="*/ 201995 h 207554"/>
                <a:gd name="connsiteX3" fmla="*/ 5559 w 51888"/>
                <a:gd name="connsiteY3" fmla="*/ 201995 h 207554"/>
                <a:gd name="connsiteX4" fmla="*/ 32245 w 51888"/>
                <a:gd name="connsiteY4" fmla="*/ 5559 h 207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88" h="207554">
                  <a:moveTo>
                    <a:pt x="32245" y="5559"/>
                  </a:moveTo>
                  <a:lnTo>
                    <a:pt x="50035" y="5559"/>
                  </a:lnTo>
                  <a:lnTo>
                    <a:pt x="23350" y="201995"/>
                  </a:lnTo>
                  <a:lnTo>
                    <a:pt x="5559" y="201995"/>
                  </a:lnTo>
                  <a:lnTo>
                    <a:pt x="32245" y="5559"/>
                  </a:lnTo>
                  <a:close/>
                </a:path>
              </a:pathLst>
            </a:custGeom>
            <a:solidFill>
              <a:schemeClr val="accent1"/>
            </a:solid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1F5D088-CB26-4173-B305-BA765E65A71D}"/>
                </a:ext>
              </a:extLst>
            </p:cNvPr>
            <p:cNvSpPr/>
            <p:nvPr/>
          </p:nvSpPr>
          <p:spPr>
            <a:xfrm>
              <a:off x="2619893" y="1102062"/>
              <a:ext cx="51889" cy="207554"/>
            </a:xfrm>
            <a:custGeom>
              <a:avLst/>
              <a:gdLst>
                <a:gd name="connsiteX0" fmla="*/ 32245 w 51888"/>
                <a:gd name="connsiteY0" fmla="*/ 5559 h 207554"/>
                <a:gd name="connsiteX1" fmla="*/ 50035 w 51888"/>
                <a:gd name="connsiteY1" fmla="*/ 5559 h 207554"/>
                <a:gd name="connsiteX2" fmla="*/ 23350 w 51888"/>
                <a:gd name="connsiteY2" fmla="*/ 201995 h 207554"/>
                <a:gd name="connsiteX3" fmla="*/ 5559 w 51888"/>
                <a:gd name="connsiteY3" fmla="*/ 201995 h 207554"/>
                <a:gd name="connsiteX4" fmla="*/ 32245 w 51888"/>
                <a:gd name="connsiteY4" fmla="*/ 5559 h 207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88" h="207554">
                  <a:moveTo>
                    <a:pt x="32245" y="5559"/>
                  </a:moveTo>
                  <a:lnTo>
                    <a:pt x="50035" y="5559"/>
                  </a:lnTo>
                  <a:lnTo>
                    <a:pt x="23350" y="201995"/>
                  </a:lnTo>
                  <a:lnTo>
                    <a:pt x="5559" y="201995"/>
                  </a:lnTo>
                  <a:lnTo>
                    <a:pt x="32245" y="5559"/>
                  </a:lnTo>
                  <a:close/>
                </a:path>
              </a:pathLst>
            </a:custGeom>
            <a:solidFill>
              <a:schemeClr val="accent1"/>
            </a:solid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167056C2-2DCC-402F-93A4-74D9D03BD205}"/>
                </a:ext>
              </a:extLst>
            </p:cNvPr>
            <p:cNvSpPr/>
            <p:nvPr/>
          </p:nvSpPr>
          <p:spPr>
            <a:xfrm>
              <a:off x="2678453" y="1153209"/>
              <a:ext cx="155666" cy="155666"/>
            </a:xfrm>
            <a:custGeom>
              <a:avLst/>
              <a:gdLst>
                <a:gd name="connsiteX0" fmla="*/ 150847 w 155665"/>
                <a:gd name="connsiteY0" fmla="*/ 83392 h 155665"/>
                <a:gd name="connsiteX1" fmla="*/ 24091 w 155665"/>
                <a:gd name="connsiteY1" fmla="*/ 83392 h 155665"/>
                <a:gd name="connsiteX2" fmla="*/ 37434 w 155665"/>
                <a:gd name="connsiteY2" fmla="*/ 123421 h 155665"/>
                <a:gd name="connsiteX3" fmla="*/ 73756 w 155665"/>
                <a:gd name="connsiteY3" fmla="*/ 138246 h 155665"/>
                <a:gd name="connsiteX4" fmla="*/ 101183 w 155665"/>
                <a:gd name="connsiteY4" fmla="*/ 132316 h 155665"/>
                <a:gd name="connsiteX5" fmla="*/ 121938 w 155665"/>
                <a:gd name="connsiteY5" fmla="*/ 115267 h 155665"/>
                <a:gd name="connsiteX6" fmla="*/ 135281 w 155665"/>
                <a:gd name="connsiteY6" fmla="*/ 126386 h 155665"/>
                <a:gd name="connsiteX7" fmla="*/ 108595 w 155665"/>
                <a:gd name="connsiteY7" fmla="*/ 147141 h 155665"/>
                <a:gd name="connsiteX8" fmla="*/ 73015 w 155665"/>
                <a:gd name="connsiteY8" fmla="*/ 155295 h 155665"/>
                <a:gd name="connsiteX9" fmla="*/ 22608 w 155665"/>
                <a:gd name="connsiteY9" fmla="*/ 134540 h 155665"/>
                <a:gd name="connsiteX10" fmla="*/ 5559 w 155665"/>
                <a:gd name="connsiteY10" fmla="*/ 87840 h 155665"/>
                <a:gd name="connsiteX11" fmla="*/ 16678 w 155665"/>
                <a:gd name="connsiteY11" fmla="*/ 47070 h 155665"/>
                <a:gd name="connsiteX12" fmla="*/ 47070 w 155665"/>
                <a:gd name="connsiteY12" fmla="*/ 16678 h 155665"/>
                <a:gd name="connsiteX13" fmla="*/ 87840 w 155665"/>
                <a:gd name="connsiteY13" fmla="*/ 5559 h 155665"/>
                <a:gd name="connsiteX14" fmla="*/ 133057 w 155665"/>
                <a:gd name="connsiteY14" fmla="*/ 24091 h 155665"/>
                <a:gd name="connsiteX15" fmla="*/ 150847 w 155665"/>
                <a:gd name="connsiteY15" fmla="*/ 70791 h 155665"/>
                <a:gd name="connsiteX16" fmla="*/ 150847 w 155665"/>
                <a:gd name="connsiteY16" fmla="*/ 83392 h 155665"/>
                <a:gd name="connsiteX17" fmla="*/ 133798 w 155665"/>
                <a:gd name="connsiteY17" fmla="*/ 67826 h 155665"/>
                <a:gd name="connsiteX18" fmla="*/ 120455 w 155665"/>
                <a:gd name="connsiteY18" fmla="*/ 35210 h 155665"/>
                <a:gd name="connsiteX19" fmla="*/ 87840 w 155665"/>
                <a:gd name="connsiteY19" fmla="*/ 22609 h 155665"/>
                <a:gd name="connsiteX20" fmla="*/ 50035 w 155665"/>
                <a:gd name="connsiteY20" fmla="*/ 34469 h 155665"/>
                <a:gd name="connsiteX21" fmla="*/ 27056 w 155665"/>
                <a:gd name="connsiteY21" fmla="*/ 67085 h 155665"/>
                <a:gd name="connsiteX22" fmla="*/ 133798 w 155665"/>
                <a:gd name="connsiteY22" fmla="*/ 67085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5665" h="155665">
                  <a:moveTo>
                    <a:pt x="150847" y="83392"/>
                  </a:moveTo>
                  <a:lnTo>
                    <a:pt x="24091" y="83392"/>
                  </a:lnTo>
                  <a:cubicBezTo>
                    <a:pt x="24091" y="100441"/>
                    <a:pt x="28539" y="113784"/>
                    <a:pt x="37434" y="123421"/>
                  </a:cubicBezTo>
                  <a:cubicBezTo>
                    <a:pt x="46329" y="133057"/>
                    <a:pt x="58189" y="138246"/>
                    <a:pt x="73756" y="138246"/>
                  </a:cubicBezTo>
                  <a:cubicBezTo>
                    <a:pt x="83392" y="138246"/>
                    <a:pt x="93029" y="136022"/>
                    <a:pt x="101183" y="132316"/>
                  </a:cubicBezTo>
                  <a:cubicBezTo>
                    <a:pt x="109337" y="128609"/>
                    <a:pt x="116749" y="122679"/>
                    <a:pt x="121938" y="115267"/>
                  </a:cubicBezTo>
                  <a:lnTo>
                    <a:pt x="135281" y="126386"/>
                  </a:lnTo>
                  <a:cubicBezTo>
                    <a:pt x="128609" y="135281"/>
                    <a:pt x="119714" y="141952"/>
                    <a:pt x="108595" y="147141"/>
                  </a:cubicBezTo>
                  <a:cubicBezTo>
                    <a:pt x="97476" y="152330"/>
                    <a:pt x="85616" y="155295"/>
                    <a:pt x="73015" y="155295"/>
                  </a:cubicBezTo>
                  <a:cubicBezTo>
                    <a:pt x="50777" y="155295"/>
                    <a:pt x="33727" y="148624"/>
                    <a:pt x="22608" y="134540"/>
                  </a:cubicBezTo>
                  <a:cubicBezTo>
                    <a:pt x="11490" y="120456"/>
                    <a:pt x="5559" y="105630"/>
                    <a:pt x="5559" y="87840"/>
                  </a:cubicBezTo>
                  <a:cubicBezTo>
                    <a:pt x="5559" y="73756"/>
                    <a:pt x="9266" y="60413"/>
                    <a:pt x="16678" y="47070"/>
                  </a:cubicBezTo>
                  <a:cubicBezTo>
                    <a:pt x="24091" y="33728"/>
                    <a:pt x="34469" y="24091"/>
                    <a:pt x="47070" y="16678"/>
                  </a:cubicBezTo>
                  <a:cubicBezTo>
                    <a:pt x="59672" y="9266"/>
                    <a:pt x="73015" y="5559"/>
                    <a:pt x="87840" y="5559"/>
                  </a:cubicBezTo>
                  <a:cubicBezTo>
                    <a:pt x="105630" y="5559"/>
                    <a:pt x="121197" y="11490"/>
                    <a:pt x="133057" y="24091"/>
                  </a:cubicBezTo>
                  <a:cubicBezTo>
                    <a:pt x="144917" y="36693"/>
                    <a:pt x="150847" y="52259"/>
                    <a:pt x="150847" y="70791"/>
                  </a:cubicBezTo>
                  <a:cubicBezTo>
                    <a:pt x="151589" y="74497"/>
                    <a:pt x="151589" y="78203"/>
                    <a:pt x="150847" y="83392"/>
                  </a:cubicBezTo>
                  <a:close/>
                  <a:moveTo>
                    <a:pt x="133798" y="67826"/>
                  </a:moveTo>
                  <a:cubicBezTo>
                    <a:pt x="133057" y="54483"/>
                    <a:pt x="128609" y="43364"/>
                    <a:pt x="120455" y="35210"/>
                  </a:cubicBezTo>
                  <a:cubicBezTo>
                    <a:pt x="111560" y="27056"/>
                    <a:pt x="101183" y="22609"/>
                    <a:pt x="87840" y="22609"/>
                  </a:cubicBezTo>
                  <a:cubicBezTo>
                    <a:pt x="73756" y="22609"/>
                    <a:pt x="61154" y="26315"/>
                    <a:pt x="50035" y="34469"/>
                  </a:cubicBezTo>
                  <a:cubicBezTo>
                    <a:pt x="38916" y="42623"/>
                    <a:pt x="31504" y="53742"/>
                    <a:pt x="27056" y="67085"/>
                  </a:cubicBezTo>
                  <a:lnTo>
                    <a:pt x="133798" y="67085"/>
                  </a:lnTo>
                  <a:close/>
                </a:path>
              </a:pathLst>
            </a:custGeom>
            <a:solidFill>
              <a:schemeClr val="accent1"/>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777D0DDC-840A-49D8-A37D-073F6FC5DCC2}"/>
                </a:ext>
              </a:extLst>
            </p:cNvPr>
            <p:cNvSpPr/>
            <p:nvPr/>
          </p:nvSpPr>
          <p:spPr>
            <a:xfrm>
              <a:off x="2851167" y="1153209"/>
              <a:ext cx="140840" cy="155666"/>
            </a:xfrm>
            <a:custGeom>
              <a:avLst/>
              <a:gdLst>
                <a:gd name="connsiteX0" fmla="*/ 24091 w 140840"/>
                <a:gd name="connsiteY0" fmla="*/ 9266 h 155665"/>
                <a:gd name="connsiteX1" fmla="*/ 41882 w 140840"/>
                <a:gd name="connsiteY1" fmla="*/ 9266 h 155665"/>
                <a:gd name="connsiteX2" fmla="*/ 38916 w 140840"/>
                <a:gd name="connsiteY2" fmla="*/ 31504 h 155665"/>
                <a:gd name="connsiteX3" fmla="*/ 89323 w 140840"/>
                <a:gd name="connsiteY3" fmla="*/ 5559 h 155665"/>
                <a:gd name="connsiteX4" fmla="*/ 124903 w 140840"/>
                <a:gd name="connsiteY4" fmla="*/ 18902 h 155665"/>
                <a:gd name="connsiteX5" fmla="*/ 138246 w 140840"/>
                <a:gd name="connsiteY5" fmla="*/ 55224 h 155665"/>
                <a:gd name="connsiteX6" fmla="*/ 135281 w 140840"/>
                <a:gd name="connsiteY6" fmla="*/ 85616 h 155665"/>
                <a:gd name="connsiteX7" fmla="*/ 126386 w 140840"/>
                <a:gd name="connsiteY7" fmla="*/ 150847 h 155665"/>
                <a:gd name="connsiteX8" fmla="*/ 108595 w 140840"/>
                <a:gd name="connsiteY8" fmla="*/ 150847 h 155665"/>
                <a:gd name="connsiteX9" fmla="*/ 117490 w 140840"/>
                <a:gd name="connsiteY9" fmla="*/ 85616 h 155665"/>
                <a:gd name="connsiteX10" fmla="*/ 120455 w 140840"/>
                <a:gd name="connsiteY10" fmla="*/ 54483 h 155665"/>
                <a:gd name="connsiteX11" fmla="*/ 111560 w 140840"/>
                <a:gd name="connsiteY11" fmla="*/ 30763 h 155665"/>
                <a:gd name="connsiteX12" fmla="*/ 87840 w 140840"/>
                <a:gd name="connsiteY12" fmla="*/ 21867 h 155665"/>
                <a:gd name="connsiteX13" fmla="*/ 61154 w 140840"/>
                <a:gd name="connsiteY13" fmla="*/ 29280 h 155665"/>
                <a:gd name="connsiteX14" fmla="*/ 41882 w 140840"/>
                <a:gd name="connsiteY14" fmla="*/ 49294 h 155665"/>
                <a:gd name="connsiteX15" fmla="*/ 31504 w 140840"/>
                <a:gd name="connsiteY15" fmla="*/ 89322 h 155665"/>
                <a:gd name="connsiteX16" fmla="*/ 23350 w 140840"/>
                <a:gd name="connsiteY16" fmla="*/ 150847 h 155665"/>
                <a:gd name="connsiteX17" fmla="*/ 5559 w 140840"/>
                <a:gd name="connsiteY17" fmla="*/ 150847 h 155665"/>
                <a:gd name="connsiteX18" fmla="*/ 24091 w 140840"/>
                <a:gd name="connsiteY18" fmla="*/ 9266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0840" h="155665">
                  <a:moveTo>
                    <a:pt x="24091" y="9266"/>
                  </a:moveTo>
                  <a:lnTo>
                    <a:pt x="41882" y="9266"/>
                  </a:lnTo>
                  <a:lnTo>
                    <a:pt x="38916" y="31504"/>
                  </a:lnTo>
                  <a:cubicBezTo>
                    <a:pt x="53001" y="14455"/>
                    <a:pt x="70050" y="5559"/>
                    <a:pt x="89323" y="5559"/>
                  </a:cubicBezTo>
                  <a:cubicBezTo>
                    <a:pt x="104148" y="5559"/>
                    <a:pt x="116008" y="10007"/>
                    <a:pt x="124903" y="18902"/>
                  </a:cubicBezTo>
                  <a:cubicBezTo>
                    <a:pt x="133798" y="27797"/>
                    <a:pt x="138246" y="39658"/>
                    <a:pt x="138246" y="55224"/>
                  </a:cubicBezTo>
                  <a:cubicBezTo>
                    <a:pt x="138246" y="61154"/>
                    <a:pt x="137505" y="71532"/>
                    <a:pt x="135281" y="85616"/>
                  </a:cubicBezTo>
                  <a:lnTo>
                    <a:pt x="126386" y="150847"/>
                  </a:lnTo>
                  <a:lnTo>
                    <a:pt x="108595" y="150847"/>
                  </a:lnTo>
                  <a:lnTo>
                    <a:pt x="117490" y="85616"/>
                  </a:lnTo>
                  <a:cubicBezTo>
                    <a:pt x="119714" y="71532"/>
                    <a:pt x="120455" y="61154"/>
                    <a:pt x="120455" y="54483"/>
                  </a:cubicBezTo>
                  <a:cubicBezTo>
                    <a:pt x="120455" y="44847"/>
                    <a:pt x="117490" y="36693"/>
                    <a:pt x="111560" y="30763"/>
                  </a:cubicBezTo>
                  <a:cubicBezTo>
                    <a:pt x="105630" y="24832"/>
                    <a:pt x="97476" y="21867"/>
                    <a:pt x="87840" y="21867"/>
                  </a:cubicBezTo>
                  <a:cubicBezTo>
                    <a:pt x="78204" y="21867"/>
                    <a:pt x="69308" y="24091"/>
                    <a:pt x="61154" y="29280"/>
                  </a:cubicBezTo>
                  <a:cubicBezTo>
                    <a:pt x="53001" y="34469"/>
                    <a:pt x="46329" y="41140"/>
                    <a:pt x="41882" y="49294"/>
                  </a:cubicBezTo>
                  <a:cubicBezTo>
                    <a:pt x="37434" y="57448"/>
                    <a:pt x="33728" y="70791"/>
                    <a:pt x="31504" y="89322"/>
                  </a:cubicBezTo>
                  <a:lnTo>
                    <a:pt x="23350" y="150847"/>
                  </a:lnTo>
                  <a:lnTo>
                    <a:pt x="5559" y="150847"/>
                  </a:lnTo>
                  <a:lnTo>
                    <a:pt x="24091" y="9266"/>
                  </a:lnTo>
                  <a:close/>
                </a:path>
              </a:pathLst>
            </a:custGeom>
            <a:solidFill>
              <a:schemeClr val="accent1"/>
            </a:solid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983A31B-508E-494E-8E69-D1F6A5921A01}"/>
                </a:ext>
              </a:extLst>
            </p:cNvPr>
            <p:cNvSpPr/>
            <p:nvPr/>
          </p:nvSpPr>
          <p:spPr>
            <a:xfrm>
              <a:off x="3014987" y="1153209"/>
              <a:ext cx="155666" cy="155666"/>
            </a:xfrm>
            <a:custGeom>
              <a:avLst/>
              <a:gdLst>
                <a:gd name="connsiteX0" fmla="*/ 154554 w 155665"/>
                <a:gd name="connsiteY0" fmla="*/ 39658 h 155665"/>
                <a:gd name="connsiteX1" fmla="*/ 139728 w 155665"/>
                <a:gd name="connsiteY1" fmla="*/ 48553 h 155665"/>
                <a:gd name="connsiteX2" fmla="*/ 91546 w 155665"/>
                <a:gd name="connsiteY2" fmla="*/ 23350 h 155665"/>
                <a:gd name="connsiteX3" fmla="*/ 57448 w 155665"/>
                <a:gd name="connsiteY3" fmla="*/ 31504 h 155665"/>
                <a:gd name="connsiteX4" fmla="*/ 32986 w 155665"/>
                <a:gd name="connsiteY4" fmla="*/ 54483 h 155665"/>
                <a:gd name="connsiteX5" fmla="*/ 24091 w 155665"/>
                <a:gd name="connsiteY5" fmla="*/ 86357 h 155665"/>
                <a:gd name="connsiteX6" fmla="*/ 30762 w 155665"/>
                <a:gd name="connsiteY6" fmla="*/ 113043 h 155665"/>
                <a:gd name="connsiteX7" fmla="*/ 49294 w 155665"/>
                <a:gd name="connsiteY7" fmla="*/ 131575 h 155665"/>
                <a:gd name="connsiteX8" fmla="*/ 76721 w 155665"/>
                <a:gd name="connsiteY8" fmla="*/ 138246 h 155665"/>
                <a:gd name="connsiteX9" fmla="*/ 107854 w 155665"/>
                <a:gd name="connsiteY9" fmla="*/ 131575 h 155665"/>
                <a:gd name="connsiteX10" fmla="*/ 130833 w 155665"/>
                <a:gd name="connsiteY10" fmla="*/ 114525 h 155665"/>
                <a:gd name="connsiteX11" fmla="*/ 145658 w 155665"/>
                <a:gd name="connsiteY11" fmla="*/ 124903 h 155665"/>
                <a:gd name="connsiteX12" fmla="*/ 115267 w 155665"/>
                <a:gd name="connsiteY12" fmla="*/ 147141 h 155665"/>
                <a:gd name="connsiteX13" fmla="*/ 76721 w 155665"/>
                <a:gd name="connsiteY13" fmla="*/ 154554 h 155665"/>
                <a:gd name="connsiteX14" fmla="*/ 24091 w 155665"/>
                <a:gd name="connsiteY14" fmla="*/ 136022 h 155665"/>
                <a:gd name="connsiteX15" fmla="*/ 5559 w 155665"/>
                <a:gd name="connsiteY15" fmla="*/ 87099 h 155665"/>
                <a:gd name="connsiteX16" fmla="*/ 30021 w 155665"/>
                <a:gd name="connsiteY16" fmla="*/ 29280 h 155665"/>
                <a:gd name="connsiteX17" fmla="*/ 90805 w 155665"/>
                <a:gd name="connsiteY17" fmla="*/ 5559 h 155665"/>
                <a:gd name="connsiteX18" fmla="*/ 128609 w 155665"/>
                <a:gd name="connsiteY18" fmla="*/ 14455 h 155665"/>
                <a:gd name="connsiteX19" fmla="*/ 154554 w 155665"/>
                <a:gd name="connsiteY19" fmla="*/ 39658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5665" h="155665">
                  <a:moveTo>
                    <a:pt x="154554" y="39658"/>
                  </a:moveTo>
                  <a:lnTo>
                    <a:pt x="139728" y="48553"/>
                  </a:lnTo>
                  <a:cubicBezTo>
                    <a:pt x="129351" y="31504"/>
                    <a:pt x="113043" y="23350"/>
                    <a:pt x="91546" y="23350"/>
                  </a:cubicBezTo>
                  <a:cubicBezTo>
                    <a:pt x="78945" y="23350"/>
                    <a:pt x="67826" y="26315"/>
                    <a:pt x="57448" y="31504"/>
                  </a:cubicBezTo>
                  <a:cubicBezTo>
                    <a:pt x="47070" y="37434"/>
                    <a:pt x="38916" y="44847"/>
                    <a:pt x="32986" y="54483"/>
                  </a:cubicBezTo>
                  <a:cubicBezTo>
                    <a:pt x="27056" y="64119"/>
                    <a:pt x="24091" y="75238"/>
                    <a:pt x="24091" y="86357"/>
                  </a:cubicBezTo>
                  <a:cubicBezTo>
                    <a:pt x="24091" y="95994"/>
                    <a:pt x="26315" y="105630"/>
                    <a:pt x="30762" y="113043"/>
                  </a:cubicBezTo>
                  <a:cubicBezTo>
                    <a:pt x="35210" y="120456"/>
                    <a:pt x="41140" y="127127"/>
                    <a:pt x="49294" y="131575"/>
                  </a:cubicBezTo>
                  <a:cubicBezTo>
                    <a:pt x="57448" y="136022"/>
                    <a:pt x="66343" y="138246"/>
                    <a:pt x="76721" y="138246"/>
                  </a:cubicBezTo>
                  <a:cubicBezTo>
                    <a:pt x="87840" y="138246"/>
                    <a:pt x="98218" y="136022"/>
                    <a:pt x="107854" y="131575"/>
                  </a:cubicBezTo>
                  <a:cubicBezTo>
                    <a:pt x="117490" y="127127"/>
                    <a:pt x="125644" y="121938"/>
                    <a:pt x="130833" y="114525"/>
                  </a:cubicBezTo>
                  <a:lnTo>
                    <a:pt x="145658" y="124903"/>
                  </a:lnTo>
                  <a:cubicBezTo>
                    <a:pt x="136022" y="135281"/>
                    <a:pt x="126386" y="142694"/>
                    <a:pt x="115267" y="147141"/>
                  </a:cubicBezTo>
                  <a:cubicBezTo>
                    <a:pt x="104148" y="151589"/>
                    <a:pt x="91546" y="154554"/>
                    <a:pt x="76721" y="154554"/>
                  </a:cubicBezTo>
                  <a:cubicBezTo>
                    <a:pt x="54483" y="154554"/>
                    <a:pt x="36693" y="148624"/>
                    <a:pt x="24091" y="136022"/>
                  </a:cubicBezTo>
                  <a:cubicBezTo>
                    <a:pt x="11490" y="123421"/>
                    <a:pt x="5559" y="107854"/>
                    <a:pt x="5559" y="87099"/>
                  </a:cubicBezTo>
                  <a:cubicBezTo>
                    <a:pt x="5559" y="64861"/>
                    <a:pt x="13713" y="44847"/>
                    <a:pt x="30021" y="29280"/>
                  </a:cubicBezTo>
                  <a:cubicBezTo>
                    <a:pt x="46329" y="13713"/>
                    <a:pt x="66343" y="5559"/>
                    <a:pt x="90805" y="5559"/>
                  </a:cubicBezTo>
                  <a:cubicBezTo>
                    <a:pt x="104889" y="5559"/>
                    <a:pt x="117490" y="8525"/>
                    <a:pt x="128609" y="14455"/>
                  </a:cubicBezTo>
                  <a:cubicBezTo>
                    <a:pt x="139728" y="20385"/>
                    <a:pt x="148624" y="29280"/>
                    <a:pt x="154554" y="39658"/>
                  </a:cubicBezTo>
                  <a:close/>
                </a:path>
              </a:pathLst>
            </a:custGeom>
            <a:solidFill>
              <a:schemeClr val="accent1"/>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7A708911-0D1F-432F-90B0-367B898F5EAE}"/>
                </a:ext>
              </a:extLst>
            </p:cNvPr>
            <p:cNvSpPr/>
            <p:nvPr/>
          </p:nvSpPr>
          <p:spPr>
            <a:xfrm>
              <a:off x="3186960" y="1153209"/>
              <a:ext cx="155666" cy="155666"/>
            </a:xfrm>
            <a:custGeom>
              <a:avLst/>
              <a:gdLst>
                <a:gd name="connsiteX0" fmla="*/ 150847 w 155665"/>
                <a:gd name="connsiteY0" fmla="*/ 83392 h 155665"/>
                <a:gd name="connsiteX1" fmla="*/ 24091 w 155665"/>
                <a:gd name="connsiteY1" fmla="*/ 83392 h 155665"/>
                <a:gd name="connsiteX2" fmla="*/ 37434 w 155665"/>
                <a:gd name="connsiteY2" fmla="*/ 123421 h 155665"/>
                <a:gd name="connsiteX3" fmla="*/ 73756 w 155665"/>
                <a:gd name="connsiteY3" fmla="*/ 138246 h 155665"/>
                <a:gd name="connsiteX4" fmla="*/ 101183 w 155665"/>
                <a:gd name="connsiteY4" fmla="*/ 132316 h 155665"/>
                <a:gd name="connsiteX5" fmla="*/ 121938 w 155665"/>
                <a:gd name="connsiteY5" fmla="*/ 115267 h 155665"/>
                <a:gd name="connsiteX6" fmla="*/ 135281 w 155665"/>
                <a:gd name="connsiteY6" fmla="*/ 126386 h 155665"/>
                <a:gd name="connsiteX7" fmla="*/ 108595 w 155665"/>
                <a:gd name="connsiteY7" fmla="*/ 147141 h 155665"/>
                <a:gd name="connsiteX8" fmla="*/ 73015 w 155665"/>
                <a:gd name="connsiteY8" fmla="*/ 155295 h 155665"/>
                <a:gd name="connsiteX9" fmla="*/ 22608 w 155665"/>
                <a:gd name="connsiteY9" fmla="*/ 134540 h 155665"/>
                <a:gd name="connsiteX10" fmla="*/ 5559 w 155665"/>
                <a:gd name="connsiteY10" fmla="*/ 87840 h 155665"/>
                <a:gd name="connsiteX11" fmla="*/ 16678 w 155665"/>
                <a:gd name="connsiteY11" fmla="*/ 47070 h 155665"/>
                <a:gd name="connsiteX12" fmla="*/ 47070 w 155665"/>
                <a:gd name="connsiteY12" fmla="*/ 16678 h 155665"/>
                <a:gd name="connsiteX13" fmla="*/ 87840 w 155665"/>
                <a:gd name="connsiteY13" fmla="*/ 5559 h 155665"/>
                <a:gd name="connsiteX14" fmla="*/ 133057 w 155665"/>
                <a:gd name="connsiteY14" fmla="*/ 24091 h 155665"/>
                <a:gd name="connsiteX15" fmla="*/ 150847 w 155665"/>
                <a:gd name="connsiteY15" fmla="*/ 70791 h 155665"/>
                <a:gd name="connsiteX16" fmla="*/ 150847 w 155665"/>
                <a:gd name="connsiteY16" fmla="*/ 83392 h 155665"/>
                <a:gd name="connsiteX17" fmla="*/ 134539 w 155665"/>
                <a:gd name="connsiteY17" fmla="*/ 67826 h 155665"/>
                <a:gd name="connsiteX18" fmla="*/ 121197 w 155665"/>
                <a:gd name="connsiteY18" fmla="*/ 35210 h 155665"/>
                <a:gd name="connsiteX19" fmla="*/ 88581 w 155665"/>
                <a:gd name="connsiteY19" fmla="*/ 22609 h 155665"/>
                <a:gd name="connsiteX20" fmla="*/ 50777 w 155665"/>
                <a:gd name="connsiteY20" fmla="*/ 34469 h 155665"/>
                <a:gd name="connsiteX21" fmla="*/ 27797 w 155665"/>
                <a:gd name="connsiteY21" fmla="*/ 67085 h 155665"/>
                <a:gd name="connsiteX22" fmla="*/ 134539 w 155665"/>
                <a:gd name="connsiteY22" fmla="*/ 67085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5665" h="155665">
                  <a:moveTo>
                    <a:pt x="150847" y="83392"/>
                  </a:moveTo>
                  <a:lnTo>
                    <a:pt x="24091" y="83392"/>
                  </a:lnTo>
                  <a:cubicBezTo>
                    <a:pt x="24091" y="100441"/>
                    <a:pt x="28539" y="113784"/>
                    <a:pt x="37434" y="123421"/>
                  </a:cubicBezTo>
                  <a:cubicBezTo>
                    <a:pt x="46329" y="133057"/>
                    <a:pt x="58189" y="138246"/>
                    <a:pt x="73756" y="138246"/>
                  </a:cubicBezTo>
                  <a:cubicBezTo>
                    <a:pt x="83392" y="138246"/>
                    <a:pt x="93029" y="136022"/>
                    <a:pt x="101183" y="132316"/>
                  </a:cubicBezTo>
                  <a:cubicBezTo>
                    <a:pt x="109337" y="128609"/>
                    <a:pt x="116749" y="122679"/>
                    <a:pt x="121938" y="115267"/>
                  </a:cubicBezTo>
                  <a:lnTo>
                    <a:pt x="135281" y="126386"/>
                  </a:lnTo>
                  <a:cubicBezTo>
                    <a:pt x="128609" y="135281"/>
                    <a:pt x="119714" y="141952"/>
                    <a:pt x="108595" y="147141"/>
                  </a:cubicBezTo>
                  <a:cubicBezTo>
                    <a:pt x="97476" y="152330"/>
                    <a:pt x="85616" y="155295"/>
                    <a:pt x="73015" y="155295"/>
                  </a:cubicBezTo>
                  <a:cubicBezTo>
                    <a:pt x="50777" y="155295"/>
                    <a:pt x="33727" y="148624"/>
                    <a:pt x="22608" y="134540"/>
                  </a:cubicBezTo>
                  <a:cubicBezTo>
                    <a:pt x="11490" y="120456"/>
                    <a:pt x="5559" y="105630"/>
                    <a:pt x="5559" y="87840"/>
                  </a:cubicBezTo>
                  <a:cubicBezTo>
                    <a:pt x="5559" y="73756"/>
                    <a:pt x="9266" y="60413"/>
                    <a:pt x="16678" y="47070"/>
                  </a:cubicBezTo>
                  <a:cubicBezTo>
                    <a:pt x="24091" y="33728"/>
                    <a:pt x="34469" y="24091"/>
                    <a:pt x="47070" y="16678"/>
                  </a:cubicBezTo>
                  <a:cubicBezTo>
                    <a:pt x="59672" y="9266"/>
                    <a:pt x="73015" y="5559"/>
                    <a:pt x="87840" y="5559"/>
                  </a:cubicBezTo>
                  <a:cubicBezTo>
                    <a:pt x="105630" y="5559"/>
                    <a:pt x="121197" y="11490"/>
                    <a:pt x="133057" y="24091"/>
                  </a:cubicBezTo>
                  <a:cubicBezTo>
                    <a:pt x="144917" y="36693"/>
                    <a:pt x="150847" y="52259"/>
                    <a:pt x="150847" y="70791"/>
                  </a:cubicBezTo>
                  <a:cubicBezTo>
                    <a:pt x="152330" y="74497"/>
                    <a:pt x="151588" y="78203"/>
                    <a:pt x="150847" y="83392"/>
                  </a:cubicBezTo>
                  <a:close/>
                  <a:moveTo>
                    <a:pt x="134539" y="67826"/>
                  </a:moveTo>
                  <a:cubicBezTo>
                    <a:pt x="133798" y="54483"/>
                    <a:pt x="129351" y="43364"/>
                    <a:pt x="121197" y="35210"/>
                  </a:cubicBezTo>
                  <a:cubicBezTo>
                    <a:pt x="112302" y="27056"/>
                    <a:pt x="101924" y="22609"/>
                    <a:pt x="88581" y="22609"/>
                  </a:cubicBezTo>
                  <a:cubicBezTo>
                    <a:pt x="74497" y="22609"/>
                    <a:pt x="61896" y="26315"/>
                    <a:pt x="50777" y="34469"/>
                  </a:cubicBezTo>
                  <a:cubicBezTo>
                    <a:pt x="39658" y="42623"/>
                    <a:pt x="32245" y="53742"/>
                    <a:pt x="27797" y="67085"/>
                  </a:cubicBezTo>
                  <a:lnTo>
                    <a:pt x="134539" y="67085"/>
                  </a:lnTo>
                  <a:close/>
                </a:path>
              </a:pathLst>
            </a:custGeom>
            <a:solidFill>
              <a:schemeClr val="accent1"/>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10FC7A91-F059-4F02-944F-060B27FC3AC0}"/>
                </a:ext>
              </a:extLst>
            </p:cNvPr>
            <p:cNvSpPr/>
            <p:nvPr/>
          </p:nvSpPr>
          <p:spPr>
            <a:xfrm>
              <a:off x="1650319" y="1348903"/>
              <a:ext cx="88952" cy="88952"/>
            </a:xfrm>
            <a:custGeom>
              <a:avLst/>
              <a:gdLst>
                <a:gd name="connsiteX0" fmla="*/ 89322 w 88951"/>
                <a:gd name="connsiteY0" fmla="*/ 47812 h 88951"/>
                <a:gd name="connsiteX1" fmla="*/ 86357 w 88951"/>
                <a:gd name="connsiteY1" fmla="*/ 64119 h 88951"/>
                <a:gd name="connsiteX2" fmla="*/ 77462 w 88951"/>
                <a:gd name="connsiteY2" fmla="*/ 77462 h 88951"/>
                <a:gd name="connsiteX3" fmla="*/ 64119 w 88951"/>
                <a:gd name="connsiteY3" fmla="*/ 86357 h 88951"/>
                <a:gd name="connsiteX4" fmla="*/ 47812 w 88951"/>
                <a:gd name="connsiteY4" fmla="*/ 89322 h 88951"/>
                <a:gd name="connsiteX5" fmla="*/ 30762 w 88951"/>
                <a:gd name="connsiteY5" fmla="*/ 86357 h 88951"/>
                <a:gd name="connsiteX6" fmla="*/ 17420 w 88951"/>
                <a:gd name="connsiteY6" fmla="*/ 77462 h 88951"/>
                <a:gd name="connsiteX7" fmla="*/ 8524 w 88951"/>
                <a:gd name="connsiteY7" fmla="*/ 64119 h 88951"/>
                <a:gd name="connsiteX8" fmla="*/ 5559 w 88951"/>
                <a:gd name="connsiteY8" fmla="*/ 47070 h 88951"/>
                <a:gd name="connsiteX9" fmla="*/ 8524 w 88951"/>
                <a:gd name="connsiteY9" fmla="*/ 30763 h 88951"/>
                <a:gd name="connsiteX10" fmla="*/ 17420 w 88951"/>
                <a:gd name="connsiteY10" fmla="*/ 17420 h 88951"/>
                <a:gd name="connsiteX11" fmla="*/ 30762 w 88951"/>
                <a:gd name="connsiteY11" fmla="*/ 8525 h 88951"/>
                <a:gd name="connsiteX12" fmla="*/ 47070 w 88951"/>
                <a:gd name="connsiteY12" fmla="*/ 5559 h 88951"/>
                <a:gd name="connsiteX13" fmla="*/ 64119 w 88951"/>
                <a:gd name="connsiteY13" fmla="*/ 8525 h 88951"/>
                <a:gd name="connsiteX14" fmla="*/ 77462 w 88951"/>
                <a:gd name="connsiteY14" fmla="*/ 17420 h 88951"/>
                <a:gd name="connsiteX15" fmla="*/ 86357 w 88951"/>
                <a:gd name="connsiteY15" fmla="*/ 30763 h 88951"/>
                <a:gd name="connsiteX16" fmla="*/ 89322 w 88951"/>
                <a:gd name="connsiteY16" fmla="*/ 47812 h 88951"/>
                <a:gd name="connsiteX17" fmla="*/ 81168 w 88951"/>
                <a:gd name="connsiteY17" fmla="*/ 48553 h 88951"/>
                <a:gd name="connsiteX18" fmla="*/ 78945 w 88951"/>
                <a:gd name="connsiteY18" fmla="*/ 34469 h 88951"/>
                <a:gd name="connsiteX19" fmla="*/ 72273 w 88951"/>
                <a:gd name="connsiteY19" fmla="*/ 23350 h 88951"/>
                <a:gd name="connsiteX20" fmla="*/ 61896 w 88951"/>
                <a:gd name="connsiteY20" fmla="*/ 15937 h 88951"/>
                <a:gd name="connsiteX21" fmla="*/ 48553 w 88951"/>
                <a:gd name="connsiteY21" fmla="*/ 13713 h 88951"/>
                <a:gd name="connsiteX22" fmla="*/ 34469 w 88951"/>
                <a:gd name="connsiteY22" fmla="*/ 16678 h 88951"/>
                <a:gd name="connsiteX23" fmla="*/ 24091 w 88951"/>
                <a:gd name="connsiteY23" fmla="*/ 24091 h 88951"/>
                <a:gd name="connsiteX24" fmla="*/ 17420 w 88951"/>
                <a:gd name="connsiteY24" fmla="*/ 35210 h 88951"/>
                <a:gd name="connsiteX25" fmla="*/ 15196 w 88951"/>
                <a:gd name="connsiteY25" fmla="*/ 48553 h 88951"/>
                <a:gd name="connsiteX26" fmla="*/ 17420 w 88951"/>
                <a:gd name="connsiteY26" fmla="*/ 62637 h 88951"/>
                <a:gd name="connsiteX27" fmla="*/ 24091 w 88951"/>
                <a:gd name="connsiteY27" fmla="*/ 73756 h 88951"/>
                <a:gd name="connsiteX28" fmla="*/ 34469 w 88951"/>
                <a:gd name="connsiteY28" fmla="*/ 81168 h 88951"/>
                <a:gd name="connsiteX29" fmla="*/ 47812 w 88951"/>
                <a:gd name="connsiteY29" fmla="*/ 83392 h 88951"/>
                <a:gd name="connsiteX30" fmla="*/ 61896 w 88951"/>
                <a:gd name="connsiteY30" fmla="*/ 80427 h 88951"/>
                <a:gd name="connsiteX31" fmla="*/ 72273 w 88951"/>
                <a:gd name="connsiteY31" fmla="*/ 73015 h 88951"/>
                <a:gd name="connsiteX32" fmla="*/ 78945 w 88951"/>
                <a:gd name="connsiteY32" fmla="*/ 61896 h 88951"/>
                <a:gd name="connsiteX33" fmla="*/ 81168 w 88951"/>
                <a:gd name="connsiteY33" fmla="*/ 48553 h 88951"/>
                <a:gd name="connsiteX34" fmla="*/ 67084 w 88951"/>
                <a:gd name="connsiteY34" fmla="*/ 69308 h 88951"/>
                <a:gd name="connsiteX35" fmla="*/ 67084 w 88951"/>
                <a:gd name="connsiteY35" fmla="*/ 70050 h 88951"/>
                <a:gd name="connsiteX36" fmla="*/ 66343 w 88951"/>
                <a:gd name="connsiteY36" fmla="*/ 70791 h 88951"/>
                <a:gd name="connsiteX37" fmla="*/ 64861 w 88951"/>
                <a:gd name="connsiteY37" fmla="*/ 70791 h 88951"/>
                <a:gd name="connsiteX38" fmla="*/ 61896 w 88951"/>
                <a:gd name="connsiteY38" fmla="*/ 70791 h 88951"/>
                <a:gd name="connsiteX39" fmla="*/ 59672 w 88951"/>
                <a:gd name="connsiteY39" fmla="*/ 70791 h 88951"/>
                <a:gd name="connsiteX40" fmla="*/ 58189 w 88951"/>
                <a:gd name="connsiteY40" fmla="*/ 70050 h 88951"/>
                <a:gd name="connsiteX41" fmla="*/ 57448 w 88951"/>
                <a:gd name="connsiteY41" fmla="*/ 69308 h 88951"/>
                <a:gd name="connsiteX42" fmla="*/ 56707 w 88951"/>
                <a:gd name="connsiteY42" fmla="*/ 67826 h 88951"/>
                <a:gd name="connsiteX43" fmla="*/ 54483 w 88951"/>
                <a:gd name="connsiteY43" fmla="*/ 59672 h 88951"/>
                <a:gd name="connsiteX44" fmla="*/ 50777 w 88951"/>
                <a:gd name="connsiteY44" fmla="*/ 53742 h 88951"/>
                <a:gd name="connsiteX45" fmla="*/ 44847 w 88951"/>
                <a:gd name="connsiteY45" fmla="*/ 52259 h 88951"/>
                <a:gd name="connsiteX46" fmla="*/ 40399 w 88951"/>
                <a:gd name="connsiteY46" fmla="*/ 52259 h 88951"/>
                <a:gd name="connsiteX47" fmla="*/ 40399 w 88951"/>
                <a:gd name="connsiteY47" fmla="*/ 68567 h 88951"/>
                <a:gd name="connsiteX48" fmla="*/ 39658 w 88951"/>
                <a:gd name="connsiteY48" fmla="*/ 70050 h 88951"/>
                <a:gd name="connsiteX49" fmla="*/ 35951 w 88951"/>
                <a:gd name="connsiteY49" fmla="*/ 70791 h 88951"/>
                <a:gd name="connsiteX50" fmla="*/ 32245 w 88951"/>
                <a:gd name="connsiteY50" fmla="*/ 70050 h 88951"/>
                <a:gd name="connsiteX51" fmla="*/ 31504 w 88951"/>
                <a:gd name="connsiteY51" fmla="*/ 68567 h 88951"/>
                <a:gd name="connsiteX52" fmla="*/ 31504 w 88951"/>
                <a:gd name="connsiteY52" fmla="*/ 27797 h 88951"/>
                <a:gd name="connsiteX53" fmla="*/ 32245 w 88951"/>
                <a:gd name="connsiteY53" fmla="*/ 24091 h 88951"/>
                <a:gd name="connsiteX54" fmla="*/ 35210 w 88951"/>
                <a:gd name="connsiteY54" fmla="*/ 22609 h 88951"/>
                <a:gd name="connsiteX55" fmla="*/ 47070 w 88951"/>
                <a:gd name="connsiteY55" fmla="*/ 22609 h 88951"/>
                <a:gd name="connsiteX56" fmla="*/ 55224 w 88951"/>
                <a:gd name="connsiteY56" fmla="*/ 23350 h 88951"/>
                <a:gd name="connsiteX57" fmla="*/ 61154 w 88951"/>
                <a:gd name="connsiteY57" fmla="*/ 25574 h 88951"/>
                <a:gd name="connsiteX58" fmla="*/ 64119 w 88951"/>
                <a:gd name="connsiteY58" fmla="*/ 30021 h 88951"/>
                <a:gd name="connsiteX59" fmla="*/ 64861 w 88951"/>
                <a:gd name="connsiteY59" fmla="*/ 35951 h 88951"/>
                <a:gd name="connsiteX60" fmla="*/ 61896 w 88951"/>
                <a:gd name="connsiteY60" fmla="*/ 44105 h 88951"/>
                <a:gd name="connsiteX61" fmla="*/ 54483 w 88951"/>
                <a:gd name="connsiteY61" fmla="*/ 48553 h 88951"/>
                <a:gd name="connsiteX62" fmla="*/ 59672 w 88951"/>
                <a:gd name="connsiteY62" fmla="*/ 51518 h 88951"/>
                <a:gd name="connsiteX63" fmla="*/ 63378 w 88951"/>
                <a:gd name="connsiteY63" fmla="*/ 58189 h 88951"/>
                <a:gd name="connsiteX64" fmla="*/ 66343 w 88951"/>
                <a:gd name="connsiteY64" fmla="*/ 65602 h 88951"/>
                <a:gd name="connsiteX65" fmla="*/ 67084 w 88951"/>
                <a:gd name="connsiteY65" fmla="*/ 69308 h 88951"/>
                <a:gd name="connsiteX66" fmla="*/ 55224 w 88951"/>
                <a:gd name="connsiteY66" fmla="*/ 38175 h 88951"/>
                <a:gd name="connsiteX67" fmla="*/ 54483 w 88951"/>
                <a:gd name="connsiteY67" fmla="*/ 35951 h 88951"/>
                <a:gd name="connsiteX68" fmla="*/ 53000 w 88951"/>
                <a:gd name="connsiteY68" fmla="*/ 33728 h 88951"/>
                <a:gd name="connsiteX69" fmla="*/ 50035 w 88951"/>
                <a:gd name="connsiteY69" fmla="*/ 32245 h 88951"/>
                <a:gd name="connsiteX70" fmla="*/ 45588 w 88951"/>
                <a:gd name="connsiteY70" fmla="*/ 31504 h 88951"/>
                <a:gd name="connsiteX71" fmla="*/ 40399 w 88951"/>
                <a:gd name="connsiteY71" fmla="*/ 31504 h 88951"/>
                <a:gd name="connsiteX72" fmla="*/ 40399 w 88951"/>
                <a:gd name="connsiteY72" fmla="*/ 44846 h 88951"/>
                <a:gd name="connsiteX73" fmla="*/ 45588 w 88951"/>
                <a:gd name="connsiteY73" fmla="*/ 44846 h 88951"/>
                <a:gd name="connsiteX74" fmla="*/ 53000 w 88951"/>
                <a:gd name="connsiteY74" fmla="*/ 42623 h 88951"/>
                <a:gd name="connsiteX75" fmla="*/ 55224 w 88951"/>
                <a:gd name="connsiteY75" fmla="*/ 38175 h 8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88951" h="88951">
                  <a:moveTo>
                    <a:pt x="89322" y="47812"/>
                  </a:moveTo>
                  <a:cubicBezTo>
                    <a:pt x="89322" y="53742"/>
                    <a:pt x="88581" y="58931"/>
                    <a:pt x="86357" y="64119"/>
                  </a:cubicBezTo>
                  <a:cubicBezTo>
                    <a:pt x="84133" y="69308"/>
                    <a:pt x="81168" y="73756"/>
                    <a:pt x="77462" y="77462"/>
                  </a:cubicBezTo>
                  <a:cubicBezTo>
                    <a:pt x="73756" y="81168"/>
                    <a:pt x="69308" y="84134"/>
                    <a:pt x="64119" y="86357"/>
                  </a:cubicBezTo>
                  <a:cubicBezTo>
                    <a:pt x="58931" y="88581"/>
                    <a:pt x="53742" y="89322"/>
                    <a:pt x="47812" y="89322"/>
                  </a:cubicBezTo>
                  <a:cubicBezTo>
                    <a:pt x="41881" y="89322"/>
                    <a:pt x="35951" y="88581"/>
                    <a:pt x="30762" y="86357"/>
                  </a:cubicBezTo>
                  <a:cubicBezTo>
                    <a:pt x="25574" y="84134"/>
                    <a:pt x="21126" y="81168"/>
                    <a:pt x="17420" y="77462"/>
                  </a:cubicBezTo>
                  <a:cubicBezTo>
                    <a:pt x="13713" y="73756"/>
                    <a:pt x="10748" y="69308"/>
                    <a:pt x="8524" y="64119"/>
                  </a:cubicBezTo>
                  <a:cubicBezTo>
                    <a:pt x="6301" y="58931"/>
                    <a:pt x="5559" y="53742"/>
                    <a:pt x="5559" y="47070"/>
                  </a:cubicBezTo>
                  <a:cubicBezTo>
                    <a:pt x="5559" y="41140"/>
                    <a:pt x="6301" y="35951"/>
                    <a:pt x="8524" y="30763"/>
                  </a:cubicBezTo>
                  <a:cubicBezTo>
                    <a:pt x="10748" y="25574"/>
                    <a:pt x="13713" y="21126"/>
                    <a:pt x="17420" y="17420"/>
                  </a:cubicBezTo>
                  <a:cubicBezTo>
                    <a:pt x="21126" y="13713"/>
                    <a:pt x="25574" y="10748"/>
                    <a:pt x="30762" y="8525"/>
                  </a:cubicBezTo>
                  <a:cubicBezTo>
                    <a:pt x="35951" y="6301"/>
                    <a:pt x="41140" y="5559"/>
                    <a:pt x="47070" y="5559"/>
                  </a:cubicBezTo>
                  <a:cubicBezTo>
                    <a:pt x="53000" y="5559"/>
                    <a:pt x="58931" y="6301"/>
                    <a:pt x="64119" y="8525"/>
                  </a:cubicBezTo>
                  <a:cubicBezTo>
                    <a:pt x="69308" y="10748"/>
                    <a:pt x="73756" y="13713"/>
                    <a:pt x="77462" y="17420"/>
                  </a:cubicBezTo>
                  <a:cubicBezTo>
                    <a:pt x="81168" y="21126"/>
                    <a:pt x="84133" y="25574"/>
                    <a:pt x="86357" y="30763"/>
                  </a:cubicBezTo>
                  <a:cubicBezTo>
                    <a:pt x="88581" y="36693"/>
                    <a:pt x="89322" y="41881"/>
                    <a:pt x="89322" y="47812"/>
                  </a:cubicBezTo>
                  <a:close/>
                  <a:moveTo>
                    <a:pt x="81168" y="48553"/>
                  </a:moveTo>
                  <a:cubicBezTo>
                    <a:pt x="81168" y="43364"/>
                    <a:pt x="80427" y="38175"/>
                    <a:pt x="78945" y="34469"/>
                  </a:cubicBezTo>
                  <a:cubicBezTo>
                    <a:pt x="77462" y="30021"/>
                    <a:pt x="75238" y="26315"/>
                    <a:pt x="72273" y="23350"/>
                  </a:cubicBezTo>
                  <a:cubicBezTo>
                    <a:pt x="69308" y="20385"/>
                    <a:pt x="65602" y="18161"/>
                    <a:pt x="61896" y="15937"/>
                  </a:cubicBezTo>
                  <a:cubicBezTo>
                    <a:pt x="58189" y="13713"/>
                    <a:pt x="53742" y="13713"/>
                    <a:pt x="48553" y="13713"/>
                  </a:cubicBezTo>
                  <a:cubicBezTo>
                    <a:pt x="43364" y="13713"/>
                    <a:pt x="38916" y="14455"/>
                    <a:pt x="34469" y="16678"/>
                  </a:cubicBezTo>
                  <a:cubicBezTo>
                    <a:pt x="30021" y="18161"/>
                    <a:pt x="27056" y="21126"/>
                    <a:pt x="24091" y="24091"/>
                  </a:cubicBezTo>
                  <a:cubicBezTo>
                    <a:pt x="21126" y="27056"/>
                    <a:pt x="18902" y="30763"/>
                    <a:pt x="17420" y="35210"/>
                  </a:cubicBezTo>
                  <a:cubicBezTo>
                    <a:pt x="15937" y="39658"/>
                    <a:pt x="15196" y="43364"/>
                    <a:pt x="15196" y="48553"/>
                  </a:cubicBezTo>
                  <a:cubicBezTo>
                    <a:pt x="15196" y="53742"/>
                    <a:pt x="15937" y="58931"/>
                    <a:pt x="17420" y="62637"/>
                  </a:cubicBezTo>
                  <a:cubicBezTo>
                    <a:pt x="18902" y="67084"/>
                    <a:pt x="21126" y="70791"/>
                    <a:pt x="24091" y="73756"/>
                  </a:cubicBezTo>
                  <a:cubicBezTo>
                    <a:pt x="27056" y="76721"/>
                    <a:pt x="30762" y="78945"/>
                    <a:pt x="34469" y="81168"/>
                  </a:cubicBezTo>
                  <a:cubicBezTo>
                    <a:pt x="38175" y="82651"/>
                    <a:pt x="42623" y="83392"/>
                    <a:pt x="47812" y="83392"/>
                  </a:cubicBezTo>
                  <a:cubicBezTo>
                    <a:pt x="53000" y="83392"/>
                    <a:pt x="57448" y="82651"/>
                    <a:pt x="61896" y="80427"/>
                  </a:cubicBezTo>
                  <a:cubicBezTo>
                    <a:pt x="66343" y="78945"/>
                    <a:pt x="69308" y="75980"/>
                    <a:pt x="72273" y="73015"/>
                  </a:cubicBezTo>
                  <a:cubicBezTo>
                    <a:pt x="75238" y="70050"/>
                    <a:pt x="77462" y="66343"/>
                    <a:pt x="78945" y="61896"/>
                  </a:cubicBezTo>
                  <a:cubicBezTo>
                    <a:pt x="80427" y="57448"/>
                    <a:pt x="81168" y="53742"/>
                    <a:pt x="81168" y="48553"/>
                  </a:cubicBezTo>
                  <a:close/>
                  <a:moveTo>
                    <a:pt x="67084" y="69308"/>
                  </a:moveTo>
                  <a:cubicBezTo>
                    <a:pt x="67084" y="69308"/>
                    <a:pt x="67084" y="70050"/>
                    <a:pt x="67084" y="70050"/>
                  </a:cubicBezTo>
                  <a:cubicBezTo>
                    <a:pt x="67084" y="70050"/>
                    <a:pt x="67084" y="70791"/>
                    <a:pt x="66343" y="70791"/>
                  </a:cubicBezTo>
                  <a:cubicBezTo>
                    <a:pt x="66343" y="70791"/>
                    <a:pt x="65602" y="70791"/>
                    <a:pt x="64861" y="70791"/>
                  </a:cubicBezTo>
                  <a:cubicBezTo>
                    <a:pt x="64119" y="70791"/>
                    <a:pt x="63378" y="70791"/>
                    <a:pt x="61896" y="70791"/>
                  </a:cubicBezTo>
                  <a:cubicBezTo>
                    <a:pt x="61154" y="70791"/>
                    <a:pt x="59672" y="70791"/>
                    <a:pt x="59672" y="70791"/>
                  </a:cubicBezTo>
                  <a:cubicBezTo>
                    <a:pt x="58931" y="70791"/>
                    <a:pt x="58189" y="70791"/>
                    <a:pt x="58189" y="70050"/>
                  </a:cubicBezTo>
                  <a:cubicBezTo>
                    <a:pt x="57448" y="70050"/>
                    <a:pt x="57448" y="69308"/>
                    <a:pt x="57448" y="69308"/>
                  </a:cubicBezTo>
                  <a:cubicBezTo>
                    <a:pt x="57448" y="69308"/>
                    <a:pt x="56707" y="68567"/>
                    <a:pt x="56707" y="67826"/>
                  </a:cubicBezTo>
                  <a:lnTo>
                    <a:pt x="54483" y="59672"/>
                  </a:lnTo>
                  <a:cubicBezTo>
                    <a:pt x="53742" y="56707"/>
                    <a:pt x="52259" y="54483"/>
                    <a:pt x="50777" y="53742"/>
                  </a:cubicBezTo>
                  <a:cubicBezTo>
                    <a:pt x="49294" y="52259"/>
                    <a:pt x="47070" y="52259"/>
                    <a:pt x="44847" y="52259"/>
                  </a:cubicBezTo>
                  <a:lnTo>
                    <a:pt x="40399" y="52259"/>
                  </a:lnTo>
                  <a:lnTo>
                    <a:pt x="40399" y="68567"/>
                  </a:lnTo>
                  <a:cubicBezTo>
                    <a:pt x="40399" y="69308"/>
                    <a:pt x="40399" y="70050"/>
                    <a:pt x="39658" y="70050"/>
                  </a:cubicBezTo>
                  <a:cubicBezTo>
                    <a:pt x="38916" y="70050"/>
                    <a:pt x="38175" y="70791"/>
                    <a:pt x="35951" y="70791"/>
                  </a:cubicBezTo>
                  <a:cubicBezTo>
                    <a:pt x="33728" y="70791"/>
                    <a:pt x="32245" y="70791"/>
                    <a:pt x="32245" y="70050"/>
                  </a:cubicBezTo>
                  <a:cubicBezTo>
                    <a:pt x="31504" y="70050"/>
                    <a:pt x="31504" y="69308"/>
                    <a:pt x="31504" y="68567"/>
                  </a:cubicBezTo>
                  <a:lnTo>
                    <a:pt x="31504" y="27797"/>
                  </a:lnTo>
                  <a:cubicBezTo>
                    <a:pt x="31504" y="26315"/>
                    <a:pt x="31504" y="25574"/>
                    <a:pt x="32245" y="24091"/>
                  </a:cubicBezTo>
                  <a:cubicBezTo>
                    <a:pt x="32986" y="23350"/>
                    <a:pt x="33728" y="22609"/>
                    <a:pt x="35210" y="22609"/>
                  </a:cubicBezTo>
                  <a:lnTo>
                    <a:pt x="47070" y="22609"/>
                  </a:lnTo>
                  <a:cubicBezTo>
                    <a:pt x="50035" y="22609"/>
                    <a:pt x="53000" y="22609"/>
                    <a:pt x="55224" y="23350"/>
                  </a:cubicBezTo>
                  <a:cubicBezTo>
                    <a:pt x="57448" y="24091"/>
                    <a:pt x="59672" y="24832"/>
                    <a:pt x="61154" y="25574"/>
                  </a:cubicBezTo>
                  <a:cubicBezTo>
                    <a:pt x="62637" y="26315"/>
                    <a:pt x="63378" y="27797"/>
                    <a:pt x="64119" y="30021"/>
                  </a:cubicBezTo>
                  <a:cubicBezTo>
                    <a:pt x="64861" y="31504"/>
                    <a:pt x="64861" y="33728"/>
                    <a:pt x="64861" y="35951"/>
                  </a:cubicBezTo>
                  <a:cubicBezTo>
                    <a:pt x="64861" y="39658"/>
                    <a:pt x="64119" y="42623"/>
                    <a:pt x="61896" y="44105"/>
                  </a:cubicBezTo>
                  <a:cubicBezTo>
                    <a:pt x="59672" y="46329"/>
                    <a:pt x="57448" y="47070"/>
                    <a:pt x="54483" y="48553"/>
                  </a:cubicBezTo>
                  <a:cubicBezTo>
                    <a:pt x="55965" y="49294"/>
                    <a:pt x="58189" y="50035"/>
                    <a:pt x="59672" y="51518"/>
                  </a:cubicBezTo>
                  <a:cubicBezTo>
                    <a:pt x="61154" y="53000"/>
                    <a:pt x="62637" y="55224"/>
                    <a:pt x="63378" y="58189"/>
                  </a:cubicBezTo>
                  <a:lnTo>
                    <a:pt x="66343" y="65602"/>
                  </a:lnTo>
                  <a:cubicBezTo>
                    <a:pt x="67084" y="67826"/>
                    <a:pt x="67084" y="69308"/>
                    <a:pt x="67084" y="69308"/>
                  </a:cubicBezTo>
                  <a:close/>
                  <a:moveTo>
                    <a:pt x="55224" y="38175"/>
                  </a:moveTo>
                  <a:cubicBezTo>
                    <a:pt x="55224" y="37434"/>
                    <a:pt x="55224" y="36693"/>
                    <a:pt x="54483" y="35951"/>
                  </a:cubicBezTo>
                  <a:cubicBezTo>
                    <a:pt x="54483" y="35210"/>
                    <a:pt x="53742" y="34469"/>
                    <a:pt x="53000" y="33728"/>
                  </a:cubicBezTo>
                  <a:cubicBezTo>
                    <a:pt x="52259" y="32986"/>
                    <a:pt x="51518" y="32986"/>
                    <a:pt x="50035" y="32245"/>
                  </a:cubicBezTo>
                  <a:cubicBezTo>
                    <a:pt x="48553" y="31504"/>
                    <a:pt x="47812" y="31504"/>
                    <a:pt x="45588" y="31504"/>
                  </a:cubicBezTo>
                  <a:lnTo>
                    <a:pt x="40399" y="31504"/>
                  </a:lnTo>
                  <a:lnTo>
                    <a:pt x="40399" y="44846"/>
                  </a:lnTo>
                  <a:lnTo>
                    <a:pt x="45588" y="44846"/>
                  </a:lnTo>
                  <a:cubicBezTo>
                    <a:pt x="49294" y="44846"/>
                    <a:pt x="51518" y="44105"/>
                    <a:pt x="53000" y="42623"/>
                  </a:cubicBezTo>
                  <a:cubicBezTo>
                    <a:pt x="54483" y="41881"/>
                    <a:pt x="55224" y="40399"/>
                    <a:pt x="55224" y="38175"/>
                  </a:cubicBezTo>
                  <a:close/>
                </a:path>
              </a:pathLst>
            </a:custGeom>
            <a:solidFill>
              <a:srgbClr val="9A2550"/>
            </a:solid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64E1C16-4BFF-4CCD-8836-025056BE0489}"/>
                </a:ext>
              </a:extLst>
            </p:cNvPr>
            <p:cNvSpPr/>
            <p:nvPr/>
          </p:nvSpPr>
          <p:spPr>
            <a:xfrm>
              <a:off x="506548" y="634324"/>
              <a:ext cx="1067421" cy="874693"/>
            </a:xfrm>
            <a:custGeom>
              <a:avLst/>
              <a:gdLst>
                <a:gd name="connsiteX0" fmla="*/ 5559 w 1067420"/>
                <a:gd name="connsiteY0" fmla="*/ 472556 h 874692"/>
                <a:gd name="connsiteX1" fmla="*/ 292429 w 1067420"/>
                <a:gd name="connsiteY1" fmla="*/ 869133 h 874692"/>
                <a:gd name="connsiteX2" fmla="*/ 57448 w 1067420"/>
                <a:gd name="connsiteY2" fmla="*/ 502207 h 874692"/>
                <a:gd name="connsiteX3" fmla="*/ 657872 w 1067420"/>
                <a:gd name="connsiteY3" fmla="*/ 40399 h 874692"/>
                <a:gd name="connsiteX4" fmla="*/ 1065568 w 1067420"/>
                <a:gd name="connsiteY4" fmla="*/ 163449 h 874692"/>
                <a:gd name="connsiteX5" fmla="*/ 611914 w 1067420"/>
                <a:gd name="connsiteY5" fmla="*/ 5559 h 874692"/>
                <a:gd name="connsiteX6" fmla="*/ 5559 w 1067420"/>
                <a:gd name="connsiteY6" fmla="*/ 472556 h 874692"/>
                <a:gd name="connsiteX7" fmla="*/ 5559 w 1067420"/>
                <a:gd name="connsiteY7" fmla="*/ 472556 h 874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7420" h="874692">
                  <a:moveTo>
                    <a:pt x="5559" y="472556"/>
                  </a:moveTo>
                  <a:cubicBezTo>
                    <a:pt x="5559" y="640082"/>
                    <a:pt x="120455" y="786853"/>
                    <a:pt x="292429" y="869133"/>
                  </a:cubicBezTo>
                  <a:cubicBezTo>
                    <a:pt x="149365" y="784629"/>
                    <a:pt x="57448" y="651943"/>
                    <a:pt x="57448" y="502207"/>
                  </a:cubicBezTo>
                  <a:cubicBezTo>
                    <a:pt x="57448" y="247212"/>
                    <a:pt x="326527" y="40399"/>
                    <a:pt x="657872" y="40399"/>
                  </a:cubicBezTo>
                  <a:cubicBezTo>
                    <a:pt x="815020" y="40399"/>
                    <a:pt x="958084" y="87099"/>
                    <a:pt x="1065568" y="163449"/>
                  </a:cubicBezTo>
                  <a:cubicBezTo>
                    <a:pt x="954378" y="66343"/>
                    <a:pt x="792041" y="5559"/>
                    <a:pt x="611914" y="5559"/>
                  </a:cubicBezTo>
                  <a:cubicBezTo>
                    <a:pt x="276862" y="5559"/>
                    <a:pt x="5559" y="214596"/>
                    <a:pt x="5559" y="472556"/>
                  </a:cubicBezTo>
                  <a:lnTo>
                    <a:pt x="5559" y="472556"/>
                  </a:lnTo>
                  <a:close/>
                </a:path>
              </a:pathLst>
            </a:custGeom>
            <a:solidFill>
              <a:schemeClr val="accent2"/>
            </a:solidFill>
            <a:ln w="952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A3C9FF1-9F6A-4C72-9172-FCD81259EF87}"/>
                </a:ext>
              </a:extLst>
            </p:cNvPr>
            <p:cNvSpPr/>
            <p:nvPr/>
          </p:nvSpPr>
          <p:spPr>
            <a:xfrm>
              <a:off x="745235" y="634324"/>
              <a:ext cx="1067421" cy="867280"/>
            </a:xfrm>
            <a:custGeom>
              <a:avLst/>
              <a:gdLst>
                <a:gd name="connsiteX0" fmla="*/ 778698 w 1067420"/>
                <a:gd name="connsiteY0" fmla="*/ 5559 h 867280"/>
                <a:gd name="connsiteX1" fmla="*/ 1013679 w 1067420"/>
                <a:gd name="connsiteY1" fmla="*/ 372486 h 867280"/>
                <a:gd name="connsiteX2" fmla="*/ 413255 w 1067420"/>
                <a:gd name="connsiteY2" fmla="*/ 834294 h 867280"/>
                <a:gd name="connsiteX3" fmla="*/ 5559 w 1067420"/>
                <a:gd name="connsiteY3" fmla="*/ 711244 h 867280"/>
                <a:gd name="connsiteX4" fmla="*/ 459213 w 1067420"/>
                <a:gd name="connsiteY4" fmla="*/ 868392 h 867280"/>
                <a:gd name="connsiteX5" fmla="*/ 1065568 w 1067420"/>
                <a:gd name="connsiteY5" fmla="*/ 401395 h 867280"/>
                <a:gd name="connsiteX6" fmla="*/ 778698 w 1067420"/>
                <a:gd name="connsiteY6" fmla="*/ 5559 h 867280"/>
                <a:gd name="connsiteX7" fmla="*/ 778698 w 1067420"/>
                <a:gd name="connsiteY7" fmla="*/ 5559 h 86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7420" h="867280">
                  <a:moveTo>
                    <a:pt x="778698" y="5559"/>
                  </a:moveTo>
                  <a:cubicBezTo>
                    <a:pt x="921763" y="90064"/>
                    <a:pt x="1013679" y="222750"/>
                    <a:pt x="1013679" y="372486"/>
                  </a:cubicBezTo>
                  <a:cubicBezTo>
                    <a:pt x="1013679" y="627481"/>
                    <a:pt x="744600" y="834294"/>
                    <a:pt x="413255" y="834294"/>
                  </a:cubicBezTo>
                  <a:cubicBezTo>
                    <a:pt x="256107" y="834294"/>
                    <a:pt x="113043" y="787594"/>
                    <a:pt x="5559" y="711244"/>
                  </a:cubicBezTo>
                  <a:cubicBezTo>
                    <a:pt x="116749" y="807608"/>
                    <a:pt x="278345" y="868392"/>
                    <a:pt x="459213" y="868392"/>
                  </a:cubicBezTo>
                  <a:cubicBezTo>
                    <a:pt x="794265" y="868392"/>
                    <a:pt x="1065568" y="659355"/>
                    <a:pt x="1065568" y="401395"/>
                  </a:cubicBezTo>
                  <a:cubicBezTo>
                    <a:pt x="1065568" y="234610"/>
                    <a:pt x="950672" y="87840"/>
                    <a:pt x="778698" y="5559"/>
                  </a:cubicBezTo>
                  <a:lnTo>
                    <a:pt x="778698" y="5559"/>
                  </a:lnTo>
                  <a:close/>
                </a:path>
              </a:pathLst>
            </a:custGeom>
            <a:solidFill>
              <a:schemeClr val="accent2"/>
            </a:solidFill>
            <a:ln w="952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F00E3CE-8048-4149-A74E-E918CDD50A14}"/>
                </a:ext>
              </a:extLst>
            </p:cNvPr>
            <p:cNvSpPr/>
            <p:nvPr/>
          </p:nvSpPr>
          <p:spPr>
            <a:xfrm>
              <a:off x="835669" y="941207"/>
              <a:ext cx="281681" cy="348395"/>
            </a:xfrm>
            <a:custGeom>
              <a:avLst/>
              <a:gdLst>
                <a:gd name="connsiteX0" fmla="*/ 207183 w 281680"/>
                <a:gd name="connsiteY0" fmla="*/ 200512 h 348394"/>
                <a:gd name="connsiteX1" fmla="*/ 141211 w 281680"/>
                <a:gd name="connsiteY1" fmla="*/ 224233 h 348394"/>
                <a:gd name="connsiteX2" fmla="*/ 75238 w 281680"/>
                <a:gd name="connsiteY2" fmla="*/ 200512 h 348394"/>
                <a:gd name="connsiteX3" fmla="*/ 50777 w 281680"/>
                <a:gd name="connsiteY3" fmla="*/ 135281 h 348394"/>
                <a:gd name="connsiteX4" fmla="*/ 75238 w 281680"/>
                <a:gd name="connsiteY4" fmla="*/ 70050 h 348394"/>
                <a:gd name="connsiteX5" fmla="*/ 141211 w 281680"/>
                <a:gd name="connsiteY5" fmla="*/ 46329 h 348394"/>
                <a:gd name="connsiteX6" fmla="*/ 207183 w 281680"/>
                <a:gd name="connsiteY6" fmla="*/ 70050 h 348394"/>
                <a:gd name="connsiteX7" fmla="*/ 231645 w 281680"/>
                <a:gd name="connsiteY7" fmla="*/ 135281 h 348394"/>
                <a:gd name="connsiteX8" fmla="*/ 207183 w 281680"/>
                <a:gd name="connsiteY8" fmla="*/ 200512 h 348394"/>
                <a:gd name="connsiteX9" fmla="*/ 207183 w 281680"/>
                <a:gd name="connsiteY9" fmla="*/ 200512 h 348394"/>
                <a:gd name="connsiteX10" fmla="*/ 145658 w 281680"/>
                <a:gd name="connsiteY10" fmla="*/ 5559 h 348394"/>
                <a:gd name="connsiteX11" fmla="*/ 50035 w 281680"/>
                <a:gd name="connsiteY11" fmla="*/ 48553 h 348394"/>
                <a:gd name="connsiteX12" fmla="*/ 50035 w 281680"/>
                <a:gd name="connsiteY12" fmla="*/ 11490 h 348394"/>
                <a:gd name="connsiteX13" fmla="*/ 5559 w 281680"/>
                <a:gd name="connsiteY13" fmla="*/ 11490 h 348394"/>
                <a:gd name="connsiteX14" fmla="*/ 5559 w 281680"/>
                <a:gd name="connsiteY14" fmla="*/ 346541 h 348394"/>
                <a:gd name="connsiteX15" fmla="*/ 50035 w 281680"/>
                <a:gd name="connsiteY15" fmla="*/ 346541 h 348394"/>
                <a:gd name="connsiteX16" fmla="*/ 50035 w 281680"/>
                <a:gd name="connsiteY16" fmla="*/ 222009 h 348394"/>
                <a:gd name="connsiteX17" fmla="*/ 144917 w 281680"/>
                <a:gd name="connsiteY17" fmla="*/ 264261 h 348394"/>
                <a:gd name="connsiteX18" fmla="*/ 240540 w 281680"/>
                <a:gd name="connsiteY18" fmla="*/ 228680 h 348394"/>
                <a:gd name="connsiteX19" fmla="*/ 277604 w 281680"/>
                <a:gd name="connsiteY19" fmla="*/ 134540 h 348394"/>
                <a:gd name="connsiteX20" fmla="*/ 240540 w 281680"/>
                <a:gd name="connsiteY20" fmla="*/ 40399 h 348394"/>
                <a:gd name="connsiteX21" fmla="*/ 145658 w 281680"/>
                <a:gd name="connsiteY21" fmla="*/ 5559 h 348394"/>
                <a:gd name="connsiteX22" fmla="*/ 145658 w 281680"/>
                <a:gd name="connsiteY22" fmla="*/ 5559 h 34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1680" h="348394">
                  <a:moveTo>
                    <a:pt x="207183" y="200512"/>
                  </a:moveTo>
                  <a:cubicBezTo>
                    <a:pt x="190876" y="216079"/>
                    <a:pt x="168638" y="224233"/>
                    <a:pt x="141211" y="224233"/>
                  </a:cubicBezTo>
                  <a:cubicBezTo>
                    <a:pt x="113043" y="224233"/>
                    <a:pt x="91546" y="216079"/>
                    <a:pt x="75238" y="200512"/>
                  </a:cubicBezTo>
                  <a:cubicBezTo>
                    <a:pt x="58931" y="184946"/>
                    <a:pt x="50777" y="163449"/>
                    <a:pt x="50777" y="135281"/>
                  </a:cubicBezTo>
                  <a:cubicBezTo>
                    <a:pt x="50777" y="107854"/>
                    <a:pt x="58931" y="85616"/>
                    <a:pt x="75238" y="70050"/>
                  </a:cubicBezTo>
                  <a:cubicBezTo>
                    <a:pt x="91546" y="54483"/>
                    <a:pt x="113784" y="46329"/>
                    <a:pt x="141211" y="46329"/>
                  </a:cubicBezTo>
                  <a:cubicBezTo>
                    <a:pt x="169379" y="46329"/>
                    <a:pt x="190876" y="54483"/>
                    <a:pt x="207183" y="70050"/>
                  </a:cubicBezTo>
                  <a:cubicBezTo>
                    <a:pt x="223491" y="85616"/>
                    <a:pt x="231645" y="107113"/>
                    <a:pt x="231645" y="135281"/>
                  </a:cubicBezTo>
                  <a:cubicBezTo>
                    <a:pt x="231645" y="163449"/>
                    <a:pt x="223491" y="184946"/>
                    <a:pt x="207183" y="200512"/>
                  </a:cubicBezTo>
                  <a:lnTo>
                    <a:pt x="207183" y="200512"/>
                  </a:lnTo>
                  <a:close/>
                  <a:moveTo>
                    <a:pt x="145658" y="5559"/>
                  </a:moveTo>
                  <a:cubicBezTo>
                    <a:pt x="105630" y="5559"/>
                    <a:pt x="73756" y="19644"/>
                    <a:pt x="50035" y="48553"/>
                  </a:cubicBezTo>
                  <a:lnTo>
                    <a:pt x="50035" y="11490"/>
                  </a:lnTo>
                  <a:lnTo>
                    <a:pt x="5559" y="11490"/>
                  </a:lnTo>
                  <a:lnTo>
                    <a:pt x="5559" y="346541"/>
                  </a:lnTo>
                  <a:lnTo>
                    <a:pt x="50035" y="346541"/>
                  </a:lnTo>
                  <a:lnTo>
                    <a:pt x="50035" y="222009"/>
                  </a:lnTo>
                  <a:cubicBezTo>
                    <a:pt x="75238" y="250177"/>
                    <a:pt x="106371" y="264261"/>
                    <a:pt x="144917" y="264261"/>
                  </a:cubicBezTo>
                  <a:cubicBezTo>
                    <a:pt x="184204" y="264261"/>
                    <a:pt x="216079" y="252401"/>
                    <a:pt x="240540" y="228680"/>
                  </a:cubicBezTo>
                  <a:cubicBezTo>
                    <a:pt x="265002" y="204960"/>
                    <a:pt x="277604" y="173827"/>
                    <a:pt x="277604" y="134540"/>
                  </a:cubicBezTo>
                  <a:cubicBezTo>
                    <a:pt x="277604" y="95253"/>
                    <a:pt x="265002" y="64119"/>
                    <a:pt x="240540" y="40399"/>
                  </a:cubicBezTo>
                  <a:cubicBezTo>
                    <a:pt x="216820" y="17420"/>
                    <a:pt x="184945" y="5559"/>
                    <a:pt x="145658" y="5559"/>
                  </a:cubicBezTo>
                  <a:lnTo>
                    <a:pt x="145658" y="5559"/>
                  </a:lnTo>
                  <a:close/>
                </a:path>
              </a:pathLst>
            </a:custGeom>
            <a:solidFill>
              <a:schemeClr val="accent1"/>
            </a:solidFill>
            <a:ln w="952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F4E4463-514F-4285-BF2A-A8F1D8D96A72}"/>
                </a:ext>
              </a:extLst>
            </p:cNvPr>
            <p:cNvSpPr/>
            <p:nvPr/>
          </p:nvSpPr>
          <p:spPr>
            <a:xfrm>
              <a:off x="1140329" y="938983"/>
              <a:ext cx="252030" cy="274268"/>
            </a:xfrm>
            <a:custGeom>
              <a:avLst/>
              <a:gdLst>
                <a:gd name="connsiteX0" fmla="*/ 226456 w 252029"/>
                <a:gd name="connsiteY0" fmla="*/ 138987 h 274268"/>
                <a:gd name="connsiteX1" fmla="*/ 170862 w 252029"/>
                <a:gd name="connsiteY1" fmla="*/ 120456 h 274268"/>
                <a:gd name="connsiteX2" fmla="*/ 117490 w 252029"/>
                <a:gd name="connsiteY2" fmla="*/ 111560 h 274268"/>
                <a:gd name="connsiteX3" fmla="*/ 81910 w 252029"/>
                <a:gd name="connsiteY3" fmla="*/ 103406 h 274268"/>
                <a:gd name="connsiteX4" fmla="*/ 61896 w 252029"/>
                <a:gd name="connsiteY4" fmla="*/ 76721 h 274268"/>
                <a:gd name="connsiteX5" fmla="*/ 125644 w 252029"/>
                <a:gd name="connsiteY5" fmla="*/ 43364 h 274268"/>
                <a:gd name="connsiteX6" fmla="*/ 196806 w 252029"/>
                <a:gd name="connsiteY6" fmla="*/ 87840 h 274268"/>
                <a:gd name="connsiteX7" fmla="*/ 240540 w 252029"/>
                <a:gd name="connsiteY7" fmla="*/ 87840 h 274268"/>
                <a:gd name="connsiteX8" fmla="*/ 240540 w 252029"/>
                <a:gd name="connsiteY8" fmla="*/ 86357 h 274268"/>
                <a:gd name="connsiteX9" fmla="*/ 204218 w 252029"/>
                <a:gd name="connsiteY9" fmla="*/ 21867 h 274268"/>
                <a:gd name="connsiteX10" fmla="*/ 127868 w 252029"/>
                <a:gd name="connsiteY10" fmla="*/ 5559 h 274268"/>
                <a:gd name="connsiteX11" fmla="*/ 16678 w 252029"/>
                <a:gd name="connsiteY11" fmla="*/ 84875 h 274268"/>
                <a:gd name="connsiteX12" fmla="*/ 44105 w 252029"/>
                <a:gd name="connsiteY12" fmla="*/ 135281 h 274268"/>
                <a:gd name="connsiteX13" fmla="*/ 103406 w 252029"/>
                <a:gd name="connsiteY13" fmla="*/ 152330 h 274268"/>
                <a:gd name="connsiteX14" fmla="*/ 159001 w 252029"/>
                <a:gd name="connsiteY14" fmla="*/ 161966 h 274268"/>
                <a:gd name="connsiteX15" fmla="*/ 187911 w 252029"/>
                <a:gd name="connsiteY15" fmla="*/ 169379 h 274268"/>
                <a:gd name="connsiteX16" fmla="*/ 203477 w 252029"/>
                <a:gd name="connsiteY16" fmla="*/ 192358 h 274268"/>
                <a:gd name="connsiteX17" fmla="*/ 126386 w 252029"/>
                <a:gd name="connsiteY17" fmla="*/ 230163 h 274268"/>
                <a:gd name="connsiteX18" fmla="*/ 54483 w 252029"/>
                <a:gd name="connsiteY18" fmla="*/ 180498 h 274268"/>
                <a:gd name="connsiteX19" fmla="*/ 5559 w 252029"/>
                <a:gd name="connsiteY19" fmla="*/ 180498 h 274268"/>
                <a:gd name="connsiteX20" fmla="*/ 127127 w 252029"/>
                <a:gd name="connsiteY20" fmla="*/ 269450 h 274268"/>
                <a:gd name="connsiteX21" fmla="*/ 208666 w 252029"/>
                <a:gd name="connsiteY21" fmla="*/ 254625 h 274268"/>
                <a:gd name="connsiteX22" fmla="*/ 250177 w 252029"/>
                <a:gd name="connsiteY22" fmla="*/ 190134 h 274268"/>
                <a:gd name="connsiteX23" fmla="*/ 226456 w 252029"/>
                <a:gd name="connsiteY23" fmla="*/ 138987 h 274268"/>
                <a:gd name="connsiteX24" fmla="*/ 226456 w 252029"/>
                <a:gd name="connsiteY24" fmla="*/ 138987 h 274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2029" h="274268">
                  <a:moveTo>
                    <a:pt x="226456" y="138987"/>
                  </a:moveTo>
                  <a:cubicBezTo>
                    <a:pt x="215337" y="130833"/>
                    <a:pt x="196806" y="124162"/>
                    <a:pt x="170862" y="120456"/>
                  </a:cubicBezTo>
                  <a:lnTo>
                    <a:pt x="117490" y="111560"/>
                  </a:lnTo>
                  <a:cubicBezTo>
                    <a:pt x="99700" y="108595"/>
                    <a:pt x="87099" y="105630"/>
                    <a:pt x="81910" y="103406"/>
                  </a:cubicBezTo>
                  <a:cubicBezTo>
                    <a:pt x="68567" y="98218"/>
                    <a:pt x="61896" y="89322"/>
                    <a:pt x="61896" y="76721"/>
                  </a:cubicBezTo>
                  <a:cubicBezTo>
                    <a:pt x="61896" y="54483"/>
                    <a:pt x="83392" y="43364"/>
                    <a:pt x="125644" y="43364"/>
                  </a:cubicBezTo>
                  <a:cubicBezTo>
                    <a:pt x="170120" y="43364"/>
                    <a:pt x="193841" y="58189"/>
                    <a:pt x="196806" y="87840"/>
                  </a:cubicBezTo>
                  <a:lnTo>
                    <a:pt x="240540" y="87840"/>
                  </a:lnTo>
                  <a:lnTo>
                    <a:pt x="240540" y="86357"/>
                  </a:lnTo>
                  <a:cubicBezTo>
                    <a:pt x="240540" y="56707"/>
                    <a:pt x="228680" y="35210"/>
                    <a:pt x="204218" y="21867"/>
                  </a:cubicBezTo>
                  <a:cubicBezTo>
                    <a:pt x="184945" y="10748"/>
                    <a:pt x="159743" y="5559"/>
                    <a:pt x="127868" y="5559"/>
                  </a:cubicBezTo>
                  <a:cubicBezTo>
                    <a:pt x="53742" y="5559"/>
                    <a:pt x="16678" y="32245"/>
                    <a:pt x="16678" y="84875"/>
                  </a:cubicBezTo>
                  <a:cubicBezTo>
                    <a:pt x="16678" y="107854"/>
                    <a:pt x="25574" y="124903"/>
                    <a:pt x="44105" y="135281"/>
                  </a:cubicBezTo>
                  <a:cubicBezTo>
                    <a:pt x="55224" y="141952"/>
                    <a:pt x="75238" y="147141"/>
                    <a:pt x="103406" y="152330"/>
                  </a:cubicBezTo>
                  <a:lnTo>
                    <a:pt x="159001" y="161966"/>
                  </a:lnTo>
                  <a:cubicBezTo>
                    <a:pt x="173085" y="164190"/>
                    <a:pt x="182722" y="167155"/>
                    <a:pt x="187911" y="169379"/>
                  </a:cubicBezTo>
                  <a:cubicBezTo>
                    <a:pt x="198288" y="174568"/>
                    <a:pt x="203477" y="181981"/>
                    <a:pt x="203477" y="192358"/>
                  </a:cubicBezTo>
                  <a:cubicBezTo>
                    <a:pt x="203477" y="217561"/>
                    <a:pt x="177533" y="230163"/>
                    <a:pt x="126386" y="230163"/>
                  </a:cubicBezTo>
                  <a:cubicBezTo>
                    <a:pt x="82651" y="230163"/>
                    <a:pt x="58189" y="213855"/>
                    <a:pt x="54483" y="180498"/>
                  </a:cubicBezTo>
                  <a:lnTo>
                    <a:pt x="5559" y="180498"/>
                  </a:lnTo>
                  <a:cubicBezTo>
                    <a:pt x="10748" y="239799"/>
                    <a:pt x="51518" y="269450"/>
                    <a:pt x="127127" y="269450"/>
                  </a:cubicBezTo>
                  <a:cubicBezTo>
                    <a:pt x="160484" y="269450"/>
                    <a:pt x="187911" y="264261"/>
                    <a:pt x="208666" y="254625"/>
                  </a:cubicBezTo>
                  <a:cubicBezTo>
                    <a:pt x="236834" y="241282"/>
                    <a:pt x="250177" y="219785"/>
                    <a:pt x="250177" y="190134"/>
                  </a:cubicBezTo>
                  <a:cubicBezTo>
                    <a:pt x="249436" y="167155"/>
                    <a:pt x="241282" y="150106"/>
                    <a:pt x="226456" y="138987"/>
                  </a:cubicBezTo>
                  <a:lnTo>
                    <a:pt x="226456" y="138987"/>
                  </a:lnTo>
                  <a:close/>
                </a:path>
              </a:pathLst>
            </a:custGeom>
            <a:solidFill>
              <a:schemeClr val="accent1"/>
            </a:solidFill>
            <a:ln w="9525"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15AC20A-4449-4EB7-BB45-283C3C75E9DA}"/>
                </a:ext>
              </a:extLst>
            </p:cNvPr>
            <p:cNvSpPr/>
            <p:nvPr/>
          </p:nvSpPr>
          <p:spPr>
            <a:xfrm>
              <a:off x="1433869" y="947137"/>
              <a:ext cx="51889" cy="252030"/>
            </a:xfrm>
            <a:custGeom>
              <a:avLst/>
              <a:gdLst>
                <a:gd name="connsiteX0" fmla="*/ 5559 w 51888"/>
                <a:gd name="connsiteY0" fmla="*/ 252401 h 252030"/>
                <a:gd name="connsiteX1" fmla="*/ 50035 w 51888"/>
                <a:gd name="connsiteY1" fmla="*/ 252401 h 252030"/>
                <a:gd name="connsiteX2" fmla="*/ 50035 w 51888"/>
                <a:gd name="connsiteY2" fmla="*/ 5559 h 252030"/>
                <a:gd name="connsiteX3" fmla="*/ 5559 w 51888"/>
                <a:gd name="connsiteY3" fmla="*/ 5559 h 252030"/>
                <a:gd name="connsiteX4" fmla="*/ 5559 w 51888"/>
                <a:gd name="connsiteY4" fmla="*/ 252401 h 252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88" h="252030">
                  <a:moveTo>
                    <a:pt x="5559" y="252401"/>
                  </a:moveTo>
                  <a:lnTo>
                    <a:pt x="50035" y="252401"/>
                  </a:lnTo>
                  <a:lnTo>
                    <a:pt x="50035" y="5559"/>
                  </a:lnTo>
                  <a:lnTo>
                    <a:pt x="5559" y="5559"/>
                  </a:lnTo>
                  <a:lnTo>
                    <a:pt x="5559" y="252401"/>
                  </a:lnTo>
                  <a:close/>
                </a:path>
              </a:pathLst>
            </a:custGeom>
            <a:solidFill>
              <a:schemeClr val="accent1"/>
            </a:solidFill>
            <a:ln w="9525"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9A46143-CB20-417C-9CD3-A639B5C6DCE0}"/>
                </a:ext>
              </a:extLst>
            </p:cNvPr>
            <p:cNvSpPr/>
            <p:nvPr/>
          </p:nvSpPr>
          <p:spPr>
            <a:xfrm>
              <a:off x="1433869" y="861151"/>
              <a:ext cx="51889" cy="59301"/>
            </a:xfrm>
            <a:custGeom>
              <a:avLst/>
              <a:gdLst>
                <a:gd name="connsiteX0" fmla="*/ 5559 w 51888"/>
                <a:gd name="connsiteY0" fmla="*/ 59672 h 59301"/>
                <a:gd name="connsiteX1" fmla="*/ 50035 w 51888"/>
                <a:gd name="connsiteY1" fmla="*/ 59672 h 59301"/>
                <a:gd name="connsiteX2" fmla="*/ 50035 w 51888"/>
                <a:gd name="connsiteY2" fmla="*/ 5559 h 59301"/>
                <a:gd name="connsiteX3" fmla="*/ 5559 w 51888"/>
                <a:gd name="connsiteY3" fmla="*/ 5559 h 59301"/>
                <a:gd name="connsiteX4" fmla="*/ 5559 w 51888"/>
                <a:gd name="connsiteY4" fmla="*/ 59672 h 59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88" h="59301">
                  <a:moveTo>
                    <a:pt x="5559" y="59672"/>
                  </a:moveTo>
                  <a:lnTo>
                    <a:pt x="50035" y="59672"/>
                  </a:lnTo>
                  <a:lnTo>
                    <a:pt x="50035" y="5559"/>
                  </a:lnTo>
                  <a:lnTo>
                    <a:pt x="5559" y="5559"/>
                  </a:lnTo>
                  <a:lnTo>
                    <a:pt x="5559" y="59672"/>
                  </a:lnTo>
                  <a:close/>
                </a:path>
              </a:pathLst>
            </a:custGeom>
            <a:solidFill>
              <a:schemeClr val="accent1"/>
            </a:solidFill>
            <a:ln w="9525" cap="flat">
              <a:noFill/>
              <a:prstDash val="solid"/>
              <a:miter/>
            </a:ln>
          </p:spPr>
          <p:txBody>
            <a:bodyPr rtlCol="0" anchor="ctr"/>
            <a:lstStyle/>
            <a:p>
              <a:endParaRPr lang="en-GB"/>
            </a:p>
          </p:txBody>
        </p:sp>
      </p:grpSp>
      <p:sp>
        <p:nvSpPr>
          <p:cNvPr id="34" name="Graphic 8">
            <a:extLst>
              <a:ext uri="{FF2B5EF4-FFF2-40B4-BE49-F238E27FC236}">
                <a16:creationId xmlns:a16="http://schemas.microsoft.com/office/drawing/2014/main" id="{9D01A1E1-45B2-40BE-9AEF-9019990A1ECC}"/>
              </a:ext>
            </a:extLst>
          </p:cNvPr>
          <p:cNvSpPr/>
          <p:nvPr userDrawn="1"/>
        </p:nvSpPr>
        <p:spPr>
          <a:xfrm rot="10800000">
            <a:off x="8305807" y="-1"/>
            <a:ext cx="3901091" cy="6701151"/>
          </a:xfrm>
          <a:custGeom>
            <a:avLst/>
            <a:gdLst>
              <a:gd name="connsiteX0" fmla="*/ 9490 w 3998392"/>
              <a:gd name="connsiteY0" fmla="*/ 9490 h 6870652"/>
              <a:gd name="connsiteX1" fmla="*/ 3993964 w 3998392"/>
              <a:gd name="connsiteY1" fmla="*/ 9490 h 6870652"/>
              <a:gd name="connsiteX2" fmla="*/ 2799507 w 3998392"/>
              <a:gd name="connsiteY2" fmla="*/ 6867489 h 6870652"/>
              <a:gd name="connsiteX3" fmla="*/ 9490 w 3998392"/>
              <a:gd name="connsiteY3" fmla="*/ 6867489 h 6870652"/>
              <a:gd name="connsiteX4" fmla="*/ 9490 w 3998392"/>
              <a:gd name="connsiteY4" fmla="*/ 9490 h 6870652"/>
              <a:gd name="connsiteX5" fmla="*/ 9490 w 3998392"/>
              <a:gd name="connsiteY5" fmla="*/ 9490 h 687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392" h="6870652">
                <a:moveTo>
                  <a:pt x="9490" y="9490"/>
                </a:moveTo>
                <a:lnTo>
                  <a:pt x="3993964" y="9490"/>
                </a:lnTo>
                <a:lnTo>
                  <a:pt x="2799507" y="6867489"/>
                </a:lnTo>
                <a:lnTo>
                  <a:pt x="9490" y="6867489"/>
                </a:lnTo>
                <a:lnTo>
                  <a:pt x="9490" y="9490"/>
                </a:lnTo>
                <a:lnTo>
                  <a:pt x="9490" y="9490"/>
                </a:lnTo>
                <a:close/>
              </a:path>
            </a:pathLst>
          </a:custGeom>
          <a:solidFill>
            <a:schemeClr val="accent1"/>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256094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Emerald)">
    <p:spTree>
      <p:nvGrpSpPr>
        <p:cNvPr id="1" name=""/>
        <p:cNvGrpSpPr/>
        <p:nvPr/>
      </p:nvGrpSpPr>
      <p:grpSpPr>
        <a:xfrm>
          <a:off x="0" y="0"/>
          <a:ext cx="0" cy="0"/>
          <a:chOff x="0" y="0"/>
          <a:chExt cx="0" cy="0"/>
        </a:xfrm>
      </p:grpSpPr>
      <p:sp>
        <p:nvSpPr>
          <p:cNvPr id="22" name="Text Placeholder 17">
            <a:extLst>
              <a:ext uri="{FF2B5EF4-FFF2-40B4-BE49-F238E27FC236}">
                <a16:creationId xmlns:a16="http://schemas.microsoft.com/office/drawing/2014/main" id="{951AEE27-C5E8-4E96-B453-C458D8F54AD4}"/>
              </a:ext>
            </a:extLst>
          </p:cNvPr>
          <p:cNvSpPr>
            <a:spLocks noGrp="1"/>
          </p:cNvSpPr>
          <p:nvPr>
            <p:ph type="body" sz="quarter" idx="13" hasCustomPrompt="1"/>
          </p:nvPr>
        </p:nvSpPr>
        <p:spPr>
          <a:xfrm>
            <a:off x="512106" y="2235200"/>
            <a:ext cx="6638205" cy="1547742"/>
          </a:xfrm>
          <a:prstGeom prst="rect">
            <a:avLst/>
          </a:prstGeom>
        </p:spPr>
        <p:txBody>
          <a:bodyPr lIns="0" tIns="0" rIns="0" bIns="0" anchor="b">
            <a:noAutofit/>
          </a:bodyPr>
          <a:lstStyle>
            <a:lvl1pPr defTabSz="360000">
              <a:spcBef>
                <a:spcPts val="0"/>
              </a:spcBef>
              <a:spcAft>
                <a:spcPts val="1000"/>
              </a:spcAft>
              <a:defRPr sz="4800">
                <a:solidFill>
                  <a:schemeClr val="accent1"/>
                </a:solidFill>
                <a:latin typeface="Heebo Black" panose="00000A00000000000000" pitchFamily="2" charset="-79"/>
                <a:cs typeface="Heebo Black" panose="00000A00000000000000" pitchFamily="2" charset="-79"/>
              </a:defRPr>
            </a:lvl1pPr>
            <a:lvl5pPr>
              <a:defRPr/>
            </a:lvl5pPr>
          </a:lstStyle>
          <a:p>
            <a:pPr lvl="0"/>
            <a:r>
              <a:rPr lang="en-US" err="1"/>
              <a:t>Powerpoint</a:t>
            </a:r>
            <a:r>
              <a:rPr lang="en-US"/>
              <a:t> Title</a:t>
            </a:r>
            <a:endParaRPr lang="en-GB"/>
          </a:p>
        </p:txBody>
      </p:sp>
      <p:sp>
        <p:nvSpPr>
          <p:cNvPr id="18" name="Text Placeholder 17">
            <a:extLst>
              <a:ext uri="{FF2B5EF4-FFF2-40B4-BE49-F238E27FC236}">
                <a16:creationId xmlns:a16="http://schemas.microsoft.com/office/drawing/2014/main" id="{B1CEA776-CB24-4B59-BCEA-F6C738301397}"/>
              </a:ext>
            </a:extLst>
          </p:cNvPr>
          <p:cNvSpPr>
            <a:spLocks noGrp="1"/>
          </p:cNvSpPr>
          <p:nvPr>
            <p:ph type="body" sz="quarter" idx="10" hasCustomPrompt="1"/>
          </p:nvPr>
        </p:nvSpPr>
        <p:spPr>
          <a:xfrm>
            <a:off x="512106" y="3853553"/>
            <a:ext cx="6638205" cy="860687"/>
          </a:xfrm>
          <a:prstGeom prst="rect">
            <a:avLst/>
          </a:prstGeom>
        </p:spPr>
        <p:txBody>
          <a:bodyPr lIns="0" tIns="0" rIns="0" bIns="0">
            <a:normAutofit/>
          </a:bodyPr>
          <a:lstStyle>
            <a:lvl1pPr defTabSz="360000">
              <a:spcBef>
                <a:spcPts val="0"/>
              </a:spcBef>
              <a:spcAft>
                <a:spcPts val="1000"/>
              </a:spcAft>
              <a:defRPr sz="2200">
                <a:solidFill>
                  <a:schemeClr val="accent3"/>
                </a:solidFill>
                <a:latin typeface="Heebo Light" panose="00000400000000000000" pitchFamily="2" charset="-79"/>
                <a:ea typeface="Open Sans SemiBold" panose="020B0706030804020204" pitchFamily="34" charset="0"/>
                <a:cs typeface="Heebo Light" panose="00000400000000000000" pitchFamily="2" charset="-79"/>
              </a:defRPr>
            </a:lvl1pPr>
            <a:lvl5pPr>
              <a:defRPr/>
            </a:lvl5pPr>
          </a:lstStyle>
          <a:p>
            <a:pPr lvl="0"/>
            <a:r>
              <a:rPr lang="en-US"/>
              <a:t>Subheading</a:t>
            </a:r>
            <a:endParaRPr lang="en-GB"/>
          </a:p>
        </p:txBody>
      </p:sp>
      <p:sp>
        <p:nvSpPr>
          <p:cNvPr id="4" name="Text Placeholder 3">
            <a:extLst>
              <a:ext uri="{FF2B5EF4-FFF2-40B4-BE49-F238E27FC236}">
                <a16:creationId xmlns:a16="http://schemas.microsoft.com/office/drawing/2014/main" id="{F5057A86-BBAE-4F3A-95C0-07C7E9387670}"/>
              </a:ext>
            </a:extLst>
          </p:cNvPr>
          <p:cNvSpPr>
            <a:spLocks noGrp="1"/>
          </p:cNvSpPr>
          <p:nvPr>
            <p:ph type="body" sz="quarter" idx="17" hasCustomPrompt="1"/>
          </p:nvPr>
        </p:nvSpPr>
        <p:spPr>
          <a:xfrm>
            <a:off x="512106" y="6132228"/>
            <a:ext cx="2984156" cy="528654"/>
          </a:xfrm>
          <a:prstGeom prst="rect">
            <a:avLst/>
          </a:prstGeom>
        </p:spPr>
        <p:txBody>
          <a:bodyPr lIns="0" tIns="0" rIns="0" bIns="0" anchor="ctr"/>
          <a:lstStyle>
            <a:lvl1pPr defTabSz="360000">
              <a:spcBef>
                <a:spcPts val="0"/>
              </a:spcBef>
              <a:spcAft>
                <a:spcPts val="1000"/>
              </a:spcAft>
              <a:defRPr sz="900" cap="all" baseline="0">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AUTHOR NAME / MON-YEAR</a:t>
            </a:r>
          </a:p>
        </p:txBody>
      </p:sp>
      <p:sp>
        <p:nvSpPr>
          <p:cNvPr id="23" name="Text Placeholder 3">
            <a:extLst>
              <a:ext uri="{FF2B5EF4-FFF2-40B4-BE49-F238E27FC236}">
                <a16:creationId xmlns:a16="http://schemas.microsoft.com/office/drawing/2014/main" id="{74087023-A20B-4D86-8CBF-4EAF7960FC6E}"/>
              </a:ext>
            </a:extLst>
          </p:cNvPr>
          <p:cNvSpPr>
            <a:spLocks noGrp="1"/>
          </p:cNvSpPr>
          <p:nvPr>
            <p:ph type="body" sz="quarter" idx="19" hasCustomPrompt="1"/>
          </p:nvPr>
        </p:nvSpPr>
        <p:spPr>
          <a:xfrm>
            <a:off x="5549905" y="6131877"/>
            <a:ext cx="2124811" cy="528654"/>
          </a:xfrm>
          <a:prstGeom prst="rect">
            <a:avLst/>
          </a:prstGeom>
        </p:spPr>
        <p:txBody>
          <a:bodyPr lIns="0" tIns="0" rIns="0" bIns="0" anchor="ctr"/>
          <a:lstStyle>
            <a:lvl1pPr algn="r" defTabSz="360000">
              <a:spcBef>
                <a:spcPts val="0"/>
              </a:spcBef>
              <a:spcAft>
                <a:spcPts val="1000"/>
              </a:spcAft>
              <a:defRPr sz="900" cap="all" baseline="0">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COMPANY CONFIDENTIAL</a:t>
            </a:r>
          </a:p>
        </p:txBody>
      </p:sp>
      <p:grpSp>
        <p:nvGrpSpPr>
          <p:cNvPr id="3" name="Graphic 12">
            <a:extLst>
              <a:ext uri="{FF2B5EF4-FFF2-40B4-BE49-F238E27FC236}">
                <a16:creationId xmlns:a16="http://schemas.microsoft.com/office/drawing/2014/main" id="{E46C10AC-8A77-4CD3-9EBF-A222BED785A2}"/>
              </a:ext>
            </a:extLst>
          </p:cNvPr>
          <p:cNvGrpSpPr/>
          <p:nvPr/>
        </p:nvGrpSpPr>
        <p:grpSpPr>
          <a:xfrm>
            <a:off x="512107" y="639883"/>
            <a:ext cx="2824218" cy="867280"/>
            <a:chOff x="512107" y="639883"/>
            <a:chExt cx="2824218" cy="867280"/>
          </a:xfrm>
        </p:grpSpPr>
        <p:sp>
          <p:nvSpPr>
            <p:cNvPr id="5" name="Freeform: Shape 4">
              <a:extLst>
                <a:ext uri="{FF2B5EF4-FFF2-40B4-BE49-F238E27FC236}">
                  <a16:creationId xmlns:a16="http://schemas.microsoft.com/office/drawing/2014/main" id="{9327BED3-87FC-413B-A9A4-3DDAB3C379C4}"/>
                </a:ext>
              </a:extLst>
            </p:cNvPr>
            <p:cNvSpPr/>
            <p:nvPr/>
          </p:nvSpPr>
          <p:spPr>
            <a:xfrm>
              <a:off x="1955720" y="839654"/>
              <a:ext cx="126015" cy="200142"/>
            </a:xfrm>
            <a:custGeom>
              <a:avLst/>
              <a:gdLst>
                <a:gd name="connsiteX0" fmla="*/ 7042 w 126014"/>
                <a:gd name="connsiteY0" fmla="*/ 5559 h 200141"/>
                <a:gd name="connsiteX1" fmla="*/ 121938 w 126014"/>
                <a:gd name="connsiteY1" fmla="*/ 5559 h 200141"/>
                <a:gd name="connsiteX2" fmla="*/ 119714 w 126014"/>
                <a:gd name="connsiteY2" fmla="*/ 23350 h 200141"/>
                <a:gd name="connsiteX3" fmla="*/ 71532 w 126014"/>
                <a:gd name="connsiteY3" fmla="*/ 23350 h 200141"/>
                <a:gd name="connsiteX4" fmla="*/ 47812 w 126014"/>
                <a:gd name="connsiteY4" fmla="*/ 196806 h 200141"/>
                <a:gd name="connsiteX5" fmla="*/ 28539 w 126014"/>
                <a:gd name="connsiteY5" fmla="*/ 196806 h 200141"/>
                <a:gd name="connsiteX6" fmla="*/ 52259 w 126014"/>
                <a:gd name="connsiteY6" fmla="*/ 23350 h 200141"/>
                <a:gd name="connsiteX7" fmla="*/ 5559 w 126014"/>
                <a:gd name="connsiteY7" fmla="*/ 23350 h 200141"/>
                <a:gd name="connsiteX8" fmla="*/ 7042 w 126014"/>
                <a:gd name="connsiteY8" fmla="*/ 5559 h 20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14" h="200141">
                  <a:moveTo>
                    <a:pt x="7042" y="5559"/>
                  </a:moveTo>
                  <a:lnTo>
                    <a:pt x="121938" y="5559"/>
                  </a:lnTo>
                  <a:lnTo>
                    <a:pt x="119714" y="23350"/>
                  </a:lnTo>
                  <a:lnTo>
                    <a:pt x="71532" y="23350"/>
                  </a:lnTo>
                  <a:lnTo>
                    <a:pt x="47812" y="196806"/>
                  </a:lnTo>
                  <a:lnTo>
                    <a:pt x="28539" y="196806"/>
                  </a:lnTo>
                  <a:lnTo>
                    <a:pt x="52259" y="23350"/>
                  </a:lnTo>
                  <a:lnTo>
                    <a:pt x="5559" y="23350"/>
                  </a:lnTo>
                  <a:lnTo>
                    <a:pt x="7042" y="5559"/>
                  </a:lnTo>
                  <a:close/>
                </a:path>
              </a:pathLst>
            </a:custGeom>
            <a:solidFill>
              <a:schemeClr val="accent1"/>
            </a:solidFill>
            <a:ln w="9525"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3CDBD3BF-8AAA-4C97-A5A0-E8E1A00BA93B}"/>
                </a:ext>
              </a:extLst>
            </p:cNvPr>
            <p:cNvSpPr/>
            <p:nvPr/>
          </p:nvSpPr>
          <p:spPr>
            <a:xfrm>
              <a:off x="2067651" y="886354"/>
              <a:ext cx="155666" cy="155666"/>
            </a:xfrm>
            <a:custGeom>
              <a:avLst/>
              <a:gdLst>
                <a:gd name="connsiteX0" fmla="*/ 150847 w 155665"/>
                <a:gd name="connsiteY0" fmla="*/ 83392 h 155665"/>
                <a:gd name="connsiteX1" fmla="*/ 24091 w 155665"/>
                <a:gd name="connsiteY1" fmla="*/ 83392 h 155665"/>
                <a:gd name="connsiteX2" fmla="*/ 37434 w 155665"/>
                <a:gd name="connsiteY2" fmla="*/ 123421 h 155665"/>
                <a:gd name="connsiteX3" fmla="*/ 73756 w 155665"/>
                <a:gd name="connsiteY3" fmla="*/ 138246 h 155665"/>
                <a:gd name="connsiteX4" fmla="*/ 101183 w 155665"/>
                <a:gd name="connsiteY4" fmla="*/ 132316 h 155665"/>
                <a:gd name="connsiteX5" fmla="*/ 121938 w 155665"/>
                <a:gd name="connsiteY5" fmla="*/ 115267 h 155665"/>
                <a:gd name="connsiteX6" fmla="*/ 135281 w 155665"/>
                <a:gd name="connsiteY6" fmla="*/ 126386 h 155665"/>
                <a:gd name="connsiteX7" fmla="*/ 108595 w 155665"/>
                <a:gd name="connsiteY7" fmla="*/ 147141 h 155665"/>
                <a:gd name="connsiteX8" fmla="*/ 73014 w 155665"/>
                <a:gd name="connsiteY8" fmla="*/ 155295 h 155665"/>
                <a:gd name="connsiteX9" fmla="*/ 22608 w 155665"/>
                <a:gd name="connsiteY9" fmla="*/ 134540 h 155665"/>
                <a:gd name="connsiteX10" fmla="*/ 5559 w 155665"/>
                <a:gd name="connsiteY10" fmla="*/ 87840 h 155665"/>
                <a:gd name="connsiteX11" fmla="*/ 16678 w 155665"/>
                <a:gd name="connsiteY11" fmla="*/ 47070 h 155665"/>
                <a:gd name="connsiteX12" fmla="*/ 47070 w 155665"/>
                <a:gd name="connsiteY12" fmla="*/ 16678 h 155665"/>
                <a:gd name="connsiteX13" fmla="*/ 87840 w 155665"/>
                <a:gd name="connsiteY13" fmla="*/ 5559 h 155665"/>
                <a:gd name="connsiteX14" fmla="*/ 133057 w 155665"/>
                <a:gd name="connsiteY14" fmla="*/ 24091 h 155665"/>
                <a:gd name="connsiteX15" fmla="*/ 150847 w 155665"/>
                <a:gd name="connsiteY15" fmla="*/ 70791 h 155665"/>
                <a:gd name="connsiteX16" fmla="*/ 150847 w 155665"/>
                <a:gd name="connsiteY16" fmla="*/ 83392 h 155665"/>
                <a:gd name="connsiteX17" fmla="*/ 134539 w 155665"/>
                <a:gd name="connsiteY17" fmla="*/ 67826 h 155665"/>
                <a:gd name="connsiteX18" fmla="*/ 121197 w 155665"/>
                <a:gd name="connsiteY18" fmla="*/ 35210 h 155665"/>
                <a:gd name="connsiteX19" fmla="*/ 88581 w 155665"/>
                <a:gd name="connsiteY19" fmla="*/ 22609 h 155665"/>
                <a:gd name="connsiteX20" fmla="*/ 50777 w 155665"/>
                <a:gd name="connsiteY20" fmla="*/ 34469 h 155665"/>
                <a:gd name="connsiteX21" fmla="*/ 27797 w 155665"/>
                <a:gd name="connsiteY21" fmla="*/ 67084 h 155665"/>
                <a:gd name="connsiteX22" fmla="*/ 134539 w 155665"/>
                <a:gd name="connsiteY22" fmla="*/ 67084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5665" h="155665">
                  <a:moveTo>
                    <a:pt x="150847" y="83392"/>
                  </a:moveTo>
                  <a:lnTo>
                    <a:pt x="24091" y="83392"/>
                  </a:lnTo>
                  <a:cubicBezTo>
                    <a:pt x="24091" y="100441"/>
                    <a:pt x="28539" y="113784"/>
                    <a:pt x="37434" y="123421"/>
                  </a:cubicBezTo>
                  <a:cubicBezTo>
                    <a:pt x="46329" y="133057"/>
                    <a:pt x="58189" y="138246"/>
                    <a:pt x="73756" y="138246"/>
                  </a:cubicBezTo>
                  <a:cubicBezTo>
                    <a:pt x="83392" y="138246"/>
                    <a:pt x="93029" y="136022"/>
                    <a:pt x="101183" y="132316"/>
                  </a:cubicBezTo>
                  <a:cubicBezTo>
                    <a:pt x="109337" y="128609"/>
                    <a:pt x="116749" y="122679"/>
                    <a:pt x="121938" y="115267"/>
                  </a:cubicBezTo>
                  <a:lnTo>
                    <a:pt x="135281" y="126386"/>
                  </a:lnTo>
                  <a:cubicBezTo>
                    <a:pt x="128609" y="135281"/>
                    <a:pt x="119714" y="141952"/>
                    <a:pt x="108595" y="147141"/>
                  </a:cubicBezTo>
                  <a:cubicBezTo>
                    <a:pt x="97476" y="152330"/>
                    <a:pt x="85616" y="155295"/>
                    <a:pt x="73014" y="155295"/>
                  </a:cubicBezTo>
                  <a:cubicBezTo>
                    <a:pt x="50777" y="155295"/>
                    <a:pt x="33727" y="148624"/>
                    <a:pt x="22608" y="134540"/>
                  </a:cubicBezTo>
                  <a:cubicBezTo>
                    <a:pt x="11490" y="120456"/>
                    <a:pt x="5559" y="105630"/>
                    <a:pt x="5559" y="87840"/>
                  </a:cubicBezTo>
                  <a:cubicBezTo>
                    <a:pt x="5559" y="73756"/>
                    <a:pt x="9266" y="60413"/>
                    <a:pt x="16678" y="47070"/>
                  </a:cubicBezTo>
                  <a:cubicBezTo>
                    <a:pt x="24091" y="33728"/>
                    <a:pt x="34469" y="24091"/>
                    <a:pt x="47070" y="16678"/>
                  </a:cubicBezTo>
                  <a:cubicBezTo>
                    <a:pt x="59672" y="9266"/>
                    <a:pt x="73014" y="5559"/>
                    <a:pt x="87840" y="5559"/>
                  </a:cubicBezTo>
                  <a:cubicBezTo>
                    <a:pt x="105630" y="5559"/>
                    <a:pt x="121197" y="11490"/>
                    <a:pt x="133057" y="24091"/>
                  </a:cubicBezTo>
                  <a:cubicBezTo>
                    <a:pt x="144917" y="36693"/>
                    <a:pt x="150847" y="52259"/>
                    <a:pt x="150847" y="70791"/>
                  </a:cubicBezTo>
                  <a:cubicBezTo>
                    <a:pt x="152330" y="74497"/>
                    <a:pt x="151589" y="78203"/>
                    <a:pt x="150847" y="83392"/>
                  </a:cubicBezTo>
                  <a:close/>
                  <a:moveTo>
                    <a:pt x="134539" y="67826"/>
                  </a:moveTo>
                  <a:cubicBezTo>
                    <a:pt x="133798" y="54483"/>
                    <a:pt x="129351" y="43364"/>
                    <a:pt x="121197" y="35210"/>
                  </a:cubicBezTo>
                  <a:cubicBezTo>
                    <a:pt x="112302" y="27056"/>
                    <a:pt x="101924" y="22609"/>
                    <a:pt x="88581" y="22609"/>
                  </a:cubicBezTo>
                  <a:cubicBezTo>
                    <a:pt x="74497" y="22609"/>
                    <a:pt x="61896" y="26315"/>
                    <a:pt x="50777" y="34469"/>
                  </a:cubicBezTo>
                  <a:cubicBezTo>
                    <a:pt x="39658" y="42623"/>
                    <a:pt x="32245" y="53742"/>
                    <a:pt x="27797" y="67084"/>
                  </a:cubicBezTo>
                  <a:lnTo>
                    <a:pt x="134539" y="67084"/>
                  </a:lnTo>
                  <a:close/>
                </a:path>
              </a:pathLst>
            </a:custGeom>
            <a:solidFill>
              <a:schemeClr val="accent1"/>
            </a:solidFill>
            <a:ln w="9525"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F740C8F0-48F8-47B9-8B7E-327FE27B8708}"/>
                </a:ext>
              </a:extLst>
            </p:cNvPr>
            <p:cNvSpPr/>
            <p:nvPr/>
          </p:nvSpPr>
          <p:spPr>
            <a:xfrm>
              <a:off x="2229246" y="887836"/>
              <a:ext cx="103777" cy="155666"/>
            </a:xfrm>
            <a:custGeom>
              <a:avLst/>
              <a:gdLst>
                <a:gd name="connsiteX0" fmla="*/ 101183 w 103777"/>
                <a:gd name="connsiteY0" fmla="*/ 23350 h 155665"/>
                <a:gd name="connsiteX1" fmla="*/ 91546 w 103777"/>
                <a:gd name="connsiteY1" fmla="*/ 38175 h 155665"/>
                <a:gd name="connsiteX2" fmla="*/ 63378 w 103777"/>
                <a:gd name="connsiteY2" fmla="*/ 21126 h 155665"/>
                <a:gd name="connsiteX3" fmla="*/ 47070 w 103777"/>
                <a:gd name="connsiteY3" fmla="*/ 27056 h 155665"/>
                <a:gd name="connsiteX4" fmla="*/ 40399 w 103777"/>
                <a:gd name="connsiteY4" fmla="*/ 40399 h 155665"/>
                <a:gd name="connsiteX5" fmla="*/ 44105 w 103777"/>
                <a:gd name="connsiteY5" fmla="*/ 51518 h 155665"/>
                <a:gd name="connsiteX6" fmla="*/ 61896 w 103777"/>
                <a:gd name="connsiteY6" fmla="*/ 65602 h 155665"/>
                <a:gd name="connsiteX7" fmla="*/ 88581 w 103777"/>
                <a:gd name="connsiteY7" fmla="*/ 88581 h 155665"/>
                <a:gd name="connsiteX8" fmla="*/ 95253 w 103777"/>
                <a:gd name="connsiteY8" fmla="*/ 111560 h 155665"/>
                <a:gd name="connsiteX9" fmla="*/ 82651 w 103777"/>
                <a:gd name="connsiteY9" fmla="*/ 141211 h 155665"/>
                <a:gd name="connsiteX10" fmla="*/ 50035 w 103777"/>
                <a:gd name="connsiteY10" fmla="*/ 153071 h 155665"/>
                <a:gd name="connsiteX11" fmla="*/ 5559 w 103777"/>
                <a:gd name="connsiteY11" fmla="*/ 130092 h 155665"/>
                <a:gd name="connsiteX12" fmla="*/ 16678 w 103777"/>
                <a:gd name="connsiteY12" fmla="*/ 117490 h 155665"/>
                <a:gd name="connsiteX13" fmla="*/ 50777 w 103777"/>
                <a:gd name="connsiteY13" fmla="*/ 136763 h 155665"/>
                <a:gd name="connsiteX14" fmla="*/ 69308 w 103777"/>
                <a:gd name="connsiteY14" fmla="*/ 129351 h 155665"/>
                <a:gd name="connsiteX15" fmla="*/ 77462 w 103777"/>
                <a:gd name="connsiteY15" fmla="*/ 112302 h 155665"/>
                <a:gd name="connsiteX16" fmla="*/ 71532 w 103777"/>
                <a:gd name="connsiteY16" fmla="*/ 96735 h 155665"/>
                <a:gd name="connsiteX17" fmla="*/ 51518 w 103777"/>
                <a:gd name="connsiteY17" fmla="*/ 81169 h 155665"/>
                <a:gd name="connsiteX18" fmla="*/ 27797 w 103777"/>
                <a:gd name="connsiteY18" fmla="*/ 61154 h 155665"/>
                <a:gd name="connsiteX19" fmla="*/ 21867 w 103777"/>
                <a:gd name="connsiteY19" fmla="*/ 43364 h 155665"/>
                <a:gd name="connsiteX20" fmla="*/ 33728 w 103777"/>
                <a:gd name="connsiteY20" fmla="*/ 16678 h 155665"/>
                <a:gd name="connsiteX21" fmla="*/ 63378 w 103777"/>
                <a:gd name="connsiteY21" fmla="*/ 5559 h 155665"/>
                <a:gd name="connsiteX22" fmla="*/ 82651 w 103777"/>
                <a:gd name="connsiteY22" fmla="*/ 10007 h 155665"/>
                <a:gd name="connsiteX23" fmla="*/ 101183 w 103777"/>
                <a:gd name="connsiteY23" fmla="*/ 23350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3777" h="155665">
                  <a:moveTo>
                    <a:pt x="101183" y="23350"/>
                  </a:moveTo>
                  <a:lnTo>
                    <a:pt x="91546" y="38175"/>
                  </a:lnTo>
                  <a:cubicBezTo>
                    <a:pt x="83392" y="27056"/>
                    <a:pt x="73756" y="21126"/>
                    <a:pt x="63378" y="21126"/>
                  </a:cubicBezTo>
                  <a:cubicBezTo>
                    <a:pt x="57448" y="21126"/>
                    <a:pt x="51518" y="23350"/>
                    <a:pt x="47070" y="27056"/>
                  </a:cubicBezTo>
                  <a:cubicBezTo>
                    <a:pt x="42623" y="31504"/>
                    <a:pt x="40399" y="35951"/>
                    <a:pt x="40399" y="40399"/>
                  </a:cubicBezTo>
                  <a:cubicBezTo>
                    <a:pt x="40399" y="44105"/>
                    <a:pt x="41882" y="47812"/>
                    <a:pt x="44105" y="51518"/>
                  </a:cubicBezTo>
                  <a:cubicBezTo>
                    <a:pt x="47070" y="55224"/>
                    <a:pt x="53000" y="59672"/>
                    <a:pt x="61896" y="65602"/>
                  </a:cubicBezTo>
                  <a:cubicBezTo>
                    <a:pt x="75238" y="74497"/>
                    <a:pt x="84134" y="81910"/>
                    <a:pt x="88581" y="88581"/>
                  </a:cubicBezTo>
                  <a:cubicBezTo>
                    <a:pt x="93029" y="95253"/>
                    <a:pt x="95253" y="102665"/>
                    <a:pt x="95253" y="111560"/>
                  </a:cubicBezTo>
                  <a:cubicBezTo>
                    <a:pt x="95253" y="123421"/>
                    <a:pt x="90805" y="133057"/>
                    <a:pt x="82651" y="141211"/>
                  </a:cubicBezTo>
                  <a:cubicBezTo>
                    <a:pt x="74497" y="149365"/>
                    <a:pt x="63378" y="153071"/>
                    <a:pt x="50035" y="153071"/>
                  </a:cubicBezTo>
                  <a:cubicBezTo>
                    <a:pt x="32245" y="153071"/>
                    <a:pt x="17420" y="145659"/>
                    <a:pt x="5559" y="130092"/>
                  </a:cubicBezTo>
                  <a:lnTo>
                    <a:pt x="16678" y="117490"/>
                  </a:lnTo>
                  <a:cubicBezTo>
                    <a:pt x="27056" y="130092"/>
                    <a:pt x="38916" y="136763"/>
                    <a:pt x="50777" y="136763"/>
                  </a:cubicBezTo>
                  <a:cubicBezTo>
                    <a:pt x="58189" y="136763"/>
                    <a:pt x="64119" y="134540"/>
                    <a:pt x="69308" y="129351"/>
                  </a:cubicBezTo>
                  <a:cubicBezTo>
                    <a:pt x="74497" y="124162"/>
                    <a:pt x="77462" y="118973"/>
                    <a:pt x="77462" y="112302"/>
                  </a:cubicBezTo>
                  <a:cubicBezTo>
                    <a:pt x="77462" y="107113"/>
                    <a:pt x="75238" y="101924"/>
                    <a:pt x="71532" y="96735"/>
                  </a:cubicBezTo>
                  <a:cubicBezTo>
                    <a:pt x="69308" y="93770"/>
                    <a:pt x="61896" y="88581"/>
                    <a:pt x="51518" y="81169"/>
                  </a:cubicBezTo>
                  <a:cubicBezTo>
                    <a:pt x="39658" y="73015"/>
                    <a:pt x="31504" y="66343"/>
                    <a:pt x="27797" y="61154"/>
                  </a:cubicBezTo>
                  <a:cubicBezTo>
                    <a:pt x="24091" y="55966"/>
                    <a:pt x="21867" y="50035"/>
                    <a:pt x="21867" y="43364"/>
                  </a:cubicBezTo>
                  <a:cubicBezTo>
                    <a:pt x="21867" y="32986"/>
                    <a:pt x="25574" y="24091"/>
                    <a:pt x="33728" y="16678"/>
                  </a:cubicBezTo>
                  <a:cubicBezTo>
                    <a:pt x="41882" y="9266"/>
                    <a:pt x="51518" y="5559"/>
                    <a:pt x="63378" y="5559"/>
                  </a:cubicBezTo>
                  <a:cubicBezTo>
                    <a:pt x="70791" y="5559"/>
                    <a:pt x="76721" y="7042"/>
                    <a:pt x="82651" y="10007"/>
                  </a:cubicBezTo>
                  <a:cubicBezTo>
                    <a:pt x="90064" y="10748"/>
                    <a:pt x="95253" y="15937"/>
                    <a:pt x="101183" y="23350"/>
                  </a:cubicBezTo>
                  <a:close/>
                </a:path>
              </a:pathLst>
            </a:custGeom>
            <a:solidFill>
              <a:schemeClr val="accent1"/>
            </a:solidFill>
            <a:ln w="9525"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7C04CBC1-ED1C-4CB2-8486-3A3E4577DB52}"/>
                </a:ext>
              </a:extLst>
            </p:cNvPr>
            <p:cNvSpPr/>
            <p:nvPr/>
          </p:nvSpPr>
          <p:spPr>
            <a:xfrm>
              <a:off x="2350072" y="836689"/>
              <a:ext cx="81539" cy="200142"/>
            </a:xfrm>
            <a:custGeom>
              <a:avLst/>
              <a:gdLst>
                <a:gd name="connsiteX0" fmla="*/ 40399 w 81539"/>
                <a:gd name="connsiteY0" fmla="*/ 5559 h 200141"/>
                <a:gd name="connsiteX1" fmla="*/ 58189 w 81539"/>
                <a:gd name="connsiteY1" fmla="*/ 5559 h 200141"/>
                <a:gd name="connsiteX2" fmla="*/ 50777 w 81539"/>
                <a:gd name="connsiteY2" fmla="*/ 58931 h 200141"/>
                <a:gd name="connsiteX3" fmla="*/ 79686 w 81539"/>
                <a:gd name="connsiteY3" fmla="*/ 58931 h 200141"/>
                <a:gd name="connsiteX4" fmla="*/ 77462 w 81539"/>
                <a:gd name="connsiteY4" fmla="*/ 74497 h 200141"/>
                <a:gd name="connsiteX5" fmla="*/ 48553 w 81539"/>
                <a:gd name="connsiteY5" fmla="*/ 74497 h 200141"/>
                <a:gd name="connsiteX6" fmla="*/ 31504 w 81539"/>
                <a:gd name="connsiteY6" fmla="*/ 200512 h 200141"/>
                <a:gd name="connsiteX7" fmla="*/ 12972 w 81539"/>
                <a:gd name="connsiteY7" fmla="*/ 200512 h 200141"/>
                <a:gd name="connsiteX8" fmla="*/ 30021 w 81539"/>
                <a:gd name="connsiteY8" fmla="*/ 74497 h 200141"/>
                <a:gd name="connsiteX9" fmla="*/ 5559 w 81539"/>
                <a:gd name="connsiteY9" fmla="*/ 74497 h 200141"/>
                <a:gd name="connsiteX10" fmla="*/ 7783 w 81539"/>
                <a:gd name="connsiteY10" fmla="*/ 58931 h 200141"/>
                <a:gd name="connsiteX11" fmla="*/ 32245 w 81539"/>
                <a:gd name="connsiteY11" fmla="*/ 58931 h 200141"/>
                <a:gd name="connsiteX12" fmla="*/ 40399 w 81539"/>
                <a:gd name="connsiteY12" fmla="*/ 5559 h 20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539" h="200141">
                  <a:moveTo>
                    <a:pt x="40399" y="5559"/>
                  </a:moveTo>
                  <a:lnTo>
                    <a:pt x="58189" y="5559"/>
                  </a:lnTo>
                  <a:lnTo>
                    <a:pt x="50777" y="58931"/>
                  </a:lnTo>
                  <a:lnTo>
                    <a:pt x="79686" y="58931"/>
                  </a:lnTo>
                  <a:lnTo>
                    <a:pt x="77462" y="74497"/>
                  </a:lnTo>
                  <a:lnTo>
                    <a:pt x="48553" y="74497"/>
                  </a:lnTo>
                  <a:lnTo>
                    <a:pt x="31504" y="200512"/>
                  </a:lnTo>
                  <a:lnTo>
                    <a:pt x="12972" y="200512"/>
                  </a:lnTo>
                  <a:lnTo>
                    <a:pt x="30021" y="74497"/>
                  </a:lnTo>
                  <a:lnTo>
                    <a:pt x="5559" y="74497"/>
                  </a:lnTo>
                  <a:lnTo>
                    <a:pt x="7783" y="58931"/>
                  </a:lnTo>
                  <a:lnTo>
                    <a:pt x="32245" y="58931"/>
                  </a:lnTo>
                  <a:lnTo>
                    <a:pt x="40399" y="5559"/>
                  </a:lnTo>
                  <a:close/>
                </a:path>
              </a:pathLst>
            </a:custGeom>
            <a:solidFill>
              <a:schemeClr val="accent1"/>
            </a:solidFill>
            <a:ln w="9525"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11BEC97-6C30-4C0A-AD6F-C5F077B24078}"/>
                </a:ext>
              </a:extLst>
            </p:cNvPr>
            <p:cNvSpPr/>
            <p:nvPr/>
          </p:nvSpPr>
          <p:spPr>
            <a:xfrm>
              <a:off x="2430870" y="831500"/>
              <a:ext cx="59301" cy="207554"/>
            </a:xfrm>
            <a:custGeom>
              <a:avLst/>
              <a:gdLst>
                <a:gd name="connsiteX0" fmla="*/ 24091 w 59301"/>
                <a:gd name="connsiteY0" fmla="*/ 64119 h 207554"/>
                <a:gd name="connsiteX1" fmla="*/ 41140 w 59301"/>
                <a:gd name="connsiteY1" fmla="*/ 64119 h 207554"/>
                <a:gd name="connsiteX2" fmla="*/ 23350 w 59301"/>
                <a:gd name="connsiteY2" fmla="*/ 205701 h 207554"/>
                <a:gd name="connsiteX3" fmla="*/ 5559 w 59301"/>
                <a:gd name="connsiteY3" fmla="*/ 205701 h 207554"/>
                <a:gd name="connsiteX4" fmla="*/ 24091 w 59301"/>
                <a:gd name="connsiteY4" fmla="*/ 64119 h 207554"/>
                <a:gd name="connsiteX5" fmla="*/ 38916 w 59301"/>
                <a:gd name="connsiteY5" fmla="*/ 5559 h 207554"/>
                <a:gd name="connsiteX6" fmla="*/ 49294 w 59301"/>
                <a:gd name="connsiteY6" fmla="*/ 10007 h 207554"/>
                <a:gd name="connsiteX7" fmla="*/ 53742 w 59301"/>
                <a:gd name="connsiteY7" fmla="*/ 20385 h 207554"/>
                <a:gd name="connsiteX8" fmla="*/ 49294 w 59301"/>
                <a:gd name="connsiteY8" fmla="*/ 30762 h 207554"/>
                <a:gd name="connsiteX9" fmla="*/ 38916 w 59301"/>
                <a:gd name="connsiteY9" fmla="*/ 35210 h 207554"/>
                <a:gd name="connsiteX10" fmla="*/ 28539 w 59301"/>
                <a:gd name="connsiteY10" fmla="*/ 30762 h 207554"/>
                <a:gd name="connsiteX11" fmla="*/ 24091 w 59301"/>
                <a:gd name="connsiteY11" fmla="*/ 20385 h 207554"/>
                <a:gd name="connsiteX12" fmla="*/ 28539 w 59301"/>
                <a:gd name="connsiteY12" fmla="*/ 10007 h 207554"/>
                <a:gd name="connsiteX13" fmla="*/ 38916 w 59301"/>
                <a:gd name="connsiteY13" fmla="*/ 5559 h 207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301" h="207554">
                  <a:moveTo>
                    <a:pt x="24091" y="64119"/>
                  </a:moveTo>
                  <a:lnTo>
                    <a:pt x="41140" y="64119"/>
                  </a:lnTo>
                  <a:lnTo>
                    <a:pt x="23350" y="205701"/>
                  </a:lnTo>
                  <a:lnTo>
                    <a:pt x="5559" y="205701"/>
                  </a:lnTo>
                  <a:lnTo>
                    <a:pt x="24091" y="64119"/>
                  </a:lnTo>
                  <a:close/>
                  <a:moveTo>
                    <a:pt x="38916" y="5559"/>
                  </a:moveTo>
                  <a:cubicBezTo>
                    <a:pt x="42623" y="5559"/>
                    <a:pt x="46329" y="7042"/>
                    <a:pt x="49294" y="10007"/>
                  </a:cubicBezTo>
                  <a:cubicBezTo>
                    <a:pt x="52259" y="12972"/>
                    <a:pt x="53742" y="15937"/>
                    <a:pt x="53742" y="20385"/>
                  </a:cubicBezTo>
                  <a:cubicBezTo>
                    <a:pt x="53742" y="24832"/>
                    <a:pt x="52259" y="27797"/>
                    <a:pt x="49294" y="30762"/>
                  </a:cubicBezTo>
                  <a:cubicBezTo>
                    <a:pt x="46329" y="33728"/>
                    <a:pt x="43364" y="35210"/>
                    <a:pt x="38916" y="35210"/>
                  </a:cubicBezTo>
                  <a:cubicBezTo>
                    <a:pt x="34469" y="35210"/>
                    <a:pt x="31504" y="33728"/>
                    <a:pt x="28539" y="30762"/>
                  </a:cubicBezTo>
                  <a:cubicBezTo>
                    <a:pt x="25573" y="27797"/>
                    <a:pt x="24091" y="24832"/>
                    <a:pt x="24091" y="20385"/>
                  </a:cubicBezTo>
                  <a:cubicBezTo>
                    <a:pt x="24091" y="16678"/>
                    <a:pt x="25573" y="12972"/>
                    <a:pt x="28539" y="10007"/>
                  </a:cubicBezTo>
                  <a:cubicBezTo>
                    <a:pt x="31504" y="7042"/>
                    <a:pt x="34469" y="5559"/>
                    <a:pt x="38916" y="5559"/>
                  </a:cubicBezTo>
                  <a:close/>
                </a:path>
              </a:pathLst>
            </a:custGeom>
            <a:solidFill>
              <a:schemeClr val="accent1"/>
            </a:solid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38562E6-5BF8-4A2C-8CDB-A9B77D58436F}"/>
                </a:ext>
              </a:extLst>
            </p:cNvPr>
            <p:cNvSpPr/>
            <p:nvPr/>
          </p:nvSpPr>
          <p:spPr>
            <a:xfrm>
              <a:off x="2487948" y="886354"/>
              <a:ext cx="140840" cy="155666"/>
            </a:xfrm>
            <a:custGeom>
              <a:avLst/>
              <a:gdLst>
                <a:gd name="connsiteX0" fmla="*/ 24091 w 140840"/>
                <a:gd name="connsiteY0" fmla="*/ 9266 h 155665"/>
                <a:gd name="connsiteX1" fmla="*/ 41882 w 140840"/>
                <a:gd name="connsiteY1" fmla="*/ 9266 h 155665"/>
                <a:gd name="connsiteX2" fmla="*/ 38916 w 140840"/>
                <a:gd name="connsiteY2" fmla="*/ 31504 h 155665"/>
                <a:gd name="connsiteX3" fmla="*/ 89323 w 140840"/>
                <a:gd name="connsiteY3" fmla="*/ 5559 h 155665"/>
                <a:gd name="connsiteX4" fmla="*/ 124903 w 140840"/>
                <a:gd name="connsiteY4" fmla="*/ 18902 h 155665"/>
                <a:gd name="connsiteX5" fmla="*/ 138246 w 140840"/>
                <a:gd name="connsiteY5" fmla="*/ 55224 h 155665"/>
                <a:gd name="connsiteX6" fmla="*/ 135281 w 140840"/>
                <a:gd name="connsiteY6" fmla="*/ 85616 h 155665"/>
                <a:gd name="connsiteX7" fmla="*/ 126386 w 140840"/>
                <a:gd name="connsiteY7" fmla="*/ 150847 h 155665"/>
                <a:gd name="connsiteX8" fmla="*/ 108595 w 140840"/>
                <a:gd name="connsiteY8" fmla="*/ 150847 h 155665"/>
                <a:gd name="connsiteX9" fmla="*/ 117490 w 140840"/>
                <a:gd name="connsiteY9" fmla="*/ 85616 h 155665"/>
                <a:gd name="connsiteX10" fmla="*/ 120455 w 140840"/>
                <a:gd name="connsiteY10" fmla="*/ 54483 h 155665"/>
                <a:gd name="connsiteX11" fmla="*/ 111560 w 140840"/>
                <a:gd name="connsiteY11" fmla="*/ 30763 h 155665"/>
                <a:gd name="connsiteX12" fmla="*/ 87840 w 140840"/>
                <a:gd name="connsiteY12" fmla="*/ 21867 h 155665"/>
                <a:gd name="connsiteX13" fmla="*/ 61154 w 140840"/>
                <a:gd name="connsiteY13" fmla="*/ 29280 h 155665"/>
                <a:gd name="connsiteX14" fmla="*/ 41882 w 140840"/>
                <a:gd name="connsiteY14" fmla="*/ 49294 h 155665"/>
                <a:gd name="connsiteX15" fmla="*/ 31504 w 140840"/>
                <a:gd name="connsiteY15" fmla="*/ 89322 h 155665"/>
                <a:gd name="connsiteX16" fmla="*/ 23350 w 140840"/>
                <a:gd name="connsiteY16" fmla="*/ 150847 h 155665"/>
                <a:gd name="connsiteX17" fmla="*/ 5559 w 140840"/>
                <a:gd name="connsiteY17" fmla="*/ 150847 h 155665"/>
                <a:gd name="connsiteX18" fmla="*/ 24091 w 140840"/>
                <a:gd name="connsiteY18" fmla="*/ 9266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0840" h="155665">
                  <a:moveTo>
                    <a:pt x="24091" y="9266"/>
                  </a:moveTo>
                  <a:lnTo>
                    <a:pt x="41882" y="9266"/>
                  </a:lnTo>
                  <a:lnTo>
                    <a:pt x="38916" y="31504"/>
                  </a:lnTo>
                  <a:cubicBezTo>
                    <a:pt x="53001" y="14455"/>
                    <a:pt x="70050" y="5559"/>
                    <a:pt x="89323" y="5559"/>
                  </a:cubicBezTo>
                  <a:cubicBezTo>
                    <a:pt x="104148" y="5559"/>
                    <a:pt x="116008" y="10007"/>
                    <a:pt x="124903" y="18902"/>
                  </a:cubicBezTo>
                  <a:cubicBezTo>
                    <a:pt x="133798" y="27797"/>
                    <a:pt x="138246" y="39658"/>
                    <a:pt x="138246" y="55224"/>
                  </a:cubicBezTo>
                  <a:cubicBezTo>
                    <a:pt x="138246" y="61154"/>
                    <a:pt x="137505" y="71532"/>
                    <a:pt x="135281" y="85616"/>
                  </a:cubicBezTo>
                  <a:lnTo>
                    <a:pt x="126386" y="150847"/>
                  </a:lnTo>
                  <a:lnTo>
                    <a:pt x="108595" y="150847"/>
                  </a:lnTo>
                  <a:lnTo>
                    <a:pt x="117490" y="85616"/>
                  </a:lnTo>
                  <a:cubicBezTo>
                    <a:pt x="119714" y="71532"/>
                    <a:pt x="120455" y="61154"/>
                    <a:pt x="120455" y="54483"/>
                  </a:cubicBezTo>
                  <a:cubicBezTo>
                    <a:pt x="120455" y="44847"/>
                    <a:pt x="117490" y="36693"/>
                    <a:pt x="111560" y="30763"/>
                  </a:cubicBezTo>
                  <a:cubicBezTo>
                    <a:pt x="105630" y="24832"/>
                    <a:pt x="97476" y="21867"/>
                    <a:pt x="87840" y="21867"/>
                  </a:cubicBezTo>
                  <a:cubicBezTo>
                    <a:pt x="78204" y="21867"/>
                    <a:pt x="69308" y="24091"/>
                    <a:pt x="61154" y="29280"/>
                  </a:cubicBezTo>
                  <a:cubicBezTo>
                    <a:pt x="53001" y="34469"/>
                    <a:pt x="46329" y="41140"/>
                    <a:pt x="41882" y="49294"/>
                  </a:cubicBezTo>
                  <a:cubicBezTo>
                    <a:pt x="37434" y="57448"/>
                    <a:pt x="33728" y="70791"/>
                    <a:pt x="31504" y="89322"/>
                  </a:cubicBezTo>
                  <a:lnTo>
                    <a:pt x="23350" y="150847"/>
                  </a:lnTo>
                  <a:lnTo>
                    <a:pt x="5559" y="150847"/>
                  </a:lnTo>
                  <a:lnTo>
                    <a:pt x="24091" y="9266"/>
                  </a:lnTo>
                  <a:close/>
                </a:path>
              </a:pathLst>
            </a:custGeom>
            <a:solidFill>
              <a:schemeClr val="accent1"/>
            </a:solid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68C8BA4-7C87-4B96-91A3-515CB9A1D0D0}"/>
                </a:ext>
              </a:extLst>
            </p:cNvPr>
            <p:cNvSpPr/>
            <p:nvPr/>
          </p:nvSpPr>
          <p:spPr>
            <a:xfrm>
              <a:off x="2647319" y="887836"/>
              <a:ext cx="170491" cy="207554"/>
            </a:xfrm>
            <a:custGeom>
              <a:avLst/>
              <a:gdLst>
                <a:gd name="connsiteX0" fmla="*/ 147882 w 170490"/>
                <a:gd name="connsiteY0" fmla="*/ 7783 h 207554"/>
                <a:gd name="connsiteX1" fmla="*/ 165673 w 170490"/>
                <a:gd name="connsiteY1" fmla="*/ 7783 h 207554"/>
                <a:gd name="connsiteX2" fmla="*/ 149365 w 170490"/>
                <a:gd name="connsiteY2" fmla="*/ 127868 h 207554"/>
                <a:gd name="connsiteX3" fmla="*/ 139728 w 170490"/>
                <a:gd name="connsiteY3" fmla="*/ 168638 h 207554"/>
                <a:gd name="connsiteX4" fmla="*/ 114525 w 170490"/>
                <a:gd name="connsiteY4" fmla="*/ 195323 h 207554"/>
                <a:gd name="connsiteX5" fmla="*/ 72273 w 170490"/>
                <a:gd name="connsiteY5" fmla="*/ 205701 h 207554"/>
                <a:gd name="connsiteX6" fmla="*/ 31504 w 170490"/>
                <a:gd name="connsiteY6" fmla="*/ 196065 h 207554"/>
                <a:gd name="connsiteX7" fmla="*/ 5559 w 170490"/>
                <a:gd name="connsiteY7" fmla="*/ 167897 h 207554"/>
                <a:gd name="connsiteX8" fmla="*/ 21867 w 170490"/>
                <a:gd name="connsiteY8" fmla="*/ 161966 h 207554"/>
                <a:gd name="connsiteX9" fmla="*/ 72273 w 170490"/>
                <a:gd name="connsiteY9" fmla="*/ 188652 h 207554"/>
                <a:gd name="connsiteX10" fmla="*/ 104148 w 170490"/>
                <a:gd name="connsiteY10" fmla="*/ 181239 h 207554"/>
                <a:gd name="connsiteX11" fmla="*/ 123421 w 170490"/>
                <a:gd name="connsiteY11" fmla="*/ 161966 h 207554"/>
                <a:gd name="connsiteX12" fmla="*/ 130833 w 170490"/>
                <a:gd name="connsiteY12" fmla="*/ 130833 h 207554"/>
                <a:gd name="connsiteX13" fmla="*/ 131574 w 170490"/>
                <a:gd name="connsiteY13" fmla="*/ 125644 h 207554"/>
                <a:gd name="connsiteX14" fmla="*/ 75239 w 170490"/>
                <a:gd name="connsiteY14" fmla="*/ 150847 h 207554"/>
                <a:gd name="connsiteX15" fmla="*/ 27797 w 170490"/>
                <a:gd name="connsiteY15" fmla="*/ 133057 h 207554"/>
                <a:gd name="connsiteX16" fmla="*/ 10007 w 170490"/>
                <a:gd name="connsiteY16" fmla="*/ 86357 h 207554"/>
                <a:gd name="connsiteX17" fmla="*/ 21126 w 170490"/>
                <a:gd name="connsiteY17" fmla="*/ 46329 h 207554"/>
                <a:gd name="connsiteX18" fmla="*/ 50777 w 170490"/>
                <a:gd name="connsiteY18" fmla="*/ 16678 h 207554"/>
                <a:gd name="connsiteX19" fmla="*/ 89323 w 170490"/>
                <a:gd name="connsiteY19" fmla="*/ 5559 h 207554"/>
                <a:gd name="connsiteX20" fmla="*/ 118973 w 170490"/>
                <a:gd name="connsiteY20" fmla="*/ 12972 h 207554"/>
                <a:gd name="connsiteX21" fmla="*/ 142693 w 170490"/>
                <a:gd name="connsiteY21" fmla="*/ 35951 h 207554"/>
                <a:gd name="connsiteX22" fmla="*/ 147882 w 170490"/>
                <a:gd name="connsiteY22" fmla="*/ 7783 h 207554"/>
                <a:gd name="connsiteX23" fmla="*/ 93770 w 170490"/>
                <a:gd name="connsiteY23" fmla="*/ 21126 h 207554"/>
                <a:gd name="connsiteX24" fmla="*/ 60413 w 170490"/>
                <a:gd name="connsiteY24" fmla="*/ 30021 h 207554"/>
                <a:gd name="connsiteX25" fmla="*/ 36693 w 170490"/>
                <a:gd name="connsiteY25" fmla="*/ 53000 h 207554"/>
                <a:gd name="connsiteX26" fmla="*/ 28539 w 170490"/>
                <a:gd name="connsiteY26" fmla="*/ 85616 h 207554"/>
                <a:gd name="connsiteX27" fmla="*/ 41882 w 170490"/>
                <a:gd name="connsiteY27" fmla="*/ 118973 h 207554"/>
                <a:gd name="connsiteX28" fmla="*/ 77462 w 170490"/>
                <a:gd name="connsiteY28" fmla="*/ 131575 h 207554"/>
                <a:gd name="connsiteX29" fmla="*/ 122679 w 170490"/>
                <a:gd name="connsiteY29" fmla="*/ 113784 h 207554"/>
                <a:gd name="connsiteX30" fmla="*/ 140470 w 170490"/>
                <a:gd name="connsiteY30" fmla="*/ 69308 h 207554"/>
                <a:gd name="connsiteX31" fmla="*/ 125644 w 170490"/>
                <a:gd name="connsiteY31" fmla="*/ 32986 h 207554"/>
                <a:gd name="connsiteX32" fmla="*/ 93770 w 170490"/>
                <a:gd name="connsiteY32" fmla="*/ 21126 h 207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0490" h="207554">
                  <a:moveTo>
                    <a:pt x="147882" y="7783"/>
                  </a:moveTo>
                  <a:lnTo>
                    <a:pt x="165673" y="7783"/>
                  </a:lnTo>
                  <a:lnTo>
                    <a:pt x="149365" y="127868"/>
                  </a:lnTo>
                  <a:cubicBezTo>
                    <a:pt x="146400" y="147141"/>
                    <a:pt x="143435" y="160484"/>
                    <a:pt x="139728" y="168638"/>
                  </a:cubicBezTo>
                  <a:cubicBezTo>
                    <a:pt x="134540" y="179015"/>
                    <a:pt x="126386" y="187911"/>
                    <a:pt x="114525" y="195323"/>
                  </a:cubicBezTo>
                  <a:cubicBezTo>
                    <a:pt x="102665" y="201995"/>
                    <a:pt x="88581" y="205701"/>
                    <a:pt x="72273" y="205701"/>
                  </a:cubicBezTo>
                  <a:cubicBezTo>
                    <a:pt x="55966" y="205701"/>
                    <a:pt x="42623" y="202736"/>
                    <a:pt x="31504" y="196065"/>
                  </a:cubicBezTo>
                  <a:cubicBezTo>
                    <a:pt x="20385" y="189393"/>
                    <a:pt x="11490" y="179757"/>
                    <a:pt x="5559" y="167897"/>
                  </a:cubicBezTo>
                  <a:lnTo>
                    <a:pt x="21867" y="161966"/>
                  </a:lnTo>
                  <a:cubicBezTo>
                    <a:pt x="31504" y="179757"/>
                    <a:pt x="48553" y="188652"/>
                    <a:pt x="72273" y="188652"/>
                  </a:cubicBezTo>
                  <a:cubicBezTo>
                    <a:pt x="84875" y="188652"/>
                    <a:pt x="95253" y="186428"/>
                    <a:pt x="104148" y="181239"/>
                  </a:cubicBezTo>
                  <a:cubicBezTo>
                    <a:pt x="113043" y="176050"/>
                    <a:pt x="119714" y="169379"/>
                    <a:pt x="123421" y="161966"/>
                  </a:cubicBezTo>
                  <a:cubicBezTo>
                    <a:pt x="125644" y="157519"/>
                    <a:pt x="127868" y="147141"/>
                    <a:pt x="130833" y="130833"/>
                  </a:cubicBezTo>
                  <a:lnTo>
                    <a:pt x="131574" y="125644"/>
                  </a:lnTo>
                  <a:cubicBezTo>
                    <a:pt x="116008" y="142694"/>
                    <a:pt x="97476" y="150847"/>
                    <a:pt x="75239" y="150847"/>
                  </a:cubicBezTo>
                  <a:cubicBezTo>
                    <a:pt x="55966" y="150847"/>
                    <a:pt x="39658" y="144917"/>
                    <a:pt x="27797" y="133057"/>
                  </a:cubicBezTo>
                  <a:cubicBezTo>
                    <a:pt x="15937" y="121197"/>
                    <a:pt x="10007" y="105630"/>
                    <a:pt x="10007" y="86357"/>
                  </a:cubicBezTo>
                  <a:cubicBezTo>
                    <a:pt x="10007" y="72273"/>
                    <a:pt x="13713" y="58931"/>
                    <a:pt x="21126" y="46329"/>
                  </a:cubicBezTo>
                  <a:cubicBezTo>
                    <a:pt x="28539" y="33728"/>
                    <a:pt x="38175" y="24091"/>
                    <a:pt x="50777" y="16678"/>
                  </a:cubicBezTo>
                  <a:cubicBezTo>
                    <a:pt x="63378" y="9266"/>
                    <a:pt x="76721" y="5559"/>
                    <a:pt x="89323" y="5559"/>
                  </a:cubicBezTo>
                  <a:cubicBezTo>
                    <a:pt x="100441" y="5559"/>
                    <a:pt x="110078" y="7783"/>
                    <a:pt x="118973" y="12972"/>
                  </a:cubicBezTo>
                  <a:cubicBezTo>
                    <a:pt x="127868" y="18161"/>
                    <a:pt x="136022" y="25574"/>
                    <a:pt x="142693" y="35951"/>
                  </a:cubicBezTo>
                  <a:lnTo>
                    <a:pt x="147882" y="7783"/>
                  </a:lnTo>
                  <a:close/>
                  <a:moveTo>
                    <a:pt x="93770" y="21126"/>
                  </a:moveTo>
                  <a:cubicBezTo>
                    <a:pt x="81910" y="21126"/>
                    <a:pt x="70791" y="24091"/>
                    <a:pt x="60413" y="30021"/>
                  </a:cubicBezTo>
                  <a:cubicBezTo>
                    <a:pt x="50035" y="35951"/>
                    <a:pt x="42623" y="43364"/>
                    <a:pt x="36693" y="53000"/>
                  </a:cubicBezTo>
                  <a:cubicBezTo>
                    <a:pt x="30763" y="62637"/>
                    <a:pt x="28539" y="73756"/>
                    <a:pt x="28539" y="85616"/>
                  </a:cubicBezTo>
                  <a:cubicBezTo>
                    <a:pt x="28539" y="99700"/>
                    <a:pt x="32986" y="110819"/>
                    <a:pt x="41882" y="118973"/>
                  </a:cubicBezTo>
                  <a:cubicBezTo>
                    <a:pt x="50777" y="127127"/>
                    <a:pt x="62637" y="131575"/>
                    <a:pt x="77462" y="131575"/>
                  </a:cubicBezTo>
                  <a:cubicBezTo>
                    <a:pt x="95253" y="131575"/>
                    <a:pt x="110819" y="125644"/>
                    <a:pt x="122679" y="113784"/>
                  </a:cubicBezTo>
                  <a:cubicBezTo>
                    <a:pt x="134540" y="101924"/>
                    <a:pt x="140470" y="87099"/>
                    <a:pt x="140470" y="69308"/>
                  </a:cubicBezTo>
                  <a:cubicBezTo>
                    <a:pt x="140470" y="53742"/>
                    <a:pt x="135281" y="41140"/>
                    <a:pt x="125644" y="32986"/>
                  </a:cubicBezTo>
                  <a:cubicBezTo>
                    <a:pt x="116008" y="24832"/>
                    <a:pt x="105630" y="21126"/>
                    <a:pt x="93770" y="21126"/>
                  </a:cubicBezTo>
                  <a:close/>
                </a:path>
              </a:pathLst>
            </a:custGeom>
            <a:solidFill>
              <a:schemeClr val="accent1"/>
            </a:solidFill>
            <a:ln w="95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E0FCDB8-BC10-467E-A810-756C13B05B70}"/>
                </a:ext>
              </a:extLst>
            </p:cNvPr>
            <p:cNvSpPr/>
            <p:nvPr/>
          </p:nvSpPr>
          <p:spPr>
            <a:xfrm>
              <a:off x="1954978" y="1106509"/>
              <a:ext cx="140840" cy="200142"/>
            </a:xfrm>
            <a:custGeom>
              <a:avLst/>
              <a:gdLst>
                <a:gd name="connsiteX0" fmla="*/ 136022 w 140840"/>
                <a:gd name="connsiteY0" fmla="*/ 5559 h 200141"/>
                <a:gd name="connsiteX1" fmla="*/ 133057 w 140840"/>
                <a:gd name="connsiteY1" fmla="*/ 24091 h 200141"/>
                <a:gd name="connsiteX2" fmla="*/ 47070 w 140840"/>
                <a:gd name="connsiteY2" fmla="*/ 24091 h 200141"/>
                <a:gd name="connsiteX3" fmla="*/ 38916 w 140840"/>
                <a:gd name="connsiteY3" fmla="*/ 87099 h 200141"/>
                <a:gd name="connsiteX4" fmla="*/ 124903 w 140840"/>
                <a:gd name="connsiteY4" fmla="*/ 87099 h 200141"/>
                <a:gd name="connsiteX5" fmla="*/ 122679 w 140840"/>
                <a:gd name="connsiteY5" fmla="*/ 105630 h 200141"/>
                <a:gd name="connsiteX6" fmla="*/ 36693 w 140840"/>
                <a:gd name="connsiteY6" fmla="*/ 105630 h 200141"/>
                <a:gd name="connsiteX7" fmla="*/ 27056 w 140840"/>
                <a:gd name="connsiteY7" fmla="*/ 179015 h 200141"/>
                <a:gd name="connsiteX8" fmla="*/ 113043 w 140840"/>
                <a:gd name="connsiteY8" fmla="*/ 179015 h 200141"/>
                <a:gd name="connsiteX9" fmla="*/ 110819 w 140840"/>
                <a:gd name="connsiteY9" fmla="*/ 197547 h 200141"/>
                <a:gd name="connsiteX10" fmla="*/ 5559 w 140840"/>
                <a:gd name="connsiteY10" fmla="*/ 197547 h 200141"/>
                <a:gd name="connsiteX11" fmla="*/ 31504 w 140840"/>
                <a:gd name="connsiteY11" fmla="*/ 5559 h 200141"/>
                <a:gd name="connsiteX12" fmla="*/ 136022 w 140840"/>
                <a:gd name="connsiteY12" fmla="*/ 5559 h 20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840" h="200141">
                  <a:moveTo>
                    <a:pt x="136022" y="5559"/>
                  </a:moveTo>
                  <a:lnTo>
                    <a:pt x="133057" y="24091"/>
                  </a:lnTo>
                  <a:lnTo>
                    <a:pt x="47070" y="24091"/>
                  </a:lnTo>
                  <a:lnTo>
                    <a:pt x="38916" y="87099"/>
                  </a:lnTo>
                  <a:lnTo>
                    <a:pt x="124903" y="87099"/>
                  </a:lnTo>
                  <a:lnTo>
                    <a:pt x="122679" y="105630"/>
                  </a:lnTo>
                  <a:lnTo>
                    <a:pt x="36693" y="105630"/>
                  </a:lnTo>
                  <a:lnTo>
                    <a:pt x="27056" y="179015"/>
                  </a:lnTo>
                  <a:lnTo>
                    <a:pt x="113043" y="179015"/>
                  </a:lnTo>
                  <a:lnTo>
                    <a:pt x="110819" y="197547"/>
                  </a:lnTo>
                  <a:lnTo>
                    <a:pt x="5559" y="197547"/>
                  </a:lnTo>
                  <a:lnTo>
                    <a:pt x="31504" y="5559"/>
                  </a:lnTo>
                  <a:lnTo>
                    <a:pt x="136022" y="5559"/>
                  </a:lnTo>
                  <a:close/>
                </a:path>
              </a:pathLst>
            </a:custGeom>
            <a:solidFill>
              <a:schemeClr val="accent1"/>
            </a:solidFill>
            <a:ln w="9525"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73FC66F-797B-4C6F-B095-61CFF717287B}"/>
                </a:ext>
              </a:extLst>
            </p:cNvPr>
            <p:cNvSpPr/>
            <p:nvPr/>
          </p:nvSpPr>
          <p:spPr>
            <a:xfrm>
              <a:off x="2086924" y="1156915"/>
              <a:ext cx="133428" cy="148253"/>
            </a:xfrm>
            <a:custGeom>
              <a:avLst/>
              <a:gdLst>
                <a:gd name="connsiteX0" fmla="*/ 13713 w 133427"/>
                <a:gd name="connsiteY0" fmla="*/ 5559 h 148252"/>
                <a:gd name="connsiteX1" fmla="*/ 34469 w 133427"/>
                <a:gd name="connsiteY1" fmla="*/ 5559 h 148252"/>
                <a:gd name="connsiteX2" fmla="*/ 68567 w 133427"/>
                <a:gd name="connsiteY2" fmla="*/ 61154 h 148252"/>
                <a:gd name="connsiteX3" fmla="*/ 109337 w 133427"/>
                <a:gd name="connsiteY3" fmla="*/ 5559 h 148252"/>
                <a:gd name="connsiteX4" fmla="*/ 131574 w 133427"/>
                <a:gd name="connsiteY4" fmla="*/ 5559 h 148252"/>
                <a:gd name="connsiteX5" fmla="*/ 78945 w 133427"/>
                <a:gd name="connsiteY5" fmla="*/ 77462 h 148252"/>
                <a:gd name="connsiteX6" fmla="*/ 121938 w 133427"/>
                <a:gd name="connsiteY6" fmla="*/ 147141 h 148252"/>
                <a:gd name="connsiteX7" fmla="*/ 101183 w 133427"/>
                <a:gd name="connsiteY7" fmla="*/ 147141 h 148252"/>
                <a:gd name="connsiteX8" fmla="*/ 67826 w 133427"/>
                <a:gd name="connsiteY8" fmla="*/ 92287 h 148252"/>
                <a:gd name="connsiteX9" fmla="*/ 27797 w 133427"/>
                <a:gd name="connsiteY9" fmla="*/ 147141 h 148252"/>
                <a:gd name="connsiteX10" fmla="*/ 5559 w 133427"/>
                <a:gd name="connsiteY10" fmla="*/ 147141 h 148252"/>
                <a:gd name="connsiteX11" fmla="*/ 57448 w 133427"/>
                <a:gd name="connsiteY11" fmla="*/ 75980 h 148252"/>
                <a:gd name="connsiteX12" fmla="*/ 13713 w 133427"/>
                <a:gd name="connsiteY12" fmla="*/ 5559 h 14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427" h="148252">
                  <a:moveTo>
                    <a:pt x="13713" y="5559"/>
                  </a:moveTo>
                  <a:lnTo>
                    <a:pt x="34469" y="5559"/>
                  </a:lnTo>
                  <a:lnTo>
                    <a:pt x="68567" y="61154"/>
                  </a:lnTo>
                  <a:lnTo>
                    <a:pt x="109337" y="5559"/>
                  </a:lnTo>
                  <a:lnTo>
                    <a:pt x="131574" y="5559"/>
                  </a:lnTo>
                  <a:lnTo>
                    <a:pt x="78945" y="77462"/>
                  </a:lnTo>
                  <a:lnTo>
                    <a:pt x="121938" y="147141"/>
                  </a:lnTo>
                  <a:lnTo>
                    <a:pt x="101183" y="147141"/>
                  </a:lnTo>
                  <a:lnTo>
                    <a:pt x="67826" y="92287"/>
                  </a:lnTo>
                  <a:lnTo>
                    <a:pt x="27797" y="147141"/>
                  </a:lnTo>
                  <a:lnTo>
                    <a:pt x="5559" y="147141"/>
                  </a:lnTo>
                  <a:lnTo>
                    <a:pt x="57448" y="75980"/>
                  </a:lnTo>
                  <a:lnTo>
                    <a:pt x="13713" y="5559"/>
                  </a:lnTo>
                  <a:close/>
                </a:path>
              </a:pathLst>
            </a:custGeom>
            <a:solidFill>
              <a:schemeClr val="accent1"/>
            </a:solidFill>
            <a:ln w="9525"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63DC6369-3512-455E-B6C4-AB99F197BF67}"/>
                </a:ext>
              </a:extLst>
            </p:cNvPr>
            <p:cNvSpPr/>
            <p:nvPr/>
          </p:nvSpPr>
          <p:spPr>
            <a:xfrm>
              <a:off x="2226281" y="1153209"/>
              <a:ext cx="155666" cy="155666"/>
            </a:xfrm>
            <a:custGeom>
              <a:avLst/>
              <a:gdLst>
                <a:gd name="connsiteX0" fmla="*/ 154554 w 155665"/>
                <a:gd name="connsiteY0" fmla="*/ 39658 h 155665"/>
                <a:gd name="connsiteX1" fmla="*/ 139728 w 155665"/>
                <a:gd name="connsiteY1" fmla="*/ 48553 h 155665"/>
                <a:gd name="connsiteX2" fmla="*/ 91546 w 155665"/>
                <a:gd name="connsiteY2" fmla="*/ 23350 h 155665"/>
                <a:gd name="connsiteX3" fmla="*/ 57448 w 155665"/>
                <a:gd name="connsiteY3" fmla="*/ 31504 h 155665"/>
                <a:gd name="connsiteX4" fmla="*/ 32986 w 155665"/>
                <a:gd name="connsiteY4" fmla="*/ 54483 h 155665"/>
                <a:gd name="connsiteX5" fmla="*/ 24091 w 155665"/>
                <a:gd name="connsiteY5" fmla="*/ 86357 h 155665"/>
                <a:gd name="connsiteX6" fmla="*/ 30762 w 155665"/>
                <a:gd name="connsiteY6" fmla="*/ 113043 h 155665"/>
                <a:gd name="connsiteX7" fmla="*/ 49294 w 155665"/>
                <a:gd name="connsiteY7" fmla="*/ 131575 h 155665"/>
                <a:gd name="connsiteX8" fmla="*/ 76721 w 155665"/>
                <a:gd name="connsiteY8" fmla="*/ 138246 h 155665"/>
                <a:gd name="connsiteX9" fmla="*/ 107854 w 155665"/>
                <a:gd name="connsiteY9" fmla="*/ 131575 h 155665"/>
                <a:gd name="connsiteX10" fmla="*/ 130833 w 155665"/>
                <a:gd name="connsiteY10" fmla="*/ 114525 h 155665"/>
                <a:gd name="connsiteX11" fmla="*/ 145658 w 155665"/>
                <a:gd name="connsiteY11" fmla="*/ 124903 h 155665"/>
                <a:gd name="connsiteX12" fmla="*/ 115267 w 155665"/>
                <a:gd name="connsiteY12" fmla="*/ 147141 h 155665"/>
                <a:gd name="connsiteX13" fmla="*/ 76721 w 155665"/>
                <a:gd name="connsiteY13" fmla="*/ 154554 h 155665"/>
                <a:gd name="connsiteX14" fmla="*/ 24091 w 155665"/>
                <a:gd name="connsiteY14" fmla="*/ 136022 h 155665"/>
                <a:gd name="connsiteX15" fmla="*/ 5559 w 155665"/>
                <a:gd name="connsiteY15" fmla="*/ 87099 h 155665"/>
                <a:gd name="connsiteX16" fmla="*/ 30021 w 155665"/>
                <a:gd name="connsiteY16" fmla="*/ 29280 h 155665"/>
                <a:gd name="connsiteX17" fmla="*/ 90805 w 155665"/>
                <a:gd name="connsiteY17" fmla="*/ 5559 h 155665"/>
                <a:gd name="connsiteX18" fmla="*/ 128609 w 155665"/>
                <a:gd name="connsiteY18" fmla="*/ 14455 h 155665"/>
                <a:gd name="connsiteX19" fmla="*/ 154554 w 155665"/>
                <a:gd name="connsiteY19" fmla="*/ 39658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5665" h="155665">
                  <a:moveTo>
                    <a:pt x="154554" y="39658"/>
                  </a:moveTo>
                  <a:lnTo>
                    <a:pt x="139728" y="48553"/>
                  </a:lnTo>
                  <a:cubicBezTo>
                    <a:pt x="129351" y="31504"/>
                    <a:pt x="113043" y="23350"/>
                    <a:pt x="91546" y="23350"/>
                  </a:cubicBezTo>
                  <a:cubicBezTo>
                    <a:pt x="78945" y="23350"/>
                    <a:pt x="67826" y="26315"/>
                    <a:pt x="57448" y="31504"/>
                  </a:cubicBezTo>
                  <a:cubicBezTo>
                    <a:pt x="47070" y="37434"/>
                    <a:pt x="38916" y="44847"/>
                    <a:pt x="32986" y="54483"/>
                  </a:cubicBezTo>
                  <a:cubicBezTo>
                    <a:pt x="27056" y="64119"/>
                    <a:pt x="24091" y="75238"/>
                    <a:pt x="24091" y="86357"/>
                  </a:cubicBezTo>
                  <a:cubicBezTo>
                    <a:pt x="24091" y="95994"/>
                    <a:pt x="26315" y="105630"/>
                    <a:pt x="30762" y="113043"/>
                  </a:cubicBezTo>
                  <a:cubicBezTo>
                    <a:pt x="35210" y="120456"/>
                    <a:pt x="41140" y="127127"/>
                    <a:pt x="49294" y="131575"/>
                  </a:cubicBezTo>
                  <a:cubicBezTo>
                    <a:pt x="57448" y="136022"/>
                    <a:pt x="66343" y="138246"/>
                    <a:pt x="76721" y="138246"/>
                  </a:cubicBezTo>
                  <a:cubicBezTo>
                    <a:pt x="87840" y="138246"/>
                    <a:pt x="98218" y="136022"/>
                    <a:pt x="107854" y="131575"/>
                  </a:cubicBezTo>
                  <a:cubicBezTo>
                    <a:pt x="117490" y="127127"/>
                    <a:pt x="125644" y="121938"/>
                    <a:pt x="130833" y="114525"/>
                  </a:cubicBezTo>
                  <a:lnTo>
                    <a:pt x="145658" y="124903"/>
                  </a:lnTo>
                  <a:cubicBezTo>
                    <a:pt x="136022" y="135281"/>
                    <a:pt x="126386" y="142694"/>
                    <a:pt x="115267" y="147141"/>
                  </a:cubicBezTo>
                  <a:cubicBezTo>
                    <a:pt x="104148" y="151589"/>
                    <a:pt x="91546" y="154554"/>
                    <a:pt x="76721" y="154554"/>
                  </a:cubicBezTo>
                  <a:cubicBezTo>
                    <a:pt x="54483" y="154554"/>
                    <a:pt x="36693" y="148624"/>
                    <a:pt x="24091" y="136022"/>
                  </a:cubicBezTo>
                  <a:cubicBezTo>
                    <a:pt x="11490" y="123421"/>
                    <a:pt x="5559" y="107854"/>
                    <a:pt x="5559" y="87099"/>
                  </a:cubicBezTo>
                  <a:cubicBezTo>
                    <a:pt x="5559" y="64861"/>
                    <a:pt x="13713" y="44847"/>
                    <a:pt x="30021" y="29280"/>
                  </a:cubicBezTo>
                  <a:cubicBezTo>
                    <a:pt x="46329" y="13713"/>
                    <a:pt x="66343" y="5559"/>
                    <a:pt x="90805" y="5559"/>
                  </a:cubicBezTo>
                  <a:cubicBezTo>
                    <a:pt x="104889" y="5559"/>
                    <a:pt x="117490" y="8525"/>
                    <a:pt x="128609" y="14455"/>
                  </a:cubicBezTo>
                  <a:cubicBezTo>
                    <a:pt x="139728" y="20385"/>
                    <a:pt x="148624" y="29280"/>
                    <a:pt x="154554" y="39658"/>
                  </a:cubicBezTo>
                  <a:close/>
                </a:path>
              </a:pathLst>
            </a:custGeom>
            <a:solidFill>
              <a:schemeClr val="accent1"/>
            </a:solidFill>
            <a:ln w="952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DFAF465-FF12-435A-82AC-239EA8AF86F0}"/>
                </a:ext>
              </a:extLst>
            </p:cNvPr>
            <p:cNvSpPr/>
            <p:nvPr/>
          </p:nvSpPr>
          <p:spPr>
            <a:xfrm>
              <a:off x="2398255" y="1153209"/>
              <a:ext cx="155666" cy="155666"/>
            </a:xfrm>
            <a:custGeom>
              <a:avLst/>
              <a:gdLst>
                <a:gd name="connsiteX0" fmla="*/ 150847 w 155665"/>
                <a:gd name="connsiteY0" fmla="*/ 83392 h 155665"/>
                <a:gd name="connsiteX1" fmla="*/ 24091 w 155665"/>
                <a:gd name="connsiteY1" fmla="*/ 83392 h 155665"/>
                <a:gd name="connsiteX2" fmla="*/ 37434 w 155665"/>
                <a:gd name="connsiteY2" fmla="*/ 123421 h 155665"/>
                <a:gd name="connsiteX3" fmla="*/ 73756 w 155665"/>
                <a:gd name="connsiteY3" fmla="*/ 138246 h 155665"/>
                <a:gd name="connsiteX4" fmla="*/ 101183 w 155665"/>
                <a:gd name="connsiteY4" fmla="*/ 132316 h 155665"/>
                <a:gd name="connsiteX5" fmla="*/ 121938 w 155665"/>
                <a:gd name="connsiteY5" fmla="*/ 115267 h 155665"/>
                <a:gd name="connsiteX6" fmla="*/ 135281 w 155665"/>
                <a:gd name="connsiteY6" fmla="*/ 126386 h 155665"/>
                <a:gd name="connsiteX7" fmla="*/ 108595 w 155665"/>
                <a:gd name="connsiteY7" fmla="*/ 147141 h 155665"/>
                <a:gd name="connsiteX8" fmla="*/ 73014 w 155665"/>
                <a:gd name="connsiteY8" fmla="*/ 155295 h 155665"/>
                <a:gd name="connsiteX9" fmla="*/ 22609 w 155665"/>
                <a:gd name="connsiteY9" fmla="*/ 134540 h 155665"/>
                <a:gd name="connsiteX10" fmla="*/ 5559 w 155665"/>
                <a:gd name="connsiteY10" fmla="*/ 87840 h 155665"/>
                <a:gd name="connsiteX11" fmla="*/ 16679 w 155665"/>
                <a:gd name="connsiteY11" fmla="*/ 47070 h 155665"/>
                <a:gd name="connsiteX12" fmla="*/ 47070 w 155665"/>
                <a:gd name="connsiteY12" fmla="*/ 16678 h 155665"/>
                <a:gd name="connsiteX13" fmla="*/ 87840 w 155665"/>
                <a:gd name="connsiteY13" fmla="*/ 5559 h 155665"/>
                <a:gd name="connsiteX14" fmla="*/ 133057 w 155665"/>
                <a:gd name="connsiteY14" fmla="*/ 24091 h 155665"/>
                <a:gd name="connsiteX15" fmla="*/ 150847 w 155665"/>
                <a:gd name="connsiteY15" fmla="*/ 70791 h 155665"/>
                <a:gd name="connsiteX16" fmla="*/ 150847 w 155665"/>
                <a:gd name="connsiteY16" fmla="*/ 83392 h 155665"/>
                <a:gd name="connsiteX17" fmla="*/ 133798 w 155665"/>
                <a:gd name="connsiteY17" fmla="*/ 67826 h 155665"/>
                <a:gd name="connsiteX18" fmla="*/ 120456 w 155665"/>
                <a:gd name="connsiteY18" fmla="*/ 35210 h 155665"/>
                <a:gd name="connsiteX19" fmla="*/ 87840 w 155665"/>
                <a:gd name="connsiteY19" fmla="*/ 22609 h 155665"/>
                <a:gd name="connsiteX20" fmla="*/ 50035 w 155665"/>
                <a:gd name="connsiteY20" fmla="*/ 34469 h 155665"/>
                <a:gd name="connsiteX21" fmla="*/ 27056 w 155665"/>
                <a:gd name="connsiteY21" fmla="*/ 67085 h 155665"/>
                <a:gd name="connsiteX22" fmla="*/ 133798 w 155665"/>
                <a:gd name="connsiteY22" fmla="*/ 67085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5665" h="155665">
                  <a:moveTo>
                    <a:pt x="150847" y="83392"/>
                  </a:moveTo>
                  <a:lnTo>
                    <a:pt x="24091" y="83392"/>
                  </a:lnTo>
                  <a:cubicBezTo>
                    <a:pt x="24091" y="100441"/>
                    <a:pt x="28539" y="113784"/>
                    <a:pt x="37434" y="123421"/>
                  </a:cubicBezTo>
                  <a:cubicBezTo>
                    <a:pt x="46329" y="133057"/>
                    <a:pt x="58189" y="138246"/>
                    <a:pt x="73756" y="138246"/>
                  </a:cubicBezTo>
                  <a:cubicBezTo>
                    <a:pt x="83392" y="138246"/>
                    <a:pt x="93029" y="136022"/>
                    <a:pt x="101183" y="132316"/>
                  </a:cubicBezTo>
                  <a:cubicBezTo>
                    <a:pt x="109337" y="128609"/>
                    <a:pt x="116749" y="122679"/>
                    <a:pt x="121938" y="115267"/>
                  </a:cubicBezTo>
                  <a:lnTo>
                    <a:pt x="135281" y="126386"/>
                  </a:lnTo>
                  <a:cubicBezTo>
                    <a:pt x="128609" y="135281"/>
                    <a:pt x="119714" y="141952"/>
                    <a:pt x="108595" y="147141"/>
                  </a:cubicBezTo>
                  <a:cubicBezTo>
                    <a:pt x="97476" y="152330"/>
                    <a:pt x="85616" y="155295"/>
                    <a:pt x="73014" y="155295"/>
                  </a:cubicBezTo>
                  <a:cubicBezTo>
                    <a:pt x="50777" y="155295"/>
                    <a:pt x="33728" y="148624"/>
                    <a:pt x="22609" y="134540"/>
                  </a:cubicBezTo>
                  <a:cubicBezTo>
                    <a:pt x="11490" y="120456"/>
                    <a:pt x="5559" y="105630"/>
                    <a:pt x="5559" y="87840"/>
                  </a:cubicBezTo>
                  <a:cubicBezTo>
                    <a:pt x="5559" y="73756"/>
                    <a:pt x="9266" y="60413"/>
                    <a:pt x="16679" y="47070"/>
                  </a:cubicBezTo>
                  <a:cubicBezTo>
                    <a:pt x="24091" y="33728"/>
                    <a:pt x="34469" y="24091"/>
                    <a:pt x="47070" y="16678"/>
                  </a:cubicBezTo>
                  <a:cubicBezTo>
                    <a:pt x="59672" y="9266"/>
                    <a:pt x="73014" y="5559"/>
                    <a:pt x="87840" y="5559"/>
                  </a:cubicBezTo>
                  <a:cubicBezTo>
                    <a:pt x="105630" y="5559"/>
                    <a:pt x="121197" y="11490"/>
                    <a:pt x="133057" y="24091"/>
                  </a:cubicBezTo>
                  <a:cubicBezTo>
                    <a:pt x="144917" y="36693"/>
                    <a:pt x="150847" y="52259"/>
                    <a:pt x="150847" y="70791"/>
                  </a:cubicBezTo>
                  <a:cubicBezTo>
                    <a:pt x="151589" y="74497"/>
                    <a:pt x="151589" y="78203"/>
                    <a:pt x="150847" y="83392"/>
                  </a:cubicBezTo>
                  <a:close/>
                  <a:moveTo>
                    <a:pt x="133798" y="67826"/>
                  </a:moveTo>
                  <a:cubicBezTo>
                    <a:pt x="133057" y="54483"/>
                    <a:pt x="128609" y="43364"/>
                    <a:pt x="120456" y="35210"/>
                  </a:cubicBezTo>
                  <a:cubicBezTo>
                    <a:pt x="111560" y="27056"/>
                    <a:pt x="101183" y="22609"/>
                    <a:pt x="87840" y="22609"/>
                  </a:cubicBezTo>
                  <a:cubicBezTo>
                    <a:pt x="73756" y="22609"/>
                    <a:pt x="61154" y="26315"/>
                    <a:pt x="50035" y="34469"/>
                  </a:cubicBezTo>
                  <a:cubicBezTo>
                    <a:pt x="38917" y="42623"/>
                    <a:pt x="31504" y="53742"/>
                    <a:pt x="27056" y="67085"/>
                  </a:cubicBezTo>
                  <a:lnTo>
                    <a:pt x="133798" y="67085"/>
                  </a:lnTo>
                  <a:close/>
                </a:path>
              </a:pathLst>
            </a:custGeom>
            <a:solidFill>
              <a:schemeClr val="accent1"/>
            </a:solidFill>
            <a:ln w="952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0242A78-DFED-44CD-9299-0C900EB28963}"/>
                </a:ext>
              </a:extLst>
            </p:cNvPr>
            <p:cNvSpPr/>
            <p:nvPr/>
          </p:nvSpPr>
          <p:spPr>
            <a:xfrm>
              <a:off x="2566522" y="1102062"/>
              <a:ext cx="51889" cy="207554"/>
            </a:xfrm>
            <a:custGeom>
              <a:avLst/>
              <a:gdLst>
                <a:gd name="connsiteX0" fmla="*/ 32245 w 51888"/>
                <a:gd name="connsiteY0" fmla="*/ 5559 h 207554"/>
                <a:gd name="connsiteX1" fmla="*/ 50035 w 51888"/>
                <a:gd name="connsiteY1" fmla="*/ 5559 h 207554"/>
                <a:gd name="connsiteX2" fmla="*/ 23350 w 51888"/>
                <a:gd name="connsiteY2" fmla="*/ 201995 h 207554"/>
                <a:gd name="connsiteX3" fmla="*/ 5559 w 51888"/>
                <a:gd name="connsiteY3" fmla="*/ 201995 h 207554"/>
                <a:gd name="connsiteX4" fmla="*/ 32245 w 51888"/>
                <a:gd name="connsiteY4" fmla="*/ 5559 h 207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88" h="207554">
                  <a:moveTo>
                    <a:pt x="32245" y="5559"/>
                  </a:moveTo>
                  <a:lnTo>
                    <a:pt x="50035" y="5559"/>
                  </a:lnTo>
                  <a:lnTo>
                    <a:pt x="23350" y="201995"/>
                  </a:lnTo>
                  <a:lnTo>
                    <a:pt x="5559" y="201995"/>
                  </a:lnTo>
                  <a:lnTo>
                    <a:pt x="32245" y="5559"/>
                  </a:lnTo>
                  <a:close/>
                </a:path>
              </a:pathLst>
            </a:custGeom>
            <a:solidFill>
              <a:schemeClr val="accent1"/>
            </a:solid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1F5D088-CB26-4173-B305-BA765E65A71D}"/>
                </a:ext>
              </a:extLst>
            </p:cNvPr>
            <p:cNvSpPr/>
            <p:nvPr/>
          </p:nvSpPr>
          <p:spPr>
            <a:xfrm>
              <a:off x="2619893" y="1102062"/>
              <a:ext cx="51889" cy="207554"/>
            </a:xfrm>
            <a:custGeom>
              <a:avLst/>
              <a:gdLst>
                <a:gd name="connsiteX0" fmla="*/ 32245 w 51888"/>
                <a:gd name="connsiteY0" fmla="*/ 5559 h 207554"/>
                <a:gd name="connsiteX1" fmla="*/ 50035 w 51888"/>
                <a:gd name="connsiteY1" fmla="*/ 5559 h 207554"/>
                <a:gd name="connsiteX2" fmla="*/ 23350 w 51888"/>
                <a:gd name="connsiteY2" fmla="*/ 201995 h 207554"/>
                <a:gd name="connsiteX3" fmla="*/ 5559 w 51888"/>
                <a:gd name="connsiteY3" fmla="*/ 201995 h 207554"/>
                <a:gd name="connsiteX4" fmla="*/ 32245 w 51888"/>
                <a:gd name="connsiteY4" fmla="*/ 5559 h 207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88" h="207554">
                  <a:moveTo>
                    <a:pt x="32245" y="5559"/>
                  </a:moveTo>
                  <a:lnTo>
                    <a:pt x="50035" y="5559"/>
                  </a:lnTo>
                  <a:lnTo>
                    <a:pt x="23350" y="201995"/>
                  </a:lnTo>
                  <a:lnTo>
                    <a:pt x="5559" y="201995"/>
                  </a:lnTo>
                  <a:lnTo>
                    <a:pt x="32245" y="5559"/>
                  </a:lnTo>
                  <a:close/>
                </a:path>
              </a:pathLst>
            </a:custGeom>
            <a:solidFill>
              <a:schemeClr val="accent1"/>
            </a:solid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167056C2-2DCC-402F-93A4-74D9D03BD205}"/>
                </a:ext>
              </a:extLst>
            </p:cNvPr>
            <p:cNvSpPr/>
            <p:nvPr/>
          </p:nvSpPr>
          <p:spPr>
            <a:xfrm>
              <a:off x="2678453" y="1153209"/>
              <a:ext cx="155666" cy="155666"/>
            </a:xfrm>
            <a:custGeom>
              <a:avLst/>
              <a:gdLst>
                <a:gd name="connsiteX0" fmla="*/ 150847 w 155665"/>
                <a:gd name="connsiteY0" fmla="*/ 83392 h 155665"/>
                <a:gd name="connsiteX1" fmla="*/ 24091 w 155665"/>
                <a:gd name="connsiteY1" fmla="*/ 83392 h 155665"/>
                <a:gd name="connsiteX2" fmla="*/ 37434 w 155665"/>
                <a:gd name="connsiteY2" fmla="*/ 123421 h 155665"/>
                <a:gd name="connsiteX3" fmla="*/ 73756 w 155665"/>
                <a:gd name="connsiteY3" fmla="*/ 138246 h 155665"/>
                <a:gd name="connsiteX4" fmla="*/ 101183 w 155665"/>
                <a:gd name="connsiteY4" fmla="*/ 132316 h 155665"/>
                <a:gd name="connsiteX5" fmla="*/ 121938 w 155665"/>
                <a:gd name="connsiteY5" fmla="*/ 115267 h 155665"/>
                <a:gd name="connsiteX6" fmla="*/ 135281 w 155665"/>
                <a:gd name="connsiteY6" fmla="*/ 126386 h 155665"/>
                <a:gd name="connsiteX7" fmla="*/ 108595 w 155665"/>
                <a:gd name="connsiteY7" fmla="*/ 147141 h 155665"/>
                <a:gd name="connsiteX8" fmla="*/ 73015 w 155665"/>
                <a:gd name="connsiteY8" fmla="*/ 155295 h 155665"/>
                <a:gd name="connsiteX9" fmla="*/ 22608 w 155665"/>
                <a:gd name="connsiteY9" fmla="*/ 134540 h 155665"/>
                <a:gd name="connsiteX10" fmla="*/ 5559 w 155665"/>
                <a:gd name="connsiteY10" fmla="*/ 87840 h 155665"/>
                <a:gd name="connsiteX11" fmla="*/ 16678 w 155665"/>
                <a:gd name="connsiteY11" fmla="*/ 47070 h 155665"/>
                <a:gd name="connsiteX12" fmla="*/ 47070 w 155665"/>
                <a:gd name="connsiteY12" fmla="*/ 16678 h 155665"/>
                <a:gd name="connsiteX13" fmla="*/ 87840 w 155665"/>
                <a:gd name="connsiteY13" fmla="*/ 5559 h 155665"/>
                <a:gd name="connsiteX14" fmla="*/ 133057 w 155665"/>
                <a:gd name="connsiteY14" fmla="*/ 24091 h 155665"/>
                <a:gd name="connsiteX15" fmla="*/ 150847 w 155665"/>
                <a:gd name="connsiteY15" fmla="*/ 70791 h 155665"/>
                <a:gd name="connsiteX16" fmla="*/ 150847 w 155665"/>
                <a:gd name="connsiteY16" fmla="*/ 83392 h 155665"/>
                <a:gd name="connsiteX17" fmla="*/ 133798 w 155665"/>
                <a:gd name="connsiteY17" fmla="*/ 67826 h 155665"/>
                <a:gd name="connsiteX18" fmla="*/ 120455 w 155665"/>
                <a:gd name="connsiteY18" fmla="*/ 35210 h 155665"/>
                <a:gd name="connsiteX19" fmla="*/ 87840 w 155665"/>
                <a:gd name="connsiteY19" fmla="*/ 22609 h 155665"/>
                <a:gd name="connsiteX20" fmla="*/ 50035 w 155665"/>
                <a:gd name="connsiteY20" fmla="*/ 34469 h 155665"/>
                <a:gd name="connsiteX21" fmla="*/ 27056 w 155665"/>
                <a:gd name="connsiteY21" fmla="*/ 67085 h 155665"/>
                <a:gd name="connsiteX22" fmla="*/ 133798 w 155665"/>
                <a:gd name="connsiteY22" fmla="*/ 67085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5665" h="155665">
                  <a:moveTo>
                    <a:pt x="150847" y="83392"/>
                  </a:moveTo>
                  <a:lnTo>
                    <a:pt x="24091" y="83392"/>
                  </a:lnTo>
                  <a:cubicBezTo>
                    <a:pt x="24091" y="100441"/>
                    <a:pt x="28539" y="113784"/>
                    <a:pt x="37434" y="123421"/>
                  </a:cubicBezTo>
                  <a:cubicBezTo>
                    <a:pt x="46329" y="133057"/>
                    <a:pt x="58189" y="138246"/>
                    <a:pt x="73756" y="138246"/>
                  </a:cubicBezTo>
                  <a:cubicBezTo>
                    <a:pt x="83392" y="138246"/>
                    <a:pt x="93029" y="136022"/>
                    <a:pt x="101183" y="132316"/>
                  </a:cubicBezTo>
                  <a:cubicBezTo>
                    <a:pt x="109337" y="128609"/>
                    <a:pt x="116749" y="122679"/>
                    <a:pt x="121938" y="115267"/>
                  </a:cubicBezTo>
                  <a:lnTo>
                    <a:pt x="135281" y="126386"/>
                  </a:lnTo>
                  <a:cubicBezTo>
                    <a:pt x="128609" y="135281"/>
                    <a:pt x="119714" y="141952"/>
                    <a:pt x="108595" y="147141"/>
                  </a:cubicBezTo>
                  <a:cubicBezTo>
                    <a:pt x="97476" y="152330"/>
                    <a:pt x="85616" y="155295"/>
                    <a:pt x="73015" y="155295"/>
                  </a:cubicBezTo>
                  <a:cubicBezTo>
                    <a:pt x="50777" y="155295"/>
                    <a:pt x="33727" y="148624"/>
                    <a:pt x="22608" y="134540"/>
                  </a:cubicBezTo>
                  <a:cubicBezTo>
                    <a:pt x="11490" y="120456"/>
                    <a:pt x="5559" y="105630"/>
                    <a:pt x="5559" y="87840"/>
                  </a:cubicBezTo>
                  <a:cubicBezTo>
                    <a:pt x="5559" y="73756"/>
                    <a:pt x="9266" y="60413"/>
                    <a:pt x="16678" y="47070"/>
                  </a:cubicBezTo>
                  <a:cubicBezTo>
                    <a:pt x="24091" y="33728"/>
                    <a:pt x="34469" y="24091"/>
                    <a:pt x="47070" y="16678"/>
                  </a:cubicBezTo>
                  <a:cubicBezTo>
                    <a:pt x="59672" y="9266"/>
                    <a:pt x="73015" y="5559"/>
                    <a:pt x="87840" y="5559"/>
                  </a:cubicBezTo>
                  <a:cubicBezTo>
                    <a:pt x="105630" y="5559"/>
                    <a:pt x="121197" y="11490"/>
                    <a:pt x="133057" y="24091"/>
                  </a:cubicBezTo>
                  <a:cubicBezTo>
                    <a:pt x="144917" y="36693"/>
                    <a:pt x="150847" y="52259"/>
                    <a:pt x="150847" y="70791"/>
                  </a:cubicBezTo>
                  <a:cubicBezTo>
                    <a:pt x="151589" y="74497"/>
                    <a:pt x="151589" y="78203"/>
                    <a:pt x="150847" y="83392"/>
                  </a:cubicBezTo>
                  <a:close/>
                  <a:moveTo>
                    <a:pt x="133798" y="67826"/>
                  </a:moveTo>
                  <a:cubicBezTo>
                    <a:pt x="133057" y="54483"/>
                    <a:pt x="128609" y="43364"/>
                    <a:pt x="120455" y="35210"/>
                  </a:cubicBezTo>
                  <a:cubicBezTo>
                    <a:pt x="111560" y="27056"/>
                    <a:pt x="101183" y="22609"/>
                    <a:pt x="87840" y="22609"/>
                  </a:cubicBezTo>
                  <a:cubicBezTo>
                    <a:pt x="73756" y="22609"/>
                    <a:pt x="61154" y="26315"/>
                    <a:pt x="50035" y="34469"/>
                  </a:cubicBezTo>
                  <a:cubicBezTo>
                    <a:pt x="38916" y="42623"/>
                    <a:pt x="31504" y="53742"/>
                    <a:pt x="27056" y="67085"/>
                  </a:cubicBezTo>
                  <a:lnTo>
                    <a:pt x="133798" y="67085"/>
                  </a:lnTo>
                  <a:close/>
                </a:path>
              </a:pathLst>
            </a:custGeom>
            <a:solidFill>
              <a:schemeClr val="accent1"/>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777D0DDC-840A-49D8-A37D-073F6FC5DCC2}"/>
                </a:ext>
              </a:extLst>
            </p:cNvPr>
            <p:cNvSpPr/>
            <p:nvPr/>
          </p:nvSpPr>
          <p:spPr>
            <a:xfrm>
              <a:off x="2851167" y="1153209"/>
              <a:ext cx="140840" cy="155666"/>
            </a:xfrm>
            <a:custGeom>
              <a:avLst/>
              <a:gdLst>
                <a:gd name="connsiteX0" fmla="*/ 24091 w 140840"/>
                <a:gd name="connsiteY0" fmla="*/ 9266 h 155665"/>
                <a:gd name="connsiteX1" fmla="*/ 41882 w 140840"/>
                <a:gd name="connsiteY1" fmla="*/ 9266 h 155665"/>
                <a:gd name="connsiteX2" fmla="*/ 38916 w 140840"/>
                <a:gd name="connsiteY2" fmla="*/ 31504 h 155665"/>
                <a:gd name="connsiteX3" fmla="*/ 89323 w 140840"/>
                <a:gd name="connsiteY3" fmla="*/ 5559 h 155665"/>
                <a:gd name="connsiteX4" fmla="*/ 124903 w 140840"/>
                <a:gd name="connsiteY4" fmla="*/ 18902 h 155665"/>
                <a:gd name="connsiteX5" fmla="*/ 138246 w 140840"/>
                <a:gd name="connsiteY5" fmla="*/ 55224 h 155665"/>
                <a:gd name="connsiteX6" fmla="*/ 135281 w 140840"/>
                <a:gd name="connsiteY6" fmla="*/ 85616 h 155665"/>
                <a:gd name="connsiteX7" fmla="*/ 126386 w 140840"/>
                <a:gd name="connsiteY7" fmla="*/ 150847 h 155665"/>
                <a:gd name="connsiteX8" fmla="*/ 108595 w 140840"/>
                <a:gd name="connsiteY8" fmla="*/ 150847 h 155665"/>
                <a:gd name="connsiteX9" fmla="*/ 117490 w 140840"/>
                <a:gd name="connsiteY9" fmla="*/ 85616 h 155665"/>
                <a:gd name="connsiteX10" fmla="*/ 120455 w 140840"/>
                <a:gd name="connsiteY10" fmla="*/ 54483 h 155665"/>
                <a:gd name="connsiteX11" fmla="*/ 111560 w 140840"/>
                <a:gd name="connsiteY11" fmla="*/ 30763 h 155665"/>
                <a:gd name="connsiteX12" fmla="*/ 87840 w 140840"/>
                <a:gd name="connsiteY12" fmla="*/ 21867 h 155665"/>
                <a:gd name="connsiteX13" fmla="*/ 61154 w 140840"/>
                <a:gd name="connsiteY13" fmla="*/ 29280 h 155665"/>
                <a:gd name="connsiteX14" fmla="*/ 41882 w 140840"/>
                <a:gd name="connsiteY14" fmla="*/ 49294 h 155665"/>
                <a:gd name="connsiteX15" fmla="*/ 31504 w 140840"/>
                <a:gd name="connsiteY15" fmla="*/ 89322 h 155665"/>
                <a:gd name="connsiteX16" fmla="*/ 23350 w 140840"/>
                <a:gd name="connsiteY16" fmla="*/ 150847 h 155665"/>
                <a:gd name="connsiteX17" fmla="*/ 5559 w 140840"/>
                <a:gd name="connsiteY17" fmla="*/ 150847 h 155665"/>
                <a:gd name="connsiteX18" fmla="*/ 24091 w 140840"/>
                <a:gd name="connsiteY18" fmla="*/ 9266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0840" h="155665">
                  <a:moveTo>
                    <a:pt x="24091" y="9266"/>
                  </a:moveTo>
                  <a:lnTo>
                    <a:pt x="41882" y="9266"/>
                  </a:lnTo>
                  <a:lnTo>
                    <a:pt x="38916" y="31504"/>
                  </a:lnTo>
                  <a:cubicBezTo>
                    <a:pt x="53001" y="14455"/>
                    <a:pt x="70050" y="5559"/>
                    <a:pt x="89323" y="5559"/>
                  </a:cubicBezTo>
                  <a:cubicBezTo>
                    <a:pt x="104148" y="5559"/>
                    <a:pt x="116008" y="10007"/>
                    <a:pt x="124903" y="18902"/>
                  </a:cubicBezTo>
                  <a:cubicBezTo>
                    <a:pt x="133798" y="27797"/>
                    <a:pt x="138246" y="39658"/>
                    <a:pt x="138246" y="55224"/>
                  </a:cubicBezTo>
                  <a:cubicBezTo>
                    <a:pt x="138246" y="61154"/>
                    <a:pt x="137505" y="71532"/>
                    <a:pt x="135281" y="85616"/>
                  </a:cubicBezTo>
                  <a:lnTo>
                    <a:pt x="126386" y="150847"/>
                  </a:lnTo>
                  <a:lnTo>
                    <a:pt x="108595" y="150847"/>
                  </a:lnTo>
                  <a:lnTo>
                    <a:pt x="117490" y="85616"/>
                  </a:lnTo>
                  <a:cubicBezTo>
                    <a:pt x="119714" y="71532"/>
                    <a:pt x="120455" y="61154"/>
                    <a:pt x="120455" y="54483"/>
                  </a:cubicBezTo>
                  <a:cubicBezTo>
                    <a:pt x="120455" y="44847"/>
                    <a:pt x="117490" y="36693"/>
                    <a:pt x="111560" y="30763"/>
                  </a:cubicBezTo>
                  <a:cubicBezTo>
                    <a:pt x="105630" y="24832"/>
                    <a:pt x="97476" y="21867"/>
                    <a:pt x="87840" y="21867"/>
                  </a:cubicBezTo>
                  <a:cubicBezTo>
                    <a:pt x="78204" y="21867"/>
                    <a:pt x="69308" y="24091"/>
                    <a:pt x="61154" y="29280"/>
                  </a:cubicBezTo>
                  <a:cubicBezTo>
                    <a:pt x="53001" y="34469"/>
                    <a:pt x="46329" y="41140"/>
                    <a:pt x="41882" y="49294"/>
                  </a:cubicBezTo>
                  <a:cubicBezTo>
                    <a:pt x="37434" y="57448"/>
                    <a:pt x="33728" y="70791"/>
                    <a:pt x="31504" y="89322"/>
                  </a:cubicBezTo>
                  <a:lnTo>
                    <a:pt x="23350" y="150847"/>
                  </a:lnTo>
                  <a:lnTo>
                    <a:pt x="5559" y="150847"/>
                  </a:lnTo>
                  <a:lnTo>
                    <a:pt x="24091" y="9266"/>
                  </a:lnTo>
                  <a:close/>
                </a:path>
              </a:pathLst>
            </a:custGeom>
            <a:solidFill>
              <a:schemeClr val="accent1"/>
            </a:solid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983A31B-508E-494E-8E69-D1F6A5921A01}"/>
                </a:ext>
              </a:extLst>
            </p:cNvPr>
            <p:cNvSpPr/>
            <p:nvPr/>
          </p:nvSpPr>
          <p:spPr>
            <a:xfrm>
              <a:off x="3014987" y="1153209"/>
              <a:ext cx="155666" cy="155666"/>
            </a:xfrm>
            <a:custGeom>
              <a:avLst/>
              <a:gdLst>
                <a:gd name="connsiteX0" fmla="*/ 154554 w 155665"/>
                <a:gd name="connsiteY0" fmla="*/ 39658 h 155665"/>
                <a:gd name="connsiteX1" fmla="*/ 139728 w 155665"/>
                <a:gd name="connsiteY1" fmla="*/ 48553 h 155665"/>
                <a:gd name="connsiteX2" fmla="*/ 91546 w 155665"/>
                <a:gd name="connsiteY2" fmla="*/ 23350 h 155665"/>
                <a:gd name="connsiteX3" fmla="*/ 57448 w 155665"/>
                <a:gd name="connsiteY3" fmla="*/ 31504 h 155665"/>
                <a:gd name="connsiteX4" fmla="*/ 32986 w 155665"/>
                <a:gd name="connsiteY4" fmla="*/ 54483 h 155665"/>
                <a:gd name="connsiteX5" fmla="*/ 24091 w 155665"/>
                <a:gd name="connsiteY5" fmla="*/ 86357 h 155665"/>
                <a:gd name="connsiteX6" fmla="*/ 30762 w 155665"/>
                <a:gd name="connsiteY6" fmla="*/ 113043 h 155665"/>
                <a:gd name="connsiteX7" fmla="*/ 49294 w 155665"/>
                <a:gd name="connsiteY7" fmla="*/ 131575 h 155665"/>
                <a:gd name="connsiteX8" fmla="*/ 76721 w 155665"/>
                <a:gd name="connsiteY8" fmla="*/ 138246 h 155665"/>
                <a:gd name="connsiteX9" fmla="*/ 107854 w 155665"/>
                <a:gd name="connsiteY9" fmla="*/ 131575 h 155665"/>
                <a:gd name="connsiteX10" fmla="*/ 130833 w 155665"/>
                <a:gd name="connsiteY10" fmla="*/ 114525 h 155665"/>
                <a:gd name="connsiteX11" fmla="*/ 145658 w 155665"/>
                <a:gd name="connsiteY11" fmla="*/ 124903 h 155665"/>
                <a:gd name="connsiteX12" fmla="*/ 115267 w 155665"/>
                <a:gd name="connsiteY12" fmla="*/ 147141 h 155665"/>
                <a:gd name="connsiteX13" fmla="*/ 76721 w 155665"/>
                <a:gd name="connsiteY13" fmla="*/ 154554 h 155665"/>
                <a:gd name="connsiteX14" fmla="*/ 24091 w 155665"/>
                <a:gd name="connsiteY14" fmla="*/ 136022 h 155665"/>
                <a:gd name="connsiteX15" fmla="*/ 5559 w 155665"/>
                <a:gd name="connsiteY15" fmla="*/ 87099 h 155665"/>
                <a:gd name="connsiteX16" fmla="*/ 30021 w 155665"/>
                <a:gd name="connsiteY16" fmla="*/ 29280 h 155665"/>
                <a:gd name="connsiteX17" fmla="*/ 90805 w 155665"/>
                <a:gd name="connsiteY17" fmla="*/ 5559 h 155665"/>
                <a:gd name="connsiteX18" fmla="*/ 128609 w 155665"/>
                <a:gd name="connsiteY18" fmla="*/ 14455 h 155665"/>
                <a:gd name="connsiteX19" fmla="*/ 154554 w 155665"/>
                <a:gd name="connsiteY19" fmla="*/ 39658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5665" h="155665">
                  <a:moveTo>
                    <a:pt x="154554" y="39658"/>
                  </a:moveTo>
                  <a:lnTo>
                    <a:pt x="139728" y="48553"/>
                  </a:lnTo>
                  <a:cubicBezTo>
                    <a:pt x="129351" y="31504"/>
                    <a:pt x="113043" y="23350"/>
                    <a:pt x="91546" y="23350"/>
                  </a:cubicBezTo>
                  <a:cubicBezTo>
                    <a:pt x="78945" y="23350"/>
                    <a:pt x="67826" y="26315"/>
                    <a:pt x="57448" y="31504"/>
                  </a:cubicBezTo>
                  <a:cubicBezTo>
                    <a:pt x="47070" y="37434"/>
                    <a:pt x="38916" y="44847"/>
                    <a:pt x="32986" y="54483"/>
                  </a:cubicBezTo>
                  <a:cubicBezTo>
                    <a:pt x="27056" y="64119"/>
                    <a:pt x="24091" y="75238"/>
                    <a:pt x="24091" y="86357"/>
                  </a:cubicBezTo>
                  <a:cubicBezTo>
                    <a:pt x="24091" y="95994"/>
                    <a:pt x="26315" y="105630"/>
                    <a:pt x="30762" y="113043"/>
                  </a:cubicBezTo>
                  <a:cubicBezTo>
                    <a:pt x="35210" y="120456"/>
                    <a:pt x="41140" y="127127"/>
                    <a:pt x="49294" y="131575"/>
                  </a:cubicBezTo>
                  <a:cubicBezTo>
                    <a:pt x="57448" y="136022"/>
                    <a:pt x="66343" y="138246"/>
                    <a:pt x="76721" y="138246"/>
                  </a:cubicBezTo>
                  <a:cubicBezTo>
                    <a:pt x="87840" y="138246"/>
                    <a:pt x="98218" y="136022"/>
                    <a:pt x="107854" y="131575"/>
                  </a:cubicBezTo>
                  <a:cubicBezTo>
                    <a:pt x="117490" y="127127"/>
                    <a:pt x="125644" y="121938"/>
                    <a:pt x="130833" y="114525"/>
                  </a:cubicBezTo>
                  <a:lnTo>
                    <a:pt x="145658" y="124903"/>
                  </a:lnTo>
                  <a:cubicBezTo>
                    <a:pt x="136022" y="135281"/>
                    <a:pt x="126386" y="142694"/>
                    <a:pt x="115267" y="147141"/>
                  </a:cubicBezTo>
                  <a:cubicBezTo>
                    <a:pt x="104148" y="151589"/>
                    <a:pt x="91546" y="154554"/>
                    <a:pt x="76721" y="154554"/>
                  </a:cubicBezTo>
                  <a:cubicBezTo>
                    <a:pt x="54483" y="154554"/>
                    <a:pt x="36693" y="148624"/>
                    <a:pt x="24091" y="136022"/>
                  </a:cubicBezTo>
                  <a:cubicBezTo>
                    <a:pt x="11490" y="123421"/>
                    <a:pt x="5559" y="107854"/>
                    <a:pt x="5559" y="87099"/>
                  </a:cubicBezTo>
                  <a:cubicBezTo>
                    <a:pt x="5559" y="64861"/>
                    <a:pt x="13713" y="44847"/>
                    <a:pt x="30021" y="29280"/>
                  </a:cubicBezTo>
                  <a:cubicBezTo>
                    <a:pt x="46329" y="13713"/>
                    <a:pt x="66343" y="5559"/>
                    <a:pt x="90805" y="5559"/>
                  </a:cubicBezTo>
                  <a:cubicBezTo>
                    <a:pt x="104889" y="5559"/>
                    <a:pt x="117490" y="8525"/>
                    <a:pt x="128609" y="14455"/>
                  </a:cubicBezTo>
                  <a:cubicBezTo>
                    <a:pt x="139728" y="20385"/>
                    <a:pt x="148624" y="29280"/>
                    <a:pt x="154554" y="39658"/>
                  </a:cubicBezTo>
                  <a:close/>
                </a:path>
              </a:pathLst>
            </a:custGeom>
            <a:solidFill>
              <a:schemeClr val="accent1"/>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7A708911-0D1F-432F-90B0-367B898F5EAE}"/>
                </a:ext>
              </a:extLst>
            </p:cNvPr>
            <p:cNvSpPr/>
            <p:nvPr/>
          </p:nvSpPr>
          <p:spPr>
            <a:xfrm>
              <a:off x="3186960" y="1153209"/>
              <a:ext cx="155666" cy="155666"/>
            </a:xfrm>
            <a:custGeom>
              <a:avLst/>
              <a:gdLst>
                <a:gd name="connsiteX0" fmla="*/ 150847 w 155665"/>
                <a:gd name="connsiteY0" fmla="*/ 83392 h 155665"/>
                <a:gd name="connsiteX1" fmla="*/ 24091 w 155665"/>
                <a:gd name="connsiteY1" fmla="*/ 83392 h 155665"/>
                <a:gd name="connsiteX2" fmla="*/ 37434 w 155665"/>
                <a:gd name="connsiteY2" fmla="*/ 123421 h 155665"/>
                <a:gd name="connsiteX3" fmla="*/ 73756 w 155665"/>
                <a:gd name="connsiteY3" fmla="*/ 138246 h 155665"/>
                <a:gd name="connsiteX4" fmla="*/ 101183 w 155665"/>
                <a:gd name="connsiteY4" fmla="*/ 132316 h 155665"/>
                <a:gd name="connsiteX5" fmla="*/ 121938 w 155665"/>
                <a:gd name="connsiteY5" fmla="*/ 115267 h 155665"/>
                <a:gd name="connsiteX6" fmla="*/ 135281 w 155665"/>
                <a:gd name="connsiteY6" fmla="*/ 126386 h 155665"/>
                <a:gd name="connsiteX7" fmla="*/ 108595 w 155665"/>
                <a:gd name="connsiteY7" fmla="*/ 147141 h 155665"/>
                <a:gd name="connsiteX8" fmla="*/ 73015 w 155665"/>
                <a:gd name="connsiteY8" fmla="*/ 155295 h 155665"/>
                <a:gd name="connsiteX9" fmla="*/ 22608 w 155665"/>
                <a:gd name="connsiteY9" fmla="*/ 134540 h 155665"/>
                <a:gd name="connsiteX10" fmla="*/ 5559 w 155665"/>
                <a:gd name="connsiteY10" fmla="*/ 87840 h 155665"/>
                <a:gd name="connsiteX11" fmla="*/ 16678 w 155665"/>
                <a:gd name="connsiteY11" fmla="*/ 47070 h 155665"/>
                <a:gd name="connsiteX12" fmla="*/ 47070 w 155665"/>
                <a:gd name="connsiteY12" fmla="*/ 16678 h 155665"/>
                <a:gd name="connsiteX13" fmla="*/ 87840 w 155665"/>
                <a:gd name="connsiteY13" fmla="*/ 5559 h 155665"/>
                <a:gd name="connsiteX14" fmla="*/ 133057 w 155665"/>
                <a:gd name="connsiteY14" fmla="*/ 24091 h 155665"/>
                <a:gd name="connsiteX15" fmla="*/ 150847 w 155665"/>
                <a:gd name="connsiteY15" fmla="*/ 70791 h 155665"/>
                <a:gd name="connsiteX16" fmla="*/ 150847 w 155665"/>
                <a:gd name="connsiteY16" fmla="*/ 83392 h 155665"/>
                <a:gd name="connsiteX17" fmla="*/ 134539 w 155665"/>
                <a:gd name="connsiteY17" fmla="*/ 67826 h 155665"/>
                <a:gd name="connsiteX18" fmla="*/ 121197 w 155665"/>
                <a:gd name="connsiteY18" fmla="*/ 35210 h 155665"/>
                <a:gd name="connsiteX19" fmla="*/ 88581 w 155665"/>
                <a:gd name="connsiteY19" fmla="*/ 22609 h 155665"/>
                <a:gd name="connsiteX20" fmla="*/ 50777 w 155665"/>
                <a:gd name="connsiteY20" fmla="*/ 34469 h 155665"/>
                <a:gd name="connsiteX21" fmla="*/ 27797 w 155665"/>
                <a:gd name="connsiteY21" fmla="*/ 67085 h 155665"/>
                <a:gd name="connsiteX22" fmla="*/ 134539 w 155665"/>
                <a:gd name="connsiteY22" fmla="*/ 67085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5665" h="155665">
                  <a:moveTo>
                    <a:pt x="150847" y="83392"/>
                  </a:moveTo>
                  <a:lnTo>
                    <a:pt x="24091" y="83392"/>
                  </a:lnTo>
                  <a:cubicBezTo>
                    <a:pt x="24091" y="100441"/>
                    <a:pt x="28539" y="113784"/>
                    <a:pt x="37434" y="123421"/>
                  </a:cubicBezTo>
                  <a:cubicBezTo>
                    <a:pt x="46329" y="133057"/>
                    <a:pt x="58189" y="138246"/>
                    <a:pt x="73756" y="138246"/>
                  </a:cubicBezTo>
                  <a:cubicBezTo>
                    <a:pt x="83392" y="138246"/>
                    <a:pt x="93029" y="136022"/>
                    <a:pt x="101183" y="132316"/>
                  </a:cubicBezTo>
                  <a:cubicBezTo>
                    <a:pt x="109337" y="128609"/>
                    <a:pt x="116749" y="122679"/>
                    <a:pt x="121938" y="115267"/>
                  </a:cubicBezTo>
                  <a:lnTo>
                    <a:pt x="135281" y="126386"/>
                  </a:lnTo>
                  <a:cubicBezTo>
                    <a:pt x="128609" y="135281"/>
                    <a:pt x="119714" y="141952"/>
                    <a:pt x="108595" y="147141"/>
                  </a:cubicBezTo>
                  <a:cubicBezTo>
                    <a:pt x="97476" y="152330"/>
                    <a:pt x="85616" y="155295"/>
                    <a:pt x="73015" y="155295"/>
                  </a:cubicBezTo>
                  <a:cubicBezTo>
                    <a:pt x="50777" y="155295"/>
                    <a:pt x="33727" y="148624"/>
                    <a:pt x="22608" y="134540"/>
                  </a:cubicBezTo>
                  <a:cubicBezTo>
                    <a:pt x="11490" y="120456"/>
                    <a:pt x="5559" y="105630"/>
                    <a:pt x="5559" y="87840"/>
                  </a:cubicBezTo>
                  <a:cubicBezTo>
                    <a:pt x="5559" y="73756"/>
                    <a:pt x="9266" y="60413"/>
                    <a:pt x="16678" y="47070"/>
                  </a:cubicBezTo>
                  <a:cubicBezTo>
                    <a:pt x="24091" y="33728"/>
                    <a:pt x="34469" y="24091"/>
                    <a:pt x="47070" y="16678"/>
                  </a:cubicBezTo>
                  <a:cubicBezTo>
                    <a:pt x="59672" y="9266"/>
                    <a:pt x="73015" y="5559"/>
                    <a:pt x="87840" y="5559"/>
                  </a:cubicBezTo>
                  <a:cubicBezTo>
                    <a:pt x="105630" y="5559"/>
                    <a:pt x="121197" y="11490"/>
                    <a:pt x="133057" y="24091"/>
                  </a:cubicBezTo>
                  <a:cubicBezTo>
                    <a:pt x="144917" y="36693"/>
                    <a:pt x="150847" y="52259"/>
                    <a:pt x="150847" y="70791"/>
                  </a:cubicBezTo>
                  <a:cubicBezTo>
                    <a:pt x="152330" y="74497"/>
                    <a:pt x="151588" y="78203"/>
                    <a:pt x="150847" y="83392"/>
                  </a:cubicBezTo>
                  <a:close/>
                  <a:moveTo>
                    <a:pt x="134539" y="67826"/>
                  </a:moveTo>
                  <a:cubicBezTo>
                    <a:pt x="133798" y="54483"/>
                    <a:pt x="129351" y="43364"/>
                    <a:pt x="121197" y="35210"/>
                  </a:cubicBezTo>
                  <a:cubicBezTo>
                    <a:pt x="112302" y="27056"/>
                    <a:pt x="101924" y="22609"/>
                    <a:pt x="88581" y="22609"/>
                  </a:cubicBezTo>
                  <a:cubicBezTo>
                    <a:pt x="74497" y="22609"/>
                    <a:pt x="61896" y="26315"/>
                    <a:pt x="50777" y="34469"/>
                  </a:cubicBezTo>
                  <a:cubicBezTo>
                    <a:pt x="39658" y="42623"/>
                    <a:pt x="32245" y="53742"/>
                    <a:pt x="27797" y="67085"/>
                  </a:cubicBezTo>
                  <a:lnTo>
                    <a:pt x="134539" y="67085"/>
                  </a:lnTo>
                  <a:close/>
                </a:path>
              </a:pathLst>
            </a:custGeom>
            <a:solidFill>
              <a:schemeClr val="accent1"/>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10FC7A91-F059-4F02-944F-060B27FC3AC0}"/>
                </a:ext>
              </a:extLst>
            </p:cNvPr>
            <p:cNvSpPr/>
            <p:nvPr/>
          </p:nvSpPr>
          <p:spPr>
            <a:xfrm>
              <a:off x="1650319" y="1348903"/>
              <a:ext cx="88952" cy="88952"/>
            </a:xfrm>
            <a:custGeom>
              <a:avLst/>
              <a:gdLst>
                <a:gd name="connsiteX0" fmla="*/ 89322 w 88951"/>
                <a:gd name="connsiteY0" fmla="*/ 47812 h 88951"/>
                <a:gd name="connsiteX1" fmla="*/ 86357 w 88951"/>
                <a:gd name="connsiteY1" fmla="*/ 64119 h 88951"/>
                <a:gd name="connsiteX2" fmla="*/ 77462 w 88951"/>
                <a:gd name="connsiteY2" fmla="*/ 77462 h 88951"/>
                <a:gd name="connsiteX3" fmla="*/ 64119 w 88951"/>
                <a:gd name="connsiteY3" fmla="*/ 86357 h 88951"/>
                <a:gd name="connsiteX4" fmla="*/ 47812 w 88951"/>
                <a:gd name="connsiteY4" fmla="*/ 89322 h 88951"/>
                <a:gd name="connsiteX5" fmla="*/ 30762 w 88951"/>
                <a:gd name="connsiteY5" fmla="*/ 86357 h 88951"/>
                <a:gd name="connsiteX6" fmla="*/ 17420 w 88951"/>
                <a:gd name="connsiteY6" fmla="*/ 77462 h 88951"/>
                <a:gd name="connsiteX7" fmla="*/ 8524 w 88951"/>
                <a:gd name="connsiteY7" fmla="*/ 64119 h 88951"/>
                <a:gd name="connsiteX8" fmla="*/ 5559 w 88951"/>
                <a:gd name="connsiteY8" fmla="*/ 47070 h 88951"/>
                <a:gd name="connsiteX9" fmla="*/ 8524 w 88951"/>
                <a:gd name="connsiteY9" fmla="*/ 30763 h 88951"/>
                <a:gd name="connsiteX10" fmla="*/ 17420 w 88951"/>
                <a:gd name="connsiteY10" fmla="*/ 17420 h 88951"/>
                <a:gd name="connsiteX11" fmla="*/ 30762 w 88951"/>
                <a:gd name="connsiteY11" fmla="*/ 8525 h 88951"/>
                <a:gd name="connsiteX12" fmla="*/ 47070 w 88951"/>
                <a:gd name="connsiteY12" fmla="*/ 5559 h 88951"/>
                <a:gd name="connsiteX13" fmla="*/ 64119 w 88951"/>
                <a:gd name="connsiteY13" fmla="*/ 8525 h 88951"/>
                <a:gd name="connsiteX14" fmla="*/ 77462 w 88951"/>
                <a:gd name="connsiteY14" fmla="*/ 17420 h 88951"/>
                <a:gd name="connsiteX15" fmla="*/ 86357 w 88951"/>
                <a:gd name="connsiteY15" fmla="*/ 30763 h 88951"/>
                <a:gd name="connsiteX16" fmla="*/ 89322 w 88951"/>
                <a:gd name="connsiteY16" fmla="*/ 47812 h 88951"/>
                <a:gd name="connsiteX17" fmla="*/ 81168 w 88951"/>
                <a:gd name="connsiteY17" fmla="*/ 48553 h 88951"/>
                <a:gd name="connsiteX18" fmla="*/ 78945 w 88951"/>
                <a:gd name="connsiteY18" fmla="*/ 34469 h 88951"/>
                <a:gd name="connsiteX19" fmla="*/ 72273 w 88951"/>
                <a:gd name="connsiteY19" fmla="*/ 23350 h 88951"/>
                <a:gd name="connsiteX20" fmla="*/ 61896 w 88951"/>
                <a:gd name="connsiteY20" fmla="*/ 15937 h 88951"/>
                <a:gd name="connsiteX21" fmla="*/ 48553 w 88951"/>
                <a:gd name="connsiteY21" fmla="*/ 13713 h 88951"/>
                <a:gd name="connsiteX22" fmla="*/ 34469 w 88951"/>
                <a:gd name="connsiteY22" fmla="*/ 16678 h 88951"/>
                <a:gd name="connsiteX23" fmla="*/ 24091 w 88951"/>
                <a:gd name="connsiteY23" fmla="*/ 24091 h 88951"/>
                <a:gd name="connsiteX24" fmla="*/ 17420 w 88951"/>
                <a:gd name="connsiteY24" fmla="*/ 35210 h 88951"/>
                <a:gd name="connsiteX25" fmla="*/ 15196 w 88951"/>
                <a:gd name="connsiteY25" fmla="*/ 48553 h 88951"/>
                <a:gd name="connsiteX26" fmla="*/ 17420 w 88951"/>
                <a:gd name="connsiteY26" fmla="*/ 62637 h 88951"/>
                <a:gd name="connsiteX27" fmla="*/ 24091 w 88951"/>
                <a:gd name="connsiteY27" fmla="*/ 73756 h 88951"/>
                <a:gd name="connsiteX28" fmla="*/ 34469 w 88951"/>
                <a:gd name="connsiteY28" fmla="*/ 81168 h 88951"/>
                <a:gd name="connsiteX29" fmla="*/ 47812 w 88951"/>
                <a:gd name="connsiteY29" fmla="*/ 83392 h 88951"/>
                <a:gd name="connsiteX30" fmla="*/ 61896 w 88951"/>
                <a:gd name="connsiteY30" fmla="*/ 80427 h 88951"/>
                <a:gd name="connsiteX31" fmla="*/ 72273 w 88951"/>
                <a:gd name="connsiteY31" fmla="*/ 73015 h 88951"/>
                <a:gd name="connsiteX32" fmla="*/ 78945 w 88951"/>
                <a:gd name="connsiteY32" fmla="*/ 61896 h 88951"/>
                <a:gd name="connsiteX33" fmla="*/ 81168 w 88951"/>
                <a:gd name="connsiteY33" fmla="*/ 48553 h 88951"/>
                <a:gd name="connsiteX34" fmla="*/ 67084 w 88951"/>
                <a:gd name="connsiteY34" fmla="*/ 69308 h 88951"/>
                <a:gd name="connsiteX35" fmla="*/ 67084 w 88951"/>
                <a:gd name="connsiteY35" fmla="*/ 70050 h 88951"/>
                <a:gd name="connsiteX36" fmla="*/ 66343 w 88951"/>
                <a:gd name="connsiteY36" fmla="*/ 70791 h 88951"/>
                <a:gd name="connsiteX37" fmla="*/ 64861 w 88951"/>
                <a:gd name="connsiteY37" fmla="*/ 70791 h 88951"/>
                <a:gd name="connsiteX38" fmla="*/ 61896 w 88951"/>
                <a:gd name="connsiteY38" fmla="*/ 70791 h 88951"/>
                <a:gd name="connsiteX39" fmla="*/ 59672 w 88951"/>
                <a:gd name="connsiteY39" fmla="*/ 70791 h 88951"/>
                <a:gd name="connsiteX40" fmla="*/ 58189 w 88951"/>
                <a:gd name="connsiteY40" fmla="*/ 70050 h 88951"/>
                <a:gd name="connsiteX41" fmla="*/ 57448 w 88951"/>
                <a:gd name="connsiteY41" fmla="*/ 69308 h 88951"/>
                <a:gd name="connsiteX42" fmla="*/ 56707 w 88951"/>
                <a:gd name="connsiteY42" fmla="*/ 67826 h 88951"/>
                <a:gd name="connsiteX43" fmla="*/ 54483 w 88951"/>
                <a:gd name="connsiteY43" fmla="*/ 59672 h 88951"/>
                <a:gd name="connsiteX44" fmla="*/ 50777 w 88951"/>
                <a:gd name="connsiteY44" fmla="*/ 53742 h 88951"/>
                <a:gd name="connsiteX45" fmla="*/ 44847 w 88951"/>
                <a:gd name="connsiteY45" fmla="*/ 52259 h 88951"/>
                <a:gd name="connsiteX46" fmla="*/ 40399 w 88951"/>
                <a:gd name="connsiteY46" fmla="*/ 52259 h 88951"/>
                <a:gd name="connsiteX47" fmla="*/ 40399 w 88951"/>
                <a:gd name="connsiteY47" fmla="*/ 68567 h 88951"/>
                <a:gd name="connsiteX48" fmla="*/ 39658 w 88951"/>
                <a:gd name="connsiteY48" fmla="*/ 70050 h 88951"/>
                <a:gd name="connsiteX49" fmla="*/ 35951 w 88951"/>
                <a:gd name="connsiteY49" fmla="*/ 70791 h 88951"/>
                <a:gd name="connsiteX50" fmla="*/ 32245 w 88951"/>
                <a:gd name="connsiteY50" fmla="*/ 70050 h 88951"/>
                <a:gd name="connsiteX51" fmla="*/ 31504 w 88951"/>
                <a:gd name="connsiteY51" fmla="*/ 68567 h 88951"/>
                <a:gd name="connsiteX52" fmla="*/ 31504 w 88951"/>
                <a:gd name="connsiteY52" fmla="*/ 27797 h 88951"/>
                <a:gd name="connsiteX53" fmla="*/ 32245 w 88951"/>
                <a:gd name="connsiteY53" fmla="*/ 24091 h 88951"/>
                <a:gd name="connsiteX54" fmla="*/ 35210 w 88951"/>
                <a:gd name="connsiteY54" fmla="*/ 22609 h 88951"/>
                <a:gd name="connsiteX55" fmla="*/ 47070 w 88951"/>
                <a:gd name="connsiteY55" fmla="*/ 22609 h 88951"/>
                <a:gd name="connsiteX56" fmla="*/ 55224 w 88951"/>
                <a:gd name="connsiteY56" fmla="*/ 23350 h 88951"/>
                <a:gd name="connsiteX57" fmla="*/ 61154 w 88951"/>
                <a:gd name="connsiteY57" fmla="*/ 25574 h 88951"/>
                <a:gd name="connsiteX58" fmla="*/ 64119 w 88951"/>
                <a:gd name="connsiteY58" fmla="*/ 30021 h 88951"/>
                <a:gd name="connsiteX59" fmla="*/ 64861 w 88951"/>
                <a:gd name="connsiteY59" fmla="*/ 35951 h 88951"/>
                <a:gd name="connsiteX60" fmla="*/ 61896 w 88951"/>
                <a:gd name="connsiteY60" fmla="*/ 44105 h 88951"/>
                <a:gd name="connsiteX61" fmla="*/ 54483 w 88951"/>
                <a:gd name="connsiteY61" fmla="*/ 48553 h 88951"/>
                <a:gd name="connsiteX62" fmla="*/ 59672 w 88951"/>
                <a:gd name="connsiteY62" fmla="*/ 51518 h 88951"/>
                <a:gd name="connsiteX63" fmla="*/ 63378 w 88951"/>
                <a:gd name="connsiteY63" fmla="*/ 58189 h 88951"/>
                <a:gd name="connsiteX64" fmla="*/ 66343 w 88951"/>
                <a:gd name="connsiteY64" fmla="*/ 65602 h 88951"/>
                <a:gd name="connsiteX65" fmla="*/ 67084 w 88951"/>
                <a:gd name="connsiteY65" fmla="*/ 69308 h 88951"/>
                <a:gd name="connsiteX66" fmla="*/ 55224 w 88951"/>
                <a:gd name="connsiteY66" fmla="*/ 38175 h 88951"/>
                <a:gd name="connsiteX67" fmla="*/ 54483 w 88951"/>
                <a:gd name="connsiteY67" fmla="*/ 35951 h 88951"/>
                <a:gd name="connsiteX68" fmla="*/ 53000 w 88951"/>
                <a:gd name="connsiteY68" fmla="*/ 33728 h 88951"/>
                <a:gd name="connsiteX69" fmla="*/ 50035 w 88951"/>
                <a:gd name="connsiteY69" fmla="*/ 32245 h 88951"/>
                <a:gd name="connsiteX70" fmla="*/ 45588 w 88951"/>
                <a:gd name="connsiteY70" fmla="*/ 31504 h 88951"/>
                <a:gd name="connsiteX71" fmla="*/ 40399 w 88951"/>
                <a:gd name="connsiteY71" fmla="*/ 31504 h 88951"/>
                <a:gd name="connsiteX72" fmla="*/ 40399 w 88951"/>
                <a:gd name="connsiteY72" fmla="*/ 44846 h 88951"/>
                <a:gd name="connsiteX73" fmla="*/ 45588 w 88951"/>
                <a:gd name="connsiteY73" fmla="*/ 44846 h 88951"/>
                <a:gd name="connsiteX74" fmla="*/ 53000 w 88951"/>
                <a:gd name="connsiteY74" fmla="*/ 42623 h 88951"/>
                <a:gd name="connsiteX75" fmla="*/ 55224 w 88951"/>
                <a:gd name="connsiteY75" fmla="*/ 38175 h 8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88951" h="88951">
                  <a:moveTo>
                    <a:pt x="89322" y="47812"/>
                  </a:moveTo>
                  <a:cubicBezTo>
                    <a:pt x="89322" y="53742"/>
                    <a:pt x="88581" y="58931"/>
                    <a:pt x="86357" y="64119"/>
                  </a:cubicBezTo>
                  <a:cubicBezTo>
                    <a:pt x="84133" y="69308"/>
                    <a:pt x="81168" y="73756"/>
                    <a:pt x="77462" y="77462"/>
                  </a:cubicBezTo>
                  <a:cubicBezTo>
                    <a:pt x="73756" y="81168"/>
                    <a:pt x="69308" y="84134"/>
                    <a:pt x="64119" y="86357"/>
                  </a:cubicBezTo>
                  <a:cubicBezTo>
                    <a:pt x="58931" y="88581"/>
                    <a:pt x="53742" y="89322"/>
                    <a:pt x="47812" y="89322"/>
                  </a:cubicBezTo>
                  <a:cubicBezTo>
                    <a:pt x="41881" y="89322"/>
                    <a:pt x="35951" y="88581"/>
                    <a:pt x="30762" y="86357"/>
                  </a:cubicBezTo>
                  <a:cubicBezTo>
                    <a:pt x="25574" y="84134"/>
                    <a:pt x="21126" y="81168"/>
                    <a:pt x="17420" y="77462"/>
                  </a:cubicBezTo>
                  <a:cubicBezTo>
                    <a:pt x="13713" y="73756"/>
                    <a:pt x="10748" y="69308"/>
                    <a:pt x="8524" y="64119"/>
                  </a:cubicBezTo>
                  <a:cubicBezTo>
                    <a:pt x="6301" y="58931"/>
                    <a:pt x="5559" y="53742"/>
                    <a:pt x="5559" y="47070"/>
                  </a:cubicBezTo>
                  <a:cubicBezTo>
                    <a:pt x="5559" y="41140"/>
                    <a:pt x="6301" y="35951"/>
                    <a:pt x="8524" y="30763"/>
                  </a:cubicBezTo>
                  <a:cubicBezTo>
                    <a:pt x="10748" y="25574"/>
                    <a:pt x="13713" y="21126"/>
                    <a:pt x="17420" y="17420"/>
                  </a:cubicBezTo>
                  <a:cubicBezTo>
                    <a:pt x="21126" y="13713"/>
                    <a:pt x="25574" y="10748"/>
                    <a:pt x="30762" y="8525"/>
                  </a:cubicBezTo>
                  <a:cubicBezTo>
                    <a:pt x="35951" y="6301"/>
                    <a:pt x="41140" y="5559"/>
                    <a:pt x="47070" y="5559"/>
                  </a:cubicBezTo>
                  <a:cubicBezTo>
                    <a:pt x="53000" y="5559"/>
                    <a:pt x="58931" y="6301"/>
                    <a:pt x="64119" y="8525"/>
                  </a:cubicBezTo>
                  <a:cubicBezTo>
                    <a:pt x="69308" y="10748"/>
                    <a:pt x="73756" y="13713"/>
                    <a:pt x="77462" y="17420"/>
                  </a:cubicBezTo>
                  <a:cubicBezTo>
                    <a:pt x="81168" y="21126"/>
                    <a:pt x="84133" y="25574"/>
                    <a:pt x="86357" y="30763"/>
                  </a:cubicBezTo>
                  <a:cubicBezTo>
                    <a:pt x="88581" y="36693"/>
                    <a:pt x="89322" y="41881"/>
                    <a:pt x="89322" y="47812"/>
                  </a:cubicBezTo>
                  <a:close/>
                  <a:moveTo>
                    <a:pt x="81168" y="48553"/>
                  </a:moveTo>
                  <a:cubicBezTo>
                    <a:pt x="81168" y="43364"/>
                    <a:pt x="80427" y="38175"/>
                    <a:pt x="78945" y="34469"/>
                  </a:cubicBezTo>
                  <a:cubicBezTo>
                    <a:pt x="77462" y="30021"/>
                    <a:pt x="75238" y="26315"/>
                    <a:pt x="72273" y="23350"/>
                  </a:cubicBezTo>
                  <a:cubicBezTo>
                    <a:pt x="69308" y="20385"/>
                    <a:pt x="65602" y="18161"/>
                    <a:pt x="61896" y="15937"/>
                  </a:cubicBezTo>
                  <a:cubicBezTo>
                    <a:pt x="58189" y="13713"/>
                    <a:pt x="53742" y="13713"/>
                    <a:pt x="48553" y="13713"/>
                  </a:cubicBezTo>
                  <a:cubicBezTo>
                    <a:pt x="43364" y="13713"/>
                    <a:pt x="38916" y="14455"/>
                    <a:pt x="34469" y="16678"/>
                  </a:cubicBezTo>
                  <a:cubicBezTo>
                    <a:pt x="30021" y="18161"/>
                    <a:pt x="27056" y="21126"/>
                    <a:pt x="24091" y="24091"/>
                  </a:cubicBezTo>
                  <a:cubicBezTo>
                    <a:pt x="21126" y="27056"/>
                    <a:pt x="18902" y="30763"/>
                    <a:pt x="17420" y="35210"/>
                  </a:cubicBezTo>
                  <a:cubicBezTo>
                    <a:pt x="15937" y="39658"/>
                    <a:pt x="15196" y="43364"/>
                    <a:pt x="15196" y="48553"/>
                  </a:cubicBezTo>
                  <a:cubicBezTo>
                    <a:pt x="15196" y="53742"/>
                    <a:pt x="15937" y="58931"/>
                    <a:pt x="17420" y="62637"/>
                  </a:cubicBezTo>
                  <a:cubicBezTo>
                    <a:pt x="18902" y="67084"/>
                    <a:pt x="21126" y="70791"/>
                    <a:pt x="24091" y="73756"/>
                  </a:cubicBezTo>
                  <a:cubicBezTo>
                    <a:pt x="27056" y="76721"/>
                    <a:pt x="30762" y="78945"/>
                    <a:pt x="34469" y="81168"/>
                  </a:cubicBezTo>
                  <a:cubicBezTo>
                    <a:pt x="38175" y="82651"/>
                    <a:pt x="42623" y="83392"/>
                    <a:pt x="47812" y="83392"/>
                  </a:cubicBezTo>
                  <a:cubicBezTo>
                    <a:pt x="53000" y="83392"/>
                    <a:pt x="57448" y="82651"/>
                    <a:pt x="61896" y="80427"/>
                  </a:cubicBezTo>
                  <a:cubicBezTo>
                    <a:pt x="66343" y="78945"/>
                    <a:pt x="69308" y="75980"/>
                    <a:pt x="72273" y="73015"/>
                  </a:cubicBezTo>
                  <a:cubicBezTo>
                    <a:pt x="75238" y="70050"/>
                    <a:pt x="77462" y="66343"/>
                    <a:pt x="78945" y="61896"/>
                  </a:cubicBezTo>
                  <a:cubicBezTo>
                    <a:pt x="80427" y="57448"/>
                    <a:pt x="81168" y="53742"/>
                    <a:pt x="81168" y="48553"/>
                  </a:cubicBezTo>
                  <a:close/>
                  <a:moveTo>
                    <a:pt x="67084" y="69308"/>
                  </a:moveTo>
                  <a:cubicBezTo>
                    <a:pt x="67084" y="69308"/>
                    <a:pt x="67084" y="70050"/>
                    <a:pt x="67084" y="70050"/>
                  </a:cubicBezTo>
                  <a:cubicBezTo>
                    <a:pt x="67084" y="70050"/>
                    <a:pt x="67084" y="70791"/>
                    <a:pt x="66343" y="70791"/>
                  </a:cubicBezTo>
                  <a:cubicBezTo>
                    <a:pt x="66343" y="70791"/>
                    <a:pt x="65602" y="70791"/>
                    <a:pt x="64861" y="70791"/>
                  </a:cubicBezTo>
                  <a:cubicBezTo>
                    <a:pt x="64119" y="70791"/>
                    <a:pt x="63378" y="70791"/>
                    <a:pt x="61896" y="70791"/>
                  </a:cubicBezTo>
                  <a:cubicBezTo>
                    <a:pt x="61154" y="70791"/>
                    <a:pt x="59672" y="70791"/>
                    <a:pt x="59672" y="70791"/>
                  </a:cubicBezTo>
                  <a:cubicBezTo>
                    <a:pt x="58931" y="70791"/>
                    <a:pt x="58189" y="70791"/>
                    <a:pt x="58189" y="70050"/>
                  </a:cubicBezTo>
                  <a:cubicBezTo>
                    <a:pt x="57448" y="70050"/>
                    <a:pt x="57448" y="69308"/>
                    <a:pt x="57448" y="69308"/>
                  </a:cubicBezTo>
                  <a:cubicBezTo>
                    <a:pt x="57448" y="69308"/>
                    <a:pt x="56707" y="68567"/>
                    <a:pt x="56707" y="67826"/>
                  </a:cubicBezTo>
                  <a:lnTo>
                    <a:pt x="54483" y="59672"/>
                  </a:lnTo>
                  <a:cubicBezTo>
                    <a:pt x="53742" y="56707"/>
                    <a:pt x="52259" y="54483"/>
                    <a:pt x="50777" y="53742"/>
                  </a:cubicBezTo>
                  <a:cubicBezTo>
                    <a:pt x="49294" y="52259"/>
                    <a:pt x="47070" y="52259"/>
                    <a:pt x="44847" y="52259"/>
                  </a:cubicBezTo>
                  <a:lnTo>
                    <a:pt x="40399" y="52259"/>
                  </a:lnTo>
                  <a:lnTo>
                    <a:pt x="40399" y="68567"/>
                  </a:lnTo>
                  <a:cubicBezTo>
                    <a:pt x="40399" y="69308"/>
                    <a:pt x="40399" y="70050"/>
                    <a:pt x="39658" y="70050"/>
                  </a:cubicBezTo>
                  <a:cubicBezTo>
                    <a:pt x="38916" y="70050"/>
                    <a:pt x="38175" y="70791"/>
                    <a:pt x="35951" y="70791"/>
                  </a:cubicBezTo>
                  <a:cubicBezTo>
                    <a:pt x="33728" y="70791"/>
                    <a:pt x="32245" y="70791"/>
                    <a:pt x="32245" y="70050"/>
                  </a:cubicBezTo>
                  <a:cubicBezTo>
                    <a:pt x="31504" y="70050"/>
                    <a:pt x="31504" y="69308"/>
                    <a:pt x="31504" y="68567"/>
                  </a:cubicBezTo>
                  <a:lnTo>
                    <a:pt x="31504" y="27797"/>
                  </a:lnTo>
                  <a:cubicBezTo>
                    <a:pt x="31504" y="26315"/>
                    <a:pt x="31504" y="25574"/>
                    <a:pt x="32245" y="24091"/>
                  </a:cubicBezTo>
                  <a:cubicBezTo>
                    <a:pt x="32986" y="23350"/>
                    <a:pt x="33728" y="22609"/>
                    <a:pt x="35210" y="22609"/>
                  </a:cubicBezTo>
                  <a:lnTo>
                    <a:pt x="47070" y="22609"/>
                  </a:lnTo>
                  <a:cubicBezTo>
                    <a:pt x="50035" y="22609"/>
                    <a:pt x="53000" y="22609"/>
                    <a:pt x="55224" y="23350"/>
                  </a:cubicBezTo>
                  <a:cubicBezTo>
                    <a:pt x="57448" y="24091"/>
                    <a:pt x="59672" y="24832"/>
                    <a:pt x="61154" y="25574"/>
                  </a:cubicBezTo>
                  <a:cubicBezTo>
                    <a:pt x="62637" y="26315"/>
                    <a:pt x="63378" y="27797"/>
                    <a:pt x="64119" y="30021"/>
                  </a:cubicBezTo>
                  <a:cubicBezTo>
                    <a:pt x="64861" y="31504"/>
                    <a:pt x="64861" y="33728"/>
                    <a:pt x="64861" y="35951"/>
                  </a:cubicBezTo>
                  <a:cubicBezTo>
                    <a:pt x="64861" y="39658"/>
                    <a:pt x="64119" y="42623"/>
                    <a:pt x="61896" y="44105"/>
                  </a:cubicBezTo>
                  <a:cubicBezTo>
                    <a:pt x="59672" y="46329"/>
                    <a:pt x="57448" y="47070"/>
                    <a:pt x="54483" y="48553"/>
                  </a:cubicBezTo>
                  <a:cubicBezTo>
                    <a:pt x="55965" y="49294"/>
                    <a:pt x="58189" y="50035"/>
                    <a:pt x="59672" y="51518"/>
                  </a:cubicBezTo>
                  <a:cubicBezTo>
                    <a:pt x="61154" y="53000"/>
                    <a:pt x="62637" y="55224"/>
                    <a:pt x="63378" y="58189"/>
                  </a:cubicBezTo>
                  <a:lnTo>
                    <a:pt x="66343" y="65602"/>
                  </a:lnTo>
                  <a:cubicBezTo>
                    <a:pt x="67084" y="67826"/>
                    <a:pt x="67084" y="69308"/>
                    <a:pt x="67084" y="69308"/>
                  </a:cubicBezTo>
                  <a:close/>
                  <a:moveTo>
                    <a:pt x="55224" y="38175"/>
                  </a:moveTo>
                  <a:cubicBezTo>
                    <a:pt x="55224" y="37434"/>
                    <a:pt x="55224" y="36693"/>
                    <a:pt x="54483" y="35951"/>
                  </a:cubicBezTo>
                  <a:cubicBezTo>
                    <a:pt x="54483" y="35210"/>
                    <a:pt x="53742" y="34469"/>
                    <a:pt x="53000" y="33728"/>
                  </a:cubicBezTo>
                  <a:cubicBezTo>
                    <a:pt x="52259" y="32986"/>
                    <a:pt x="51518" y="32986"/>
                    <a:pt x="50035" y="32245"/>
                  </a:cubicBezTo>
                  <a:cubicBezTo>
                    <a:pt x="48553" y="31504"/>
                    <a:pt x="47812" y="31504"/>
                    <a:pt x="45588" y="31504"/>
                  </a:cubicBezTo>
                  <a:lnTo>
                    <a:pt x="40399" y="31504"/>
                  </a:lnTo>
                  <a:lnTo>
                    <a:pt x="40399" y="44846"/>
                  </a:lnTo>
                  <a:lnTo>
                    <a:pt x="45588" y="44846"/>
                  </a:lnTo>
                  <a:cubicBezTo>
                    <a:pt x="49294" y="44846"/>
                    <a:pt x="51518" y="44105"/>
                    <a:pt x="53000" y="42623"/>
                  </a:cubicBezTo>
                  <a:cubicBezTo>
                    <a:pt x="54483" y="41881"/>
                    <a:pt x="55224" y="40399"/>
                    <a:pt x="55224" y="38175"/>
                  </a:cubicBezTo>
                  <a:close/>
                </a:path>
              </a:pathLst>
            </a:custGeom>
            <a:solidFill>
              <a:srgbClr val="9A2550"/>
            </a:solid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64E1C16-4BFF-4CCD-8836-025056BE0489}"/>
                </a:ext>
              </a:extLst>
            </p:cNvPr>
            <p:cNvSpPr/>
            <p:nvPr/>
          </p:nvSpPr>
          <p:spPr>
            <a:xfrm>
              <a:off x="506548" y="634324"/>
              <a:ext cx="1067421" cy="874693"/>
            </a:xfrm>
            <a:custGeom>
              <a:avLst/>
              <a:gdLst>
                <a:gd name="connsiteX0" fmla="*/ 5559 w 1067420"/>
                <a:gd name="connsiteY0" fmla="*/ 472556 h 874692"/>
                <a:gd name="connsiteX1" fmla="*/ 292429 w 1067420"/>
                <a:gd name="connsiteY1" fmla="*/ 869133 h 874692"/>
                <a:gd name="connsiteX2" fmla="*/ 57448 w 1067420"/>
                <a:gd name="connsiteY2" fmla="*/ 502207 h 874692"/>
                <a:gd name="connsiteX3" fmla="*/ 657872 w 1067420"/>
                <a:gd name="connsiteY3" fmla="*/ 40399 h 874692"/>
                <a:gd name="connsiteX4" fmla="*/ 1065568 w 1067420"/>
                <a:gd name="connsiteY4" fmla="*/ 163449 h 874692"/>
                <a:gd name="connsiteX5" fmla="*/ 611914 w 1067420"/>
                <a:gd name="connsiteY5" fmla="*/ 5559 h 874692"/>
                <a:gd name="connsiteX6" fmla="*/ 5559 w 1067420"/>
                <a:gd name="connsiteY6" fmla="*/ 472556 h 874692"/>
                <a:gd name="connsiteX7" fmla="*/ 5559 w 1067420"/>
                <a:gd name="connsiteY7" fmla="*/ 472556 h 874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7420" h="874692">
                  <a:moveTo>
                    <a:pt x="5559" y="472556"/>
                  </a:moveTo>
                  <a:cubicBezTo>
                    <a:pt x="5559" y="640082"/>
                    <a:pt x="120455" y="786853"/>
                    <a:pt x="292429" y="869133"/>
                  </a:cubicBezTo>
                  <a:cubicBezTo>
                    <a:pt x="149365" y="784629"/>
                    <a:pt x="57448" y="651943"/>
                    <a:pt x="57448" y="502207"/>
                  </a:cubicBezTo>
                  <a:cubicBezTo>
                    <a:pt x="57448" y="247212"/>
                    <a:pt x="326527" y="40399"/>
                    <a:pt x="657872" y="40399"/>
                  </a:cubicBezTo>
                  <a:cubicBezTo>
                    <a:pt x="815020" y="40399"/>
                    <a:pt x="958084" y="87099"/>
                    <a:pt x="1065568" y="163449"/>
                  </a:cubicBezTo>
                  <a:cubicBezTo>
                    <a:pt x="954378" y="66343"/>
                    <a:pt x="792041" y="5559"/>
                    <a:pt x="611914" y="5559"/>
                  </a:cubicBezTo>
                  <a:cubicBezTo>
                    <a:pt x="276862" y="5559"/>
                    <a:pt x="5559" y="214596"/>
                    <a:pt x="5559" y="472556"/>
                  </a:cubicBezTo>
                  <a:lnTo>
                    <a:pt x="5559" y="472556"/>
                  </a:lnTo>
                  <a:close/>
                </a:path>
              </a:pathLst>
            </a:custGeom>
            <a:solidFill>
              <a:schemeClr val="accent2"/>
            </a:solidFill>
            <a:ln w="952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A3C9FF1-9F6A-4C72-9172-FCD81259EF87}"/>
                </a:ext>
              </a:extLst>
            </p:cNvPr>
            <p:cNvSpPr/>
            <p:nvPr/>
          </p:nvSpPr>
          <p:spPr>
            <a:xfrm>
              <a:off x="745235" y="634324"/>
              <a:ext cx="1067421" cy="867280"/>
            </a:xfrm>
            <a:custGeom>
              <a:avLst/>
              <a:gdLst>
                <a:gd name="connsiteX0" fmla="*/ 778698 w 1067420"/>
                <a:gd name="connsiteY0" fmla="*/ 5559 h 867280"/>
                <a:gd name="connsiteX1" fmla="*/ 1013679 w 1067420"/>
                <a:gd name="connsiteY1" fmla="*/ 372486 h 867280"/>
                <a:gd name="connsiteX2" fmla="*/ 413255 w 1067420"/>
                <a:gd name="connsiteY2" fmla="*/ 834294 h 867280"/>
                <a:gd name="connsiteX3" fmla="*/ 5559 w 1067420"/>
                <a:gd name="connsiteY3" fmla="*/ 711244 h 867280"/>
                <a:gd name="connsiteX4" fmla="*/ 459213 w 1067420"/>
                <a:gd name="connsiteY4" fmla="*/ 868392 h 867280"/>
                <a:gd name="connsiteX5" fmla="*/ 1065568 w 1067420"/>
                <a:gd name="connsiteY5" fmla="*/ 401395 h 867280"/>
                <a:gd name="connsiteX6" fmla="*/ 778698 w 1067420"/>
                <a:gd name="connsiteY6" fmla="*/ 5559 h 867280"/>
                <a:gd name="connsiteX7" fmla="*/ 778698 w 1067420"/>
                <a:gd name="connsiteY7" fmla="*/ 5559 h 86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7420" h="867280">
                  <a:moveTo>
                    <a:pt x="778698" y="5559"/>
                  </a:moveTo>
                  <a:cubicBezTo>
                    <a:pt x="921763" y="90064"/>
                    <a:pt x="1013679" y="222750"/>
                    <a:pt x="1013679" y="372486"/>
                  </a:cubicBezTo>
                  <a:cubicBezTo>
                    <a:pt x="1013679" y="627481"/>
                    <a:pt x="744600" y="834294"/>
                    <a:pt x="413255" y="834294"/>
                  </a:cubicBezTo>
                  <a:cubicBezTo>
                    <a:pt x="256107" y="834294"/>
                    <a:pt x="113043" y="787594"/>
                    <a:pt x="5559" y="711244"/>
                  </a:cubicBezTo>
                  <a:cubicBezTo>
                    <a:pt x="116749" y="807608"/>
                    <a:pt x="278345" y="868392"/>
                    <a:pt x="459213" y="868392"/>
                  </a:cubicBezTo>
                  <a:cubicBezTo>
                    <a:pt x="794265" y="868392"/>
                    <a:pt x="1065568" y="659355"/>
                    <a:pt x="1065568" y="401395"/>
                  </a:cubicBezTo>
                  <a:cubicBezTo>
                    <a:pt x="1065568" y="234610"/>
                    <a:pt x="950672" y="87840"/>
                    <a:pt x="778698" y="5559"/>
                  </a:cubicBezTo>
                  <a:lnTo>
                    <a:pt x="778698" y="5559"/>
                  </a:lnTo>
                  <a:close/>
                </a:path>
              </a:pathLst>
            </a:custGeom>
            <a:solidFill>
              <a:schemeClr val="accent2"/>
            </a:solidFill>
            <a:ln w="952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F00E3CE-8048-4149-A74E-E918CDD50A14}"/>
                </a:ext>
              </a:extLst>
            </p:cNvPr>
            <p:cNvSpPr/>
            <p:nvPr/>
          </p:nvSpPr>
          <p:spPr>
            <a:xfrm>
              <a:off x="835669" y="941207"/>
              <a:ext cx="281681" cy="348395"/>
            </a:xfrm>
            <a:custGeom>
              <a:avLst/>
              <a:gdLst>
                <a:gd name="connsiteX0" fmla="*/ 207183 w 281680"/>
                <a:gd name="connsiteY0" fmla="*/ 200512 h 348394"/>
                <a:gd name="connsiteX1" fmla="*/ 141211 w 281680"/>
                <a:gd name="connsiteY1" fmla="*/ 224233 h 348394"/>
                <a:gd name="connsiteX2" fmla="*/ 75238 w 281680"/>
                <a:gd name="connsiteY2" fmla="*/ 200512 h 348394"/>
                <a:gd name="connsiteX3" fmla="*/ 50777 w 281680"/>
                <a:gd name="connsiteY3" fmla="*/ 135281 h 348394"/>
                <a:gd name="connsiteX4" fmla="*/ 75238 w 281680"/>
                <a:gd name="connsiteY4" fmla="*/ 70050 h 348394"/>
                <a:gd name="connsiteX5" fmla="*/ 141211 w 281680"/>
                <a:gd name="connsiteY5" fmla="*/ 46329 h 348394"/>
                <a:gd name="connsiteX6" fmla="*/ 207183 w 281680"/>
                <a:gd name="connsiteY6" fmla="*/ 70050 h 348394"/>
                <a:gd name="connsiteX7" fmla="*/ 231645 w 281680"/>
                <a:gd name="connsiteY7" fmla="*/ 135281 h 348394"/>
                <a:gd name="connsiteX8" fmla="*/ 207183 w 281680"/>
                <a:gd name="connsiteY8" fmla="*/ 200512 h 348394"/>
                <a:gd name="connsiteX9" fmla="*/ 207183 w 281680"/>
                <a:gd name="connsiteY9" fmla="*/ 200512 h 348394"/>
                <a:gd name="connsiteX10" fmla="*/ 145658 w 281680"/>
                <a:gd name="connsiteY10" fmla="*/ 5559 h 348394"/>
                <a:gd name="connsiteX11" fmla="*/ 50035 w 281680"/>
                <a:gd name="connsiteY11" fmla="*/ 48553 h 348394"/>
                <a:gd name="connsiteX12" fmla="*/ 50035 w 281680"/>
                <a:gd name="connsiteY12" fmla="*/ 11490 h 348394"/>
                <a:gd name="connsiteX13" fmla="*/ 5559 w 281680"/>
                <a:gd name="connsiteY13" fmla="*/ 11490 h 348394"/>
                <a:gd name="connsiteX14" fmla="*/ 5559 w 281680"/>
                <a:gd name="connsiteY14" fmla="*/ 346541 h 348394"/>
                <a:gd name="connsiteX15" fmla="*/ 50035 w 281680"/>
                <a:gd name="connsiteY15" fmla="*/ 346541 h 348394"/>
                <a:gd name="connsiteX16" fmla="*/ 50035 w 281680"/>
                <a:gd name="connsiteY16" fmla="*/ 222009 h 348394"/>
                <a:gd name="connsiteX17" fmla="*/ 144917 w 281680"/>
                <a:gd name="connsiteY17" fmla="*/ 264261 h 348394"/>
                <a:gd name="connsiteX18" fmla="*/ 240540 w 281680"/>
                <a:gd name="connsiteY18" fmla="*/ 228680 h 348394"/>
                <a:gd name="connsiteX19" fmla="*/ 277604 w 281680"/>
                <a:gd name="connsiteY19" fmla="*/ 134540 h 348394"/>
                <a:gd name="connsiteX20" fmla="*/ 240540 w 281680"/>
                <a:gd name="connsiteY20" fmla="*/ 40399 h 348394"/>
                <a:gd name="connsiteX21" fmla="*/ 145658 w 281680"/>
                <a:gd name="connsiteY21" fmla="*/ 5559 h 348394"/>
                <a:gd name="connsiteX22" fmla="*/ 145658 w 281680"/>
                <a:gd name="connsiteY22" fmla="*/ 5559 h 34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1680" h="348394">
                  <a:moveTo>
                    <a:pt x="207183" y="200512"/>
                  </a:moveTo>
                  <a:cubicBezTo>
                    <a:pt x="190876" y="216079"/>
                    <a:pt x="168638" y="224233"/>
                    <a:pt x="141211" y="224233"/>
                  </a:cubicBezTo>
                  <a:cubicBezTo>
                    <a:pt x="113043" y="224233"/>
                    <a:pt x="91546" y="216079"/>
                    <a:pt x="75238" y="200512"/>
                  </a:cubicBezTo>
                  <a:cubicBezTo>
                    <a:pt x="58931" y="184946"/>
                    <a:pt x="50777" y="163449"/>
                    <a:pt x="50777" y="135281"/>
                  </a:cubicBezTo>
                  <a:cubicBezTo>
                    <a:pt x="50777" y="107854"/>
                    <a:pt x="58931" y="85616"/>
                    <a:pt x="75238" y="70050"/>
                  </a:cubicBezTo>
                  <a:cubicBezTo>
                    <a:pt x="91546" y="54483"/>
                    <a:pt x="113784" y="46329"/>
                    <a:pt x="141211" y="46329"/>
                  </a:cubicBezTo>
                  <a:cubicBezTo>
                    <a:pt x="169379" y="46329"/>
                    <a:pt x="190876" y="54483"/>
                    <a:pt x="207183" y="70050"/>
                  </a:cubicBezTo>
                  <a:cubicBezTo>
                    <a:pt x="223491" y="85616"/>
                    <a:pt x="231645" y="107113"/>
                    <a:pt x="231645" y="135281"/>
                  </a:cubicBezTo>
                  <a:cubicBezTo>
                    <a:pt x="231645" y="163449"/>
                    <a:pt x="223491" y="184946"/>
                    <a:pt x="207183" y="200512"/>
                  </a:cubicBezTo>
                  <a:lnTo>
                    <a:pt x="207183" y="200512"/>
                  </a:lnTo>
                  <a:close/>
                  <a:moveTo>
                    <a:pt x="145658" y="5559"/>
                  </a:moveTo>
                  <a:cubicBezTo>
                    <a:pt x="105630" y="5559"/>
                    <a:pt x="73756" y="19644"/>
                    <a:pt x="50035" y="48553"/>
                  </a:cubicBezTo>
                  <a:lnTo>
                    <a:pt x="50035" y="11490"/>
                  </a:lnTo>
                  <a:lnTo>
                    <a:pt x="5559" y="11490"/>
                  </a:lnTo>
                  <a:lnTo>
                    <a:pt x="5559" y="346541"/>
                  </a:lnTo>
                  <a:lnTo>
                    <a:pt x="50035" y="346541"/>
                  </a:lnTo>
                  <a:lnTo>
                    <a:pt x="50035" y="222009"/>
                  </a:lnTo>
                  <a:cubicBezTo>
                    <a:pt x="75238" y="250177"/>
                    <a:pt x="106371" y="264261"/>
                    <a:pt x="144917" y="264261"/>
                  </a:cubicBezTo>
                  <a:cubicBezTo>
                    <a:pt x="184204" y="264261"/>
                    <a:pt x="216079" y="252401"/>
                    <a:pt x="240540" y="228680"/>
                  </a:cubicBezTo>
                  <a:cubicBezTo>
                    <a:pt x="265002" y="204960"/>
                    <a:pt x="277604" y="173827"/>
                    <a:pt x="277604" y="134540"/>
                  </a:cubicBezTo>
                  <a:cubicBezTo>
                    <a:pt x="277604" y="95253"/>
                    <a:pt x="265002" y="64119"/>
                    <a:pt x="240540" y="40399"/>
                  </a:cubicBezTo>
                  <a:cubicBezTo>
                    <a:pt x="216820" y="17420"/>
                    <a:pt x="184945" y="5559"/>
                    <a:pt x="145658" y="5559"/>
                  </a:cubicBezTo>
                  <a:lnTo>
                    <a:pt x="145658" y="5559"/>
                  </a:lnTo>
                  <a:close/>
                </a:path>
              </a:pathLst>
            </a:custGeom>
            <a:solidFill>
              <a:schemeClr val="accent1"/>
            </a:solidFill>
            <a:ln w="952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F4E4463-514F-4285-BF2A-A8F1D8D96A72}"/>
                </a:ext>
              </a:extLst>
            </p:cNvPr>
            <p:cNvSpPr/>
            <p:nvPr/>
          </p:nvSpPr>
          <p:spPr>
            <a:xfrm>
              <a:off x="1140329" y="938983"/>
              <a:ext cx="252030" cy="274268"/>
            </a:xfrm>
            <a:custGeom>
              <a:avLst/>
              <a:gdLst>
                <a:gd name="connsiteX0" fmla="*/ 226456 w 252029"/>
                <a:gd name="connsiteY0" fmla="*/ 138987 h 274268"/>
                <a:gd name="connsiteX1" fmla="*/ 170862 w 252029"/>
                <a:gd name="connsiteY1" fmla="*/ 120456 h 274268"/>
                <a:gd name="connsiteX2" fmla="*/ 117490 w 252029"/>
                <a:gd name="connsiteY2" fmla="*/ 111560 h 274268"/>
                <a:gd name="connsiteX3" fmla="*/ 81910 w 252029"/>
                <a:gd name="connsiteY3" fmla="*/ 103406 h 274268"/>
                <a:gd name="connsiteX4" fmla="*/ 61896 w 252029"/>
                <a:gd name="connsiteY4" fmla="*/ 76721 h 274268"/>
                <a:gd name="connsiteX5" fmla="*/ 125644 w 252029"/>
                <a:gd name="connsiteY5" fmla="*/ 43364 h 274268"/>
                <a:gd name="connsiteX6" fmla="*/ 196806 w 252029"/>
                <a:gd name="connsiteY6" fmla="*/ 87840 h 274268"/>
                <a:gd name="connsiteX7" fmla="*/ 240540 w 252029"/>
                <a:gd name="connsiteY7" fmla="*/ 87840 h 274268"/>
                <a:gd name="connsiteX8" fmla="*/ 240540 w 252029"/>
                <a:gd name="connsiteY8" fmla="*/ 86357 h 274268"/>
                <a:gd name="connsiteX9" fmla="*/ 204218 w 252029"/>
                <a:gd name="connsiteY9" fmla="*/ 21867 h 274268"/>
                <a:gd name="connsiteX10" fmla="*/ 127868 w 252029"/>
                <a:gd name="connsiteY10" fmla="*/ 5559 h 274268"/>
                <a:gd name="connsiteX11" fmla="*/ 16678 w 252029"/>
                <a:gd name="connsiteY11" fmla="*/ 84875 h 274268"/>
                <a:gd name="connsiteX12" fmla="*/ 44105 w 252029"/>
                <a:gd name="connsiteY12" fmla="*/ 135281 h 274268"/>
                <a:gd name="connsiteX13" fmla="*/ 103406 w 252029"/>
                <a:gd name="connsiteY13" fmla="*/ 152330 h 274268"/>
                <a:gd name="connsiteX14" fmla="*/ 159001 w 252029"/>
                <a:gd name="connsiteY14" fmla="*/ 161966 h 274268"/>
                <a:gd name="connsiteX15" fmla="*/ 187911 w 252029"/>
                <a:gd name="connsiteY15" fmla="*/ 169379 h 274268"/>
                <a:gd name="connsiteX16" fmla="*/ 203477 w 252029"/>
                <a:gd name="connsiteY16" fmla="*/ 192358 h 274268"/>
                <a:gd name="connsiteX17" fmla="*/ 126386 w 252029"/>
                <a:gd name="connsiteY17" fmla="*/ 230163 h 274268"/>
                <a:gd name="connsiteX18" fmla="*/ 54483 w 252029"/>
                <a:gd name="connsiteY18" fmla="*/ 180498 h 274268"/>
                <a:gd name="connsiteX19" fmla="*/ 5559 w 252029"/>
                <a:gd name="connsiteY19" fmla="*/ 180498 h 274268"/>
                <a:gd name="connsiteX20" fmla="*/ 127127 w 252029"/>
                <a:gd name="connsiteY20" fmla="*/ 269450 h 274268"/>
                <a:gd name="connsiteX21" fmla="*/ 208666 w 252029"/>
                <a:gd name="connsiteY21" fmla="*/ 254625 h 274268"/>
                <a:gd name="connsiteX22" fmla="*/ 250177 w 252029"/>
                <a:gd name="connsiteY22" fmla="*/ 190134 h 274268"/>
                <a:gd name="connsiteX23" fmla="*/ 226456 w 252029"/>
                <a:gd name="connsiteY23" fmla="*/ 138987 h 274268"/>
                <a:gd name="connsiteX24" fmla="*/ 226456 w 252029"/>
                <a:gd name="connsiteY24" fmla="*/ 138987 h 274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2029" h="274268">
                  <a:moveTo>
                    <a:pt x="226456" y="138987"/>
                  </a:moveTo>
                  <a:cubicBezTo>
                    <a:pt x="215337" y="130833"/>
                    <a:pt x="196806" y="124162"/>
                    <a:pt x="170862" y="120456"/>
                  </a:cubicBezTo>
                  <a:lnTo>
                    <a:pt x="117490" y="111560"/>
                  </a:lnTo>
                  <a:cubicBezTo>
                    <a:pt x="99700" y="108595"/>
                    <a:pt x="87099" y="105630"/>
                    <a:pt x="81910" y="103406"/>
                  </a:cubicBezTo>
                  <a:cubicBezTo>
                    <a:pt x="68567" y="98218"/>
                    <a:pt x="61896" y="89322"/>
                    <a:pt x="61896" y="76721"/>
                  </a:cubicBezTo>
                  <a:cubicBezTo>
                    <a:pt x="61896" y="54483"/>
                    <a:pt x="83392" y="43364"/>
                    <a:pt x="125644" y="43364"/>
                  </a:cubicBezTo>
                  <a:cubicBezTo>
                    <a:pt x="170120" y="43364"/>
                    <a:pt x="193841" y="58189"/>
                    <a:pt x="196806" y="87840"/>
                  </a:cubicBezTo>
                  <a:lnTo>
                    <a:pt x="240540" y="87840"/>
                  </a:lnTo>
                  <a:lnTo>
                    <a:pt x="240540" y="86357"/>
                  </a:lnTo>
                  <a:cubicBezTo>
                    <a:pt x="240540" y="56707"/>
                    <a:pt x="228680" y="35210"/>
                    <a:pt x="204218" y="21867"/>
                  </a:cubicBezTo>
                  <a:cubicBezTo>
                    <a:pt x="184945" y="10748"/>
                    <a:pt x="159743" y="5559"/>
                    <a:pt x="127868" y="5559"/>
                  </a:cubicBezTo>
                  <a:cubicBezTo>
                    <a:pt x="53742" y="5559"/>
                    <a:pt x="16678" y="32245"/>
                    <a:pt x="16678" y="84875"/>
                  </a:cubicBezTo>
                  <a:cubicBezTo>
                    <a:pt x="16678" y="107854"/>
                    <a:pt x="25574" y="124903"/>
                    <a:pt x="44105" y="135281"/>
                  </a:cubicBezTo>
                  <a:cubicBezTo>
                    <a:pt x="55224" y="141952"/>
                    <a:pt x="75238" y="147141"/>
                    <a:pt x="103406" y="152330"/>
                  </a:cubicBezTo>
                  <a:lnTo>
                    <a:pt x="159001" y="161966"/>
                  </a:lnTo>
                  <a:cubicBezTo>
                    <a:pt x="173085" y="164190"/>
                    <a:pt x="182722" y="167155"/>
                    <a:pt x="187911" y="169379"/>
                  </a:cubicBezTo>
                  <a:cubicBezTo>
                    <a:pt x="198288" y="174568"/>
                    <a:pt x="203477" y="181981"/>
                    <a:pt x="203477" y="192358"/>
                  </a:cubicBezTo>
                  <a:cubicBezTo>
                    <a:pt x="203477" y="217561"/>
                    <a:pt x="177533" y="230163"/>
                    <a:pt x="126386" y="230163"/>
                  </a:cubicBezTo>
                  <a:cubicBezTo>
                    <a:pt x="82651" y="230163"/>
                    <a:pt x="58189" y="213855"/>
                    <a:pt x="54483" y="180498"/>
                  </a:cubicBezTo>
                  <a:lnTo>
                    <a:pt x="5559" y="180498"/>
                  </a:lnTo>
                  <a:cubicBezTo>
                    <a:pt x="10748" y="239799"/>
                    <a:pt x="51518" y="269450"/>
                    <a:pt x="127127" y="269450"/>
                  </a:cubicBezTo>
                  <a:cubicBezTo>
                    <a:pt x="160484" y="269450"/>
                    <a:pt x="187911" y="264261"/>
                    <a:pt x="208666" y="254625"/>
                  </a:cubicBezTo>
                  <a:cubicBezTo>
                    <a:pt x="236834" y="241282"/>
                    <a:pt x="250177" y="219785"/>
                    <a:pt x="250177" y="190134"/>
                  </a:cubicBezTo>
                  <a:cubicBezTo>
                    <a:pt x="249436" y="167155"/>
                    <a:pt x="241282" y="150106"/>
                    <a:pt x="226456" y="138987"/>
                  </a:cubicBezTo>
                  <a:lnTo>
                    <a:pt x="226456" y="138987"/>
                  </a:lnTo>
                  <a:close/>
                </a:path>
              </a:pathLst>
            </a:custGeom>
            <a:solidFill>
              <a:schemeClr val="accent1"/>
            </a:solidFill>
            <a:ln w="9525"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15AC20A-4449-4EB7-BB45-283C3C75E9DA}"/>
                </a:ext>
              </a:extLst>
            </p:cNvPr>
            <p:cNvSpPr/>
            <p:nvPr/>
          </p:nvSpPr>
          <p:spPr>
            <a:xfrm>
              <a:off x="1433869" y="947137"/>
              <a:ext cx="51889" cy="252030"/>
            </a:xfrm>
            <a:custGeom>
              <a:avLst/>
              <a:gdLst>
                <a:gd name="connsiteX0" fmla="*/ 5559 w 51888"/>
                <a:gd name="connsiteY0" fmla="*/ 252401 h 252030"/>
                <a:gd name="connsiteX1" fmla="*/ 50035 w 51888"/>
                <a:gd name="connsiteY1" fmla="*/ 252401 h 252030"/>
                <a:gd name="connsiteX2" fmla="*/ 50035 w 51888"/>
                <a:gd name="connsiteY2" fmla="*/ 5559 h 252030"/>
                <a:gd name="connsiteX3" fmla="*/ 5559 w 51888"/>
                <a:gd name="connsiteY3" fmla="*/ 5559 h 252030"/>
                <a:gd name="connsiteX4" fmla="*/ 5559 w 51888"/>
                <a:gd name="connsiteY4" fmla="*/ 252401 h 252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88" h="252030">
                  <a:moveTo>
                    <a:pt x="5559" y="252401"/>
                  </a:moveTo>
                  <a:lnTo>
                    <a:pt x="50035" y="252401"/>
                  </a:lnTo>
                  <a:lnTo>
                    <a:pt x="50035" y="5559"/>
                  </a:lnTo>
                  <a:lnTo>
                    <a:pt x="5559" y="5559"/>
                  </a:lnTo>
                  <a:lnTo>
                    <a:pt x="5559" y="252401"/>
                  </a:lnTo>
                  <a:close/>
                </a:path>
              </a:pathLst>
            </a:custGeom>
            <a:solidFill>
              <a:schemeClr val="accent1"/>
            </a:solidFill>
            <a:ln w="9525"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9A46143-CB20-417C-9CD3-A639B5C6DCE0}"/>
                </a:ext>
              </a:extLst>
            </p:cNvPr>
            <p:cNvSpPr/>
            <p:nvPr/>
          </p:nvSpPr>
          <p:spPr>
            <a:xfrm>
              <a:off x="1433869" y="861151"/>
              <a:ext cx="51889" cy="59301"/>
            </a:xfrm>
            <a:custGeom>
              <a:avLst/>
              <a:gdLst>
                <a:gd name="connsiteX0" fmla="*/ 5559 w 51888"/>
                <a:gd name="connsiteY0" fmla="*/ 59672 h 59301"/>
                <a:gd name="connsiteX1" fmla="*/ 50035 w 51888"/>
                <a:gd name="connsiteY1" fmla="*/ 59672 h 59301"/>
                <a:gd name="connsiteX2" fmla="*/ 50035 w 51888"/>
                <a:gd name="connsiteY2" fmla="*/ 5559 h 59301"/>
                <a:gd name="connsiteX3" fmla="*/ 5559 w 51888"/>
                <a:gd name="connsiteY3" fmla="*/ 5559 h 59301"/>
                <a:gd name="connsiteX4" fmla="*/ 5559 w 51888"/>
                <a:gd name="connsiteY4" fmla="*/ 59672 h 59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88" h="59301">
                  <a:moveTo>
                    <a:pt x="5559" y="59672"/>
                  </a:moveTo>
                  <a:lnTo>
                    <a:pt x="50035" y="59672"/>
                  </a:lnTo>
                  <a:lnTo>
                    <a:pt x="50035" y="5559"/>
                  </a:lnTo>
                  <a:lnTo>
                    <a:pt x="5559" y="5559"/>
                  </a:lnTo>
                  <a:lnTo>
                    <a:pt x="5559" y="59672"/>
                  </a:lnTo>
                  <a:close/>
                </a:path>
              </a:pathLst>
            </a:custGeom>
            <a:solidFill>
              <a:schemeClr val="accent1"/>
            </a:solidFill>
            <a:ln w="9525" cap="flat">
              <a:noFill/>
              <a:prstDash val="solid"/>
              <a:miter/>
            </a:ln>
          </p:spPr>
          <p:txBody>
            <a:bodyPr rtlCol="0" anchor="ctr"/>
            <a:lstStyle/>
            <a:p>
              <a:endParaRPr lang="en-GB"/>
            </a:p>
          </p:txBody>
        </p:sp>
      </p:grpSp>
      <p:sp>
        <p:nvSpPr>
          <p:cNvPr id="36" name="Graphic 8">
            <a:extLst>
              <a:ext uri="{FF2B5EF4-FFF2-40B4-BE49-F238E27FC236}">
                <a16:creationId xmlns:a16="http://schemas.microsoft.com/office/drawing/2014/main" id="{0E4415B1-88D1-41C4-A59D-5013AD461990}"/>
              </a:ext>
            </a:extLst>
          </p:cNvPr>
          <p:cNvSpPr/>
          <p:nvPr userDrawn="1"/>
        </p:nvSpPr>
        <p:spPr>
          <a:xfrm rot="10800000">
            <a:off x="8305807" y="-1"/>
            <a:ext cx="3901091" cy="6701151"/>
          </a:xfrm>
          <a:custGeom>
            <a:avLst/>
            <a:gdLst>
              <a:gd name="connsiteX0" fmla="*/ 9490 w 3998392"/>
              <a:gd name="connsiteY0" fmla="*/ 9490 h 6870652"/>
              <a:gd name="connsiteX1" fmla="*/ 3993964 w 3998392"/>
              <a:gd name="connsiteY1" fmla="*/ 9490 h 6870652"/>
              <a:gd name="connsiteX2" fmla="*/ 2799507 w 3998392"/>
              <a:gd name="connsiteY2" fmla="*/ 6867489 h 6870652"/>
              <a:gd name="connsiteX3" fmla="*/ 9490 w 3998392"/>
              <a:gd name="connsiteY3" fmla="*/ 6867489 h 6870652"/>
              <a:gd name="connsiteX4" fmla="*/ 9490 w 3998392"/>
              <a:gd name="connsiteY4" fmla="*/ 9490 h 6870652"/>
              <a:gd name="connsiteX5" fmla="*/ 9490 w 3998392"/>
              <a:gd name="connsiteY5" fmla="*/ 9490 h 687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392" h="6870652">
                <a:moveTo>
                  <a:pt x="9490" y="9490"/>
                </a:moveTo>
                <a:lnTo>
                  <a:pt x="3993964" y="9490"/>
                </a:lnTo>
                <a:lnTo>
                  <a:pt x="2799507" y="6867489"/>
                </a:lnTo>
                <a:lnTo>
                  <a:pt x="9490" y="6867489"/>
                </a:lnTo>
                <a:lnTo>
                  <a:pt x="9490" y="9490"/>
                </a:lnTo>
                <a:lnTo>
                  <a:pt x="9490" y="9490"/>
                </a:lnTo>
                <a:close/>
              </a:path>
            </a:pathLst>
          </a:custGeom>
          <a:solidFill>
            <a:schemeClr val="accent3"/>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407505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Dark Fuchsia)">
    <p:spTree>
      <p:nvGrpSpPr>
        <p:cNvPr id="1" name=""/>
        <p:cNvGrpSpPr/>
        <p:nvPr/>
      </p:nvGrpSpPr>
      <p:grpSpPr>
        <a:xfrm>
          <a:off x="0" y="0"/>
          <a:ext cx="0" cy="0"/>
          <a:chOff x="0" y="0"/>
          <a:chExt cx="0" cy="0"/>
        </a:xfrm>
      </p:grpSpPr>
      <p:sp>
        <p:nvSpPr>
          <p:cNvPr id="22" name="Text Placeholder 17">
            <a:extLst>
              <a:ext uri="{FF2B5EF4-FFF2-40B4-BE49-F238E27FC236}">
                <a16:creationId xmlns:a16="http://schemas.microsoft.com/office/drawing/2014/main" id="{951AEE27-C5E8-4E96-B453-C458D8F54AD4}"/>
              </a:ext>
            </a:extLst>
          </p:cNvPr>
          <p:cNvSpPr>
            <a:spLocks noGrp="1"/>
          </p:cNvSpPr>
          <p:nvPr>
            <p:ph type="body" sz="quarter" idx="13" hasCustomPrompt="1"/>
          </p:nvPr>
        </p:nvSpPr>
        <p:spPr>
          <a:xfrm>
            <a:off x="512106" y="2235200"/>
            <a:ext cx="6638205" cy="1547742"/>
          </a:xfrm>
          <a:prstGeom prst="rect">
            <a:avLst/>
          </a:prstGeom>
        </p:spPr>
        <p:txBody>
          <a:bodyPr lIns="0" tIns="0" rIns="0" bIns="0" anchor="b">
            <a:noAutofit/>
          </a:bodyPr>
          <a:lstStyle>
            <a:lvl1pPr defTabSz="360000">
              <a:spcBef>
                <a:spcPts val="0"/>
              </a:spcBef>
              <a:spcAft>
                <a:spcPts val="1000"/>
              </a:spcAft>
              <a:defRPr sz="4800">
                <a:solidFill>
                  <a:schemeClr val="accent1"/>
                </a:solidFill>
                <a:latin typeface="Heebo Black" panose="00000A00000000000000" pitchFamily="2" charset="-79"/>
                <a:cs typeface="Heebo Black" panose="00000A00000000000000" pitchFamily="2" charset="-79"/>
              </a:defRPr>
            </a:lvl1pPr>
            <a:lvl5pPr>
              <a:defRPr/>
            </a:lvl5pPr>
          </a:lstStyle>
          <a:p>
            <a:pPr lvl="0"/>
            <a:r>
              <a:rPr lang="en-US" err="1"/>
              <a:t>Powerpoint</a:t>
            </a:r>
            <a:r>
              <a:rPr lang="en-US"/>
              <a:t> Title</a:t>
            </a:r>
            <a:endParaRPr lang="en-GB"/>
          </a:p>
        </p:txBody>
      </p:sp>
      <p:sp>
        <p:nvSpPr>
          <p:cNvPr id="18" name="Text Placeholder 17">
            <a:extLst>
              <a:ext uri="{FF2B5EF4-FFF2-40B4-BE49-F238E27FC236}">
                <a16:creationId xmlns:a16="http://schemas.microsoft.com/office/drawing/2014/main" id="{B1CEA776-CB24-4B59-BCEA-F6C738301397}"/>
              </a:ext>
            </a:extLst>
          </p:cNvPr>
          <p:cNvSpPr>
            <a:spLocks noGrp="1"/>
          </p:cNvSpPr>
          <p:nvPr>
            <p:ph type="body" sz="quarter" idx="10" hasCustomPrompt="1"/>
          </p:nvPr>
        </p:nvSpPr>
        <p:spPr>
          <a:xfrm>
            <a:off x="512106" y="3853553"/>
            <a:ext cx="6638205" cy="860687"/>
          </a:xfrm>
          <a:prstGeom prst="rect">
            <a:avLst/>
          </a:prstGeom>
        </p:spPr>
        <p:txBody>
          <a:bodyPr lIns="0" tIns="0" rIns="0" bIns="0">
            <a:normAutofit/>
          </a:bodyPr>
          <a:lstStyle>
            <a:lvl1pPr defTabSz="360000">
              <a:spcBef>
                <a:spcPts val="0"/>
              </a:spcBef>
              <a:spcAft>
                <a:spcPts val="1000"/>
              </a:spcAft>
              <a:defRPr sz="2200">
                <a:solidFill>
                  <a:schemeClr val="accent2"/>
                </a:solidFill>
                <a:latin typeface="Heebo Light" panose="00000400000000000000" pitchFamily="2" charset="-79"/>
                <a:ea typeface="Open Sans SemiBold" panose="020B0706030804020204" pitchFamily="34" charset="0"/>
                <a:cs typeface="Heebo Light" panose="00000400000000000000" pitchFamily="2" charset="-79"/>
              </a:defRPr>
            </a:lvl1pPr>
            <a:lvl5pPr>
              <a:defRPr/>
            </a:lvl5pPr>
          </a:lstStyle>
          <a:p>
            <a:pPr lvl="0"/>
            <a:r>
              <a:rPr lang="en-US"/>
              <a:t>Subheading</a:t>
            </a:r>
            <a:endParaRPr lang="en-GB"/>
          </a:p>
        </p:txBody>
      </p:sp>
      <p:sp>
        <p:nvSpPr>
          <p:cNvPr id="4" name="Text Placeholder 3">
            <a:extLst>
              <a:ext uri="{FF2B5EF4-FFF2-40B4-BE49-F238E27FC236}">
                <a16:creationId xmlns:a16="http://schemas.microsoft.com/office/drawing/2014/main" id="{F5057A86-BBAE-4F3A-95C0-07C7E9387670}"/>
              </a:ext>
            </a:extLst>
          </p:cNvPr>
          <p:cNvSpPr>
            <a:spLocks noGrp="1"/>
          </p:cNvSpPr>
          <p:nvPr>
            <p:ph type="body" sz="quarter" idx="17" hasCustomPrompt="1"/>
          </p:nvPr>
        </p:nvSpPr>
        <p:spPr>
          <a:xfrm>
            <a:off x="512106" y="6132228"/>
            <a:ext cx="2984156" cy="528654"/>
          </a:xfrm>
          <a:prstGeom prst="rect">
            <a:avLst/>
          </a:prstGeom>
        </p:spPr>
        <p:txBody>
          <a:bodyPr lIns="0" tIns="0" rIns="0" bIns="0" anchor="ctr"/>
          <a:lstStyle>
            <a:lvl1pPr defTabSz="360000">
              <a:spcBef>
                <a:spcPts val="0"/>
              </a:spcBef>
              <a:spcAft>
                <a:spcPts val="1000"/>
              </a:spcAft>
              <a:defRPr sz="900" cap="all" baseline="0">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AUTHOR NAME / MON-YEAR</a:t>
            </a:r>
          </a:p>
        </p:txBody>
      </p:sp>
      <p:sp>
        <p:nvSpPr>
          <p:cNvPr id="23" name="Text Placeholder 3">
            <a:extLst>
              <a:ext uri="{FF2B5EF4-FFF2-40B4-BE49-F238E27FC236}">
                <a16:creationId xmlns:a16="http://schemas.microsoft.com/office/drawing/2014/main" id="{74087023-A20B-4D86-8CBF-4EAF7960FC6E}"/>
              </a:ext>
            </a:extLst>
          </p:cNvPr>
          <p:cNvSpPr>
            <a:spLocks noGrp="1"/>
          </p:cNvSpPr>
          <p:nvPr>
            <p:ph type="body" sz="quarter" idx="19" hasCustomPrompt="1"/>
          </p:nvPr>
        </p:nvSpPr>
        <p:spPr>
          <a:xfrm>
            <a:off x="5549905" y="6131877"/>
            <a:ext cx="2124811" cy="528654"/>
          </a:xfrm>
          <a:prstGeom prst="rect">
            <a:avLst/>
          </a:prstGeom>
        </p:spPr>
        <p:txBody>
          <a:bodyPr lIns="0" tIns="0" rIns="0" bIns="0" anchor="ctr"/>
          <a:lstStyle>
            <a:lvl1pPr algn="r" defTabSz="360000">
              <a:spcBef>
                <a:spcPts val="0"/>
              </a:spcBef>
              <a:spcAft>
                <a:spcPts val="1000"/>
              </a:spcAft>
              <a:defRPr sz="900" cap="all" baseline="0">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COMPANY CONFIDENTIAL</a:t>
            </a:r>
          </a:p>
        </p:txBody>
      </p:sp>
      <p:grpSp>
        <p:nvGrpSpPr>
          <p:cNvPr id="3" name="Graphic 12">
            <a:extLst>
              <a:ext uri="{FF2B5EF4-FFF2-40B4-BE49-F238E27FC236}">
                <a16:creationId xmlns:a16="http://schemas.microsoft.com/office/drawing/2014/main" id="{E46C10AC-8A77-4CD3-9EBF-A222BED785A2}"/>
              </a:ext>
            </a:extLst>
          </p:cNvPr>
          <p:cNvGrpSpPr/>
          <p:nvPr/>
        </p:nvGrpSpPr>
        <p:grpSpPr>
          <a:xfrm>
            <a:off x="512107" y="639883"/>
            <a:ext cx="2824218" cy="867280"/>
            <a:chOff x="512107" y="639883"/>
            <a:chExt cx="2824218" cy="867280"/>
          </a:xfrm>
        </p:grpSpPr>
        <p:sp>
          <p:nvSpPr>
            <p:cNvPr id="5" name="Freeform: Shape 4">
              <a:extLst>
                <a:ext uri="{FF2B5EF4-FFF2-40B4-BE49-F238E27FC236}">
                  <a16:creationId xmlns:a16="http://schemas.microsoft.com/office/drawing/2014/main" id="{9327BED3-87FC-413B-A9A4-3DDAB3C379C4}"/>
                </a:ext>
              </a:extLst>
            </p:cNvPr>
            <p:cNvSpPr/>
            <p:nvPr/>
          </p:nvSpPr>
          <p:spPr>
            <a:xfrm>
              <a:off x="1955720" y="839654"/>
              <a:ext cx="126015" cy="200142"/>
            </a:xfrm>
            <a:custGeom>
              <a:avLst/>
              <a:gdLst>
                <a:gd name="connsiteX0" fmla="*/ 7042 w 126014"/>
                <a:gd name="connsiteY0" fmla="*/ 5559 h 200141"/>
                <a:gd name="connsiteX1" fmla="*/ 121938 w 126014"/>
                <a:gd name="connsiteY1" fmla="*/ 5559 h 200141"/>
                <a:gd name="connsiteX2" fmla="*/ 119714 w 126014"/>
                <a:gd name="connsiteY2" fmla="*/ 23350 h 200141"/>
                <a:gd name="connsiteX3" fmla="*/ 71532 w 126014"/>
                <a:gd name="connsiteY3" fmla="*/ 23350 h 200141"/>
                <a:gd name="connsiteX4" fmla="*/ 47812 w 126014"/>
                <a:gd name="connsiteY4" fmla="*/ 196806 h 200141"/>
                <a:gd name="connsiteX5" fmla="*/ 28539 w 126014"/>
                <a:gd name="connsiteY5" fmla="*/ 196806 h 200141"/>
                <a:gd name="connsiteX6" fmla="*/ 52259 w 126014"/>
                <a:gd name="connsiteY6" fmla="*/ 23350 h 200141"/>
                <a:gd name="connsiteX7" fmla="*/ 5559 w 126014"/>
                <a:gd name="connsiteY7" fmla="*/ 23350 h 200141"/>
                <a:gd name="connsiteX8" fmla="*/ 7042 w 126014"/>
                <a:gd name="connsiteY8" fmla="*/ 5559 h 20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14" h="200141">
                  <a:moveTo>
                    <a:pt x="7042" y="5559"/>
                  </a:moveTo>
                  <a:lnTo>
                    <a:pt x="121938" y="5559"/>
                  </a:lnTo>
                  <a:lnTo>
                    <a:pt x="119714" y="23350"/>
                  </a:lnTo>
                  <a:lnTo>
                    <a:pt x="71532" y="23350"/>
                  </a:lnTo>
                  <a:lnTo>
                    <a:pt x="47812" y="196806"/>
                  </a:lnTo>
                  <a:lnTo>
                    <a:pt x="28539" y="196806"/>
                  </a:lnTo>
                  <a:lnTo>
                    <a:pt x="52259" y="23350"/>
                  </a:lnTo>
                  <a:lnTo>
                    <a:pt x="5559" y="23350"/>
                  </a:lnTo>
                  <a:lnTo>
                    <a:pt x="7042" y="5559"/>
                  </a:lnTo>
                  <a:close/>
                </a:path>
              </a:pathLst>
            </a:custGeom>
            <a:solidFill>
              <a:schemeClr val="accent1"/>
            </a:solidFill>
            <a:ln w="9525"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3CDBD3BF-8AAA-4C97-A5A0-E8E1A00BA93B}"/>
                </a:ext>
              </a:extLst>
            </p:cNvPr>
            <p:cNvSpPr/>
            <p:nvPr/>
          </p:nvSpPr>
          <p:spPr>
            <a:xfrm>
              <a:off x="2067651" y="886354"/>
              <a:ext cx="155666" cy="155666"/>
            </a:xfrm>
            <a:custGeom>
              <a:avLst/>
              <a:gdLst>
                <a:gd name="connsiteX0" fmla="*/ 150847 w 155665"/>
                <a:gd name="connsiteY0" fmla="*/ 83392 h 155665"/>
                <a:gd name="connsiteX1" fmla="*/ 24091 w 155665"/>
                <a:gd name="connsiteY1" fmla="*/ 83392 h 155665"/>
                <a:gd name="connsiteX2" fmla="*/ 37434 w 155665"/>
                <a:gd name="connsiteY2" fmla="*/ 123421 h 155665"/>
                <a:gd name="connsiteX3" fmla="*/ 73756 w 155665"/>
                <a:gd name="connsiteY3" fmla="*/ 138246 h 155665"/>
                <a:gd name="connsiteX4" fmla="*/ 101183 w 155665"/>
                <a:gd name="connsiteY4" fmla="*/ 132316 h 155665"/>
                <a:gd name="connsiteX5" fmla="*/ 121938 w 155665"/>
                <a:gd name="connsiteY5" fmla="*/ 115267 h 155665"/>
                <a:gd name="connsiteX6" fmla="*/ 135281 w 155665"/>
                <a:gd name="connsiteY6" fmla="*/ 126386 h 155665"/>
                <a:gd name="connsiteX7" fmla="*/ 108595 w 155665"/>
                <a:gd name="connsiteY7" fmla="*/ 147141 h 155665"/>
                <a:gd name="connsiteX8" fmla="*/ 73014 w 155665"/>
                <a:gd name="connsiteY8" fmla="*/ 155295 h 155665"/>
                <a:gd name="connsiteX9" fmla="*/ 22608 w 155665"/>
                <a:gd name="connsiteY9" fmla="*/ 134540 h 155665"/>
                <a:gd name="connsiteX10" fmla="*/ 5559 w 155665"/>
                <a:gd name="connsiteY10" fmla="*/ 87840 h 155665"/>
                <a:gd name="connsiteX11" fmla="*/ 16678 w 155665"/>
                <a:gd name="connsiteY11" fmla="*/ 47070 h 155665"/>
                <a:gd name="connsiteX12" fmla="*/ 47070 w 155665"/>
                <a:gd name="connsiteY12" fmla="*/ 16678 h 155665"/>
                <a:gd name="connsiteX13" fmla="*/ 87840 w 155665"/>
                <a:gd name="connsiteY13" fmla="*/ 5559 h 155665"/>
                <a:gd name="connsiteX14" fmla="*/ 133057 w 155665"/>
                <a:gd name="connsiteY14" fmla="*/ 24091 h 155665"/>
                <a:gd name="connsiteX15" fmla="*/ 150847 w 155665"/>
                <a:gd name="connsiteY15" fmla="*/ 70791 h 155665"/>
                <a:gd name="connsiteX16" fmla="*/ 150847 w 155665"/>
                <a:gd name="connsiteY16" fmla="*/ 83392 h 155665"/>
                <a:gd name="connsiteX17" fmla="*/ 134539 w 155665"/>
                <a:gd name="connsiteY17" fmla="*/ 67826 h 155665"/>
                <a:gd name="connsiteX18" fmla="*/ 121197 w 155665"/>
                <a:gd name="connsiteY18" fmla="*/ 35210 h 155665"/>
                <a:gd name="connsiteX19" fmla="*/ 88581 w 155665"/>
                <a:gd name="connsiteY19" fmla="*/ 22609 h 155665"/>
                <a:gd name="connsiteX20" fmla="*/ 50777 w 155665"/>
                <a:gd name="connsiteY20" fmla="*/ 34469 h 155665"/>
                <a:gd name="connsiteX21" fmla="*/ 27797 w 155665"/>
                <a:gd name="connsiteY21" fmla="*/ 67084 h 155665"/>
                <a:gd name="connsiteX22" fmla="*/ 134539 w 155665"/>
                <a:gd name="connsiteY22" fmla="*/ 67084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5665" h="155665">
                  <a:moveTo>
                    <a:pt x="150847" y="83392"/>
                  </a:moveTo>
                  <a:lnTo>
                    <a:pt x="24091" y="83392"/>
                  </a:lnTo>
                  <a:cubicBezTo>
                    <a:pt x="24091" y="100441"/>
                    <a:pt x="28539" y="113784"/>
                    <a:pt x="37434" y="123421"/>
                  </a:cubicBezTo>
                  <a:cubicBezTo>
                    <a:pt x="46329" y="133057"/>
                    <a:pt x="58189" y="138246"/>
                    <a:pt x="73756" y="138246"/>
                  </a:cubicBezTo>
                  <a:cubicBezTo>
                    <a:pt x="83392" y="138246"/>
                    <a:pt x="93029" y="136022"/>
                    <a:pt x="101183" y="132316"/>
                  </a:cubicBezTo>
                  <a:cubicBezTo>
                    <a:pt x="109337" y="128609"/>
                    <a:pt x="116749" y="122679"/>
                    <a:pt x="121938" y="115267"/>
                  </a:cubicBezTo>
                  <a:lnTo>
                    <a:pt x="135281" y="126386"/>
                  </a:lnTo>
                  <a:cubicBezTo>
                    <a:pt x="128609" y="135281"/>
                    <a:pt x="119714" y="141952"/>
                    <a:pt x="108595" y="147141"/>
                  </a:cubicBezTo>
                  <a:cubicBezTo>
                    <a:pt x="97476" y="152330"/>
                    <a:pt x="85616" y="155295"/>
                    <a:pt x="73014" y="155295"/>
                  </a:cubicBezTo>
                  <a:cubicBezTo>
                    <a:pt x="50777" y="155295"/>
                    <a:pt x="33727" y="148624"/>
                    <a:pt x="22608" y="134540"/>
                  </a:cubicBezTo>
                  <a:cubicBezTo>
                    <a:pt x="11490" y="120456"/>
                    <a:pt x="5559" y="105630"/>
                    <a:pt x="5559" y="87840"/>
                  </a:cubicBezTo>
                  <a:cubicBezTo>
                    <a:pt x="5559" y="73756"/>
                    <a:pt x="9266" y="60413"/>
                    <a:pt x="16678" y="47070"/>
                  </a:cubicBezTo>
                  <a:cubicBezTo>
                    <a:pt x="24091" y="33728"/>
                    <a:pt x="34469" y="24091"/>
                    <a:pt x="47070" y="16678"/>
                  </a:cubicBezTo>
                  <a:cubicBezTo>
                    <a:pt x="59672" y="9266"/>
                    <a:pt x="73014" y="5559"/>
                    <a:pt x="87840" y="5559"/>
                  </a:cubicBezTo>
                  <a:cubicBezTo>
                    <a:pt x="105630" y="5559"/>
                    <a:pt x="121197" y="11490"/>
                    <a:pt x="133057" y="24091"/>
                  </a:cubicBezTo>
                  <a:cubicBezTo>
                    <a:pt x="144917" y="36693"/>
                    <a:pt x="150847" y="52259"/>
                    <a:pt x="150847" y="70791"/>
                  </a:cubicBezTo>
                  <a:cubicBezTo>
                    <a:pt x="152330" y="74497"/>
                    <a:pt x="151589" y="78203"/>
                    <a:pt x="150847" y="83392"/>
                  </a:cubicBezTo>
                  <a:close/>
                  <a:moveTo>
                    <a:pt x="134539" y="67826"/>
                  </a:moveTo>
                  <a:cubicBezTo>
                    <a:pt x="133798" y="54483"/>
                    <a:pt x="129351" y="43364"/>
                    <a:pt x="121197" y="35210"/>
                  </a:cubicBezTo>
                  <a:cubicBezTo>
                    <a:pt x="112302" y="27056"/>
                    <a:pt x="101924" y="22609"/>
                    <a:pt x="88581" y="22609"/>
                  </a:cubicBezTo>
                  <a:cubicBezTo>
                    <a:pt x="74497" y="22609"/>
                    <a:pt x="61896" y="26315"/>
                    <a:pt x="50777" y="34469"/>
                  </a:cubicBezTo>
                  <a:cubicBezTo>
                    <a:pt x="39658" y="42623"/>
                    <a:pt x="32245" y="53742"/>
                    <a:pt x="27797" y="67084"/>
                  </a:cubicBezTo>
                  <a:lnTo>
                    <a:pt x="134539" y="67084"/>
                  </a:lnTo>
                  <a:close/>
                </a:path>
              </a:pathLst>
            </a:custGeom>
            <a:solidFill>
              <a:schemeClr val="accent1"/>
            </a:solidFill>
            <a:ln w="9525"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F740C8F0-48F8-47B9-8B7E-327FE27B8708}"/>
                </a:ext>
              </a:extLst>
            </p:cNvPr>
            <p:cNvSpPr/>
            <p:nvPr/>
          </p:nvSpPr>
          <p:spPr>
            <a:xfrm>
              <a:off x="2229246" y="887836"/>
              <a:ext cx="103777" cy="155666"/>
            </a:xfrm>
            <a:custGeom>
              <a:avLst/>
              <a:gdLst>
                <a:gd name="connsiteX0" fmla="*/ 101183 w 103777"/>
                <a:gd name="connsiteY0" fmla="*/ 23350 h 155665"/>
                <a:gd name="connsiteX1" fmla="*/ 91546 w 103777"/>
                <a:gd name="connsiteY1" fmla="*/ 38175 h 155665"/>
                <a:gd name="connsiteX2" fmla="*/ 63378 w 103777"/>
                <a:gd name="connsiteY2" fmla="*/ 21126 h 155665"/>
                <a:gd name="connsiteX3" fmla="*/ 47070 w 103777"/>
                <a:gd name="connsiteY3" fmla="*/ 27056 h 155665"/>
                <a:gd name="connsiteX4" fmla="*/ 40399 w 103777"/>
                <a:gd name="connsiteY4" fmla="*/ 40399 h 155665"/>
                <a:gd name="connsiteX5" fmla="*/ 44105 w 103777"/>
                <a:gd name="connsiteY5" fmla="*/ 51518 h 155665"/>
                <a:gd name="connsiteX6" fmla="*/ 61896 w 103777"/>
                <a:gd name="connsiteY6" fmla="*/ 65602 h 155665"/>
                <a:gd name="connsiteX7" fmla="*/ 88581 w 103777"/>
                <a:gd name="connsiteY7" fmla="*/ 88581 h 155665"/>
                <a:gd name="connsiteX8" fmla="*/ 95253 w 103777"/>
                <a:gd name="connsiteY8" fmla="*/ 111560 h 155665"/>
                <a:gd name="connsiteX9" fmla="*/ 82651 w 103777"/>
                <a:gd name="connsiteY9" fmla="*/ 141211 h 155665"/>
                <a:gd name="connsiteX10" fmla="*/ 50035 w 103777"/>
                <a:gd name="connsiteY10" fmla="*/ 153071 h 155665"/>
                <a:gd name="connsiteX11" fmla="*/ 5559 w 103777"/>
                <a:gd name="connsiteY11" fmla="*/ 130092 h 155665"/>
                <a:gd name="connsiteX12" fmla="*/ 16678 w 103777"/>
                <a:gd name="connsiteY12" fmla="*/ 117490 h 155665"/>
                <a:gd name="connsiteX13" fmla="*/ 50777 w 103777"/>
                <a:gd name="connsiteY13" fmla="*/ 136763 h 155665"/>
                <a:gd name="connsiteX14" fmla="*/ 69308 w 103777"/>
                <a:gd name="connsiteY14" fmla="*/ 129351 h 155665"/>
                <a:gd name="connsiteX15" fmla="*/ 77462 w 103777"/>
                <a:gd name="connsiteY15" fmla="*/ 112302 h 155665"/>
                <a:gd name="connsiteX16" fmla="*/ 71532 w 103777"/>
                <a:gd name="connsiteY16" fmla="*/ 96735 h 155665"/>
                <a:gd name="connsiteX17" fmla="*/ 51518 w 103777"/>
                <a:gd name="connsiteY17" fmla="*/ 81169 h 155665"/>
                <a:gd name="connsiteX18" fmla="*/ 27797 w 103777"/>
                <a:gd name="connsiteY18" fmla="*/ 61154 h 155665"/>
                <a:gd name="connsiteX19" fmla="*/ 21867 w 103777"/>
                <a:gd name="connsiteY19" fmla="*/ 43364 h 155665"/>
                <a:gd name="connsiteX20" fmla="*/ 33728 w 103777"/>
                <a:gd name="connsiteY20" fmla="*/ 16678 h 155665"/>
                <a:gd name="connsiteX21" fmla="*/ 63378 w 103777"/>
                <a:gd name="connsiteY21" fmla="*/ 5559 h 155665"/>
                <a:gd name="connsiteX22" fmla="*/ 82651 w 103777"/>
                <a:gd name="connsiteY22" fmla="*/ 10007 h 155665"/>
                <a:gd name="connsiteX23" fmla="*/ 101183 w 103777"/>
                <a:gd name="connsiteY23" fmla="*/ 23350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3777" h="155665">
                  <a:moveTo>
                    <a:pt x="101183" y="23350"/>
                  </a:moveTo>
                  <a:lnTo>
                    <a:pt x="91546" y="38175"/>
                  </a:lnTo>
                  <a:cubicBezTo>
                    <a:pt x="83392" y="27056"/>
                    <a:pt x="73756" y="21126"/>
                    <a:pt x="63378" y="21126"/>
                  </a:cubicBezTo>
                  <a:cubicBezTo>
                    <a:pt x="57448" y="21126"/>
                    <a:pt x="51518" y="23350"/>
                    <a:pt x="47070" y="27056"/>
                  </a:cubicBezTo>
                  <a:cubicBezTo>
                    <a:pt x="42623" y="31504"/>
                    <a:pt x="40399" y="35951"/>
                    <a:pt x="40399" y="40399"/>
                  </a:cubicBezTo>
                  <a:cubicBezTo>
                    <a:pt x="40399" y="44105"/>
                    <a:pt x="41882" y="47812"/>
                    <a:pt x="44105" y="51518"/>
                  </a:cubicBezTo>
                  <a:cubicBezTo>
                    <a:pt x="47070" y="55224"/>
                    <a:pt x="53000" y="59672"/>
                    <a:pt x="61896" y="65602"/>
                  </a:cubicBezTo>
                  <a:cubicBezTo>
                    <a:pt x="75238" y="74497"/>
                    <a:pt x="84134" y="81910"/>
                    <a:pt x="88581" y="88581"/>
                  </a:cubicBezTo>
                  <a:cubicBezTo>
                    <a:pt x="93029" y="95253"/>
                    <a:pt x="95253" y="102665"/>
                    <a:pt x="95253" y="111560"/>
                  </a:cubicBezTo>
                  <a:cubicBezTo>
                    <a:pt x="95253" y="123421"/>
                    <a:pt x="90805" y="133057"/>
                    <a:pt x="82651" y="141211"/>
                  </a:cubicBezTo>
                  <a:cubicBezTo>
                    <a:pt x="74497" y="149365"/>
                    <a:pt x="63378" y="153071"/>
                    <a:pt x="50035" y="153071"/>
                  </a:cubicBezTo>
                  <a:cubicBezTo>
                    <a:pt x="32245" y="153071"/>
                    <a:pt x="17420" y="145659"/>
                    <a:pt x="5559" y="130092"/>
                  </a:cubicBezTo>
                  <a:lnTo>
                    <a:pt x="16678" y="117490"/>
                  </a:lnTo>
                  <a:cubicBezTo>
                    <a:pt x="27056" y="130092"/>
                    <a:pt x="38916" y="136763"/>
                    <a:pt x="50777" y="136763"/>
                  </a:cubicBezTo>
                  <a:cubicBezTo>
                    <a:pt x="58189" y="136763"/>
                    <a:pt x="64119" y="134540"/>
                    <a:pt x="69308" y="129351"/>
                  </a:cubicBezTo>
                  <a:cubicBezTo>
                    <a:pt x="74497" y="124162"/>
                    <a:pt x="77462" y="118973"/>
                    <a:pt x="77462" y="112302"/>
                  </a:cubicBezTo>
                  <a:cubicBezTo>
                    <a:pt x="77462" y="107113"/>
                    <a:pt x="75238" y="101924"/>
                    <a:pt x="71532" y="96735"/>
                  </a:cubicBezTo>
                  <a:cubicBezTo>
                    <a:pt x="69308" y="93770"/>
                    <a:pt x="61896" y="88581"/>
                    <a:pt x="51518" y="81169"/>
                  </a:cubicBezTo>
                  <a:cubicBezTo>
                    <a:pt x="39658" y="73015"/>
                    <a:pt x="31504" y="66343"/>
                    <a:pt x="27797" y="61154"/>
                  </a:cubicBezTo>
                  <a:cubicBezTo>
                    <a:pt x="24091" y="55966"/>
                    <a:pt x="21867" y="50035"/>
                    <a:pt x="21867" y="43364"/>
                  </a:cubicBezTo>
                  <a:cubicBezTo>
                    <a:pt x="21867" y="32986"/>
                    <a:pt x="25574" y="24091"/>
                    <a:pt x="33728" y="16678"/>
                  </a:cubicBezTo>
                  <a:cubicBezTo>
                    <a:pt x="41882" y="9266"/>
                    <a:pt x="51518" y="5559"/>
                    <a:pt x="63378" y="5559"/>
                  </a:cubicBezTo>
                  <a:cubicBezTo>
                    <a:pt x="70791" y="5559"/>
                    <a:pt x="76721" y="7042"/>
                    <a:pt x="82651" y="10007"/>
                  </a:cubicBezTo>
                  <a:cubicBezTo>
                    <a:pt x="90064" y="10748"/>
                    <a:pt x="95253" y="15937"/>
                    <a:pt x="101183" y="23350"/>
                  </a:cubicBezTo>
                  <a:close/>
                </a:path>
              </a:pathLst>
            </a:custGeom>
            <a:solidFill>
              <a:schemeClr val="accent1"/>
            </a:solidFill>
            <a:ln w="9525"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7C04CBC1-ED1C-4CB2-8486-3A3E4577DB52}"/>
                </a:ext>
              </a:extLst>
            </p:cNvPr>
            <p:cNvSpPr/>
            <p:nvPr/>
          </p:nvSpPr>
          <p:spPr>
            <a:xfrm>
              <a:off x="2350072" y="836689"/>
              <a:ext cx="81539" cy="200142"/>
            </a:xfrm>
            <a:custGeom>
              <a:avLst/>
              <a:gdLst>
                <a:gd name="connsiteX0" fmla="*/ 40399 w 81539"/>
                <a:gd name="connsiteY0" fmla="*/ 5559 h 200141"/>
                <a:gd name="connsiteX1" fmla="*/ 58189 w 81539"/>
                <a:gd name="connsiteY1" fmla="*/ 5559 h 200141"/>
                <a:gd name="connsiteX2" fmla="*/ 50777 w 81539"/>
                <a:gd name="connsiteY2" fmla="*/ 58931 h 200141"/>
                <a:gd name="connsiteX3" fmla="*/ 79686 w 81539"/>
                <a:gd name="connsiteY3" fmla="*/ 58931 h 200141"/>
                <a:gd name="connsiteX4" fmla="*/ 77462 w 81539"/>
                <a:gd name="connsiteY4" fmla="*/ 74497 h 200141"/>
                <a:gd name="connsiteX5" fmla="*/ 48553 w 81539"/>
                <a:gd name="connsiteY5" fmla="*/ 74497 h 200141"/>
                <a:gd name="connsiteX6" fmla="*/ 31504 w 81539"/>
                <a:gd name="connsiteY6" fmla="*/ 200512 h 200141"/>
                <a:gd name="connsiteX7" fmla="*/ 12972 w 81539"/>
                <a:gd name="connsiteY7" fmla="*/ 200512 h 200141"/>
                <a:gd name="connsiteX8" fmla="*/ 30021 w 81539"/>
                <a:gd name="connsiteY8" fmla="*/ 74497 h 200141"/>
                <a:gd name="connsiteX9" fmla="*/ 5559 w 81539"/>
                <a:gd name="connsiteY9" fmla="*/ 74497 h 200141"/>
                <a:gd name="connsiteX10" fmla="*/ 7783 w 81539"/>
                <a:gd name="connsiteY10" fmla="*/ 58931 h 200141"/>
                <a:gd name="connsiteX11" fmla="*/ 32245 w 81539"/>
                <a:gd name="connsiteY11" fmla="*/ 58931 h 200141"/>
                <a:gd name="connsiteX12" fmla="*/ 40399 w 81539"/>
                <a:gd name="connsiteY12" fmla="*/ 5559 h 20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539" h="200141">
                  <a:moveTo>
                    <a:pt x="40399" y="5559"/>
                  </a:moveTo>
                  <a:lnTo>
                    <a:pt x="58189" y="5559"/>
                  </a:lnTo>
                  <a:lnTo>
                    <a:pt x="50777" y="58931"/>
                  </a:lnTo>
                  <a:lnTo>
                    <a:pt x="79686" y="58931"/>
                  </a:lnTo>
                  <a:lnTo>
                    <a:pt x="77462" y="74497"/>
                  </a:lnTo>
                  <a:lnTo>
                    <a:pt x="48553" y="74497"/>
                  </a:lnTo>
                  <a:lnTo>
                    <a:pt x="31504" y="200512"/>
                  </a:lnTo>
                  <a:lnTo>
                    <a:pt x="12972" y="200512"/>
                  </a:lnTo>
                  <a:lnTo>
                    <a:pt x="30021" y="74497"/>
                  </a:lnTo>
                  <a:lnTo>
                    <a:pt x="5559" y="74497"/>
                  </a:lnTo>
                  <a:lnTo>
                    <a:pt x="7783" y="58931"/>
                  </a:lnTo>
                  <a:lnTo>
                    <a:pt x="32245" y="58931"/>
                  </a:lnTo>
                  <a:lnTo>
                    <a:pt x="40399" y="5559"/>
                  </a:lnTo>
                  <a:close/>
                </a:path>
              </a:pathLst>
            </a:custGeom>
            <a:solidFill>
              <a:schemeClr val="accent1"/>
            </a:solidFill>
            <a:ln w="9525"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11BEC97-6C30-4C0A-AD6F-C5F077B24078}"/>
                </a:ext>
              </a:extLst>
            </p:cNvPr>
            <p:cNvSpPr/>
            <p:nvPr/>
          </p:nvSpPr>
          <p:spPr>
            <a:xfrm>
              <a:off x="2430870" y="831500"/>
              <a:ext cx="59301" cy="207554"/>
            </a:xfrm>
            <a:custGeom>
              <a:avLst/>
              <a:gdLst>
                <a:gd name="connsiteX0" fmla="*/ 24091 w 59301"/>
                <a:gd name="connsiteY0" fmla="*/ 64119 h 207554"/>
                <a:gd name="connsiteX1" fmla="*/ 41140 w 59301"/>
                <a:gd name="connsiteY1" fmla="*/ 64119 h 207554"/>
                <a:gd name="connsiteX2" fmla="*/ 23350 w 59301"/>
                <a:gd name="connsiteY2" fmla="*/ 205701 h 207554"/>
                <a:gd name="connsiteX3" fmla="*/ 5559 w 59301"/>
                <a:gd name="connsiteY3" fmla="*/ 205701 h 207554"/>
                <a:gd name="connsiteX4" fmla="*/ 24091 w 59301"/>
                <a:gd name="connsiteY4" fmla="*/ 64119 h 207554"/>
                <a:gd name="connsiteX5" fmla="*/ 38916 w 59301"/>
                <a:gd name="connsiteY5" fmla="*/ 5559 h 207554"/>
                <a:gd name="connsiteX6" fmla="*/ 49294 w 59301"/>
                <a:gd name="connsiteY6" fmla="*/ 10007 h 207554"/>
                <a:gd name="connsiteX7" fmla="*/ 53742 w 59301"/>
                <a:gd name="connsiteY7" fmla="*/ 20385 h 207554"/>
                <a:gd name="connsiteX8" fmla="*/ 49294 w 59301"/>
                <a:gd name="connsiteY8" fmla="*/ 30762 h 207554"/>
                <a:gd name="connsiteX9" fmla="*/ 38916 w 59301"/>
                <a:gd name="connsiteY9" fmla="*/ 35210 h 207554"/>
                <a:gd name="connsiteX10" fmla="*/ 28539 w 59301"/>
                <a:gd name="connsiteY10" fmla="*/ 30762 h 207554"/>
                <a:gd name="connsiteX11" fmla="*/ 24091 w 59301"/>
                <a:gd name="connsiteY11" fmla="*/ 20385 h 207554"/>
                <a:gd name="connsiteX12" fmla="*/ 28539 w 59301"/>
                <a:gd name="connsiteY12" fmla="*/ 10007 h 207554"/>
                <a:gd name="connsiteX13" fmla="*/ 38916 w 59301"/>
                <a:gd name="connsiteY13" fmla="*/ 5559 h 207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301" h="207554">
                  <a:moveTo>
                    <a:pt x="24091" y="64119"/>
                  </a:moveTo>
                  <a:lnTo>
                    <a:pt x="41140" y="64119"/>
                  </a:lnTo>
                  <a:lnTo>
                    <a:pt x="23350" y="205701"/>
                  </a:lnTo>
                  <a:lnTo>
                    <a:pt x="5559" y="205701"/>
                  </a:lnTo>
                  <a:lnTo>
                    <a:pt x="24091" y="64119"/>
                  </a:lnTo>
                  <a:close/>
                  <a:moveTo>
                    <a:pt x="38916" y="5559"/>
                  </a:moveTo>
                  <a:cubicBezTo>
                    <a:pt x="42623" y="5559"/>
                    <a:pt x="46329" y="7042"/>
                    <a:pt x="49294" y="10007"/>
                  </a:cubicBezTo>
                  <a:cubicBezTo>
                    <a:pt x="52259" y="12972"/>
                    <a:pt x="53742" y="15937"/>
                    <a:pt x="53742" y="20385"/>
                  </a:cubicBezTo>
                  <a:cubicBezTo>
                    <a:pt x="53742" y="24832"/>
                    <a:pt x="52259" y="27797"/>
                    <a:pt x="49294" y="30762"/>
                  </a:cubicBezTo>
                  <a:cubicBezTo>
                    <a:pt x="46329" y="33728"/>
                    <a:pt x="43364" y="35210"/>
                    <a:pt x="38916" y="35210"/>
                  </a:cubicBezTo>
                  <a:cubicBezTo>
                    <a:pt x="34469" y="35210"/>
                    <a:pt x="31504" y="33728"/>
                    <a:pt x="28539" y="30762"/>
                  </a:cubicBezTo>
                  <a:cubicBezTo>
                    <a:pt x="25573" y="27797"/>
                    <a:pt x="24091" y="24832"/>
                    <a:pt x="24091" y="20385"/>
                  </a:cubicBezTo>
                  <a:cubicBezTo>
                    <a:pt x="24091" y="16678"/>
                    <a:pt x="25573" y="12972"/>
                    <a:pt x="28539" y="10007"/>
                  </a:cubicBezTo>
                  <a:cubicBezTo>
                    <a:pt x="31504" y="7042"/>
                    <a:pt x="34469" y="5559"/>
                    <a:pt x="38916" y="5559"/>
                  </a:cubicBezTo>
                  <a:close/>
                </a:path>
              </a:pathLst>
            </a:custGeom>
            <a:solidFill>
              <a:schemeClr val="accent1"/>
            </a:solid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38562E6-5BF8-4A2C-8CDB-A9B77D58436F}"/>
                </a:ext>
              </a:extLst>
            </p:cNvPr>
            <p:cNvSpPr/>
            <p:nvPr/>
          </p:nvSpPr>
          <p:spPr>
            <a:xfrm>
              <a:off x="2487948" y="886354"/>
              <a:ext cx="140840" cy="155666"/>
            </a:xfrm>
            <a:custGeom>
              <a:avLst/>
              <a:gdLst>
                <a:gd name="connsiteX0" fmla="*/ 24091 w 140840"/>
                <a:gd name="connsiteY0" fmla="*/ 9266 h 155665"/>
                <a:gd name="connsiteX1" fmla="*/ 41882 w 140840"/>
                <a:gd name="connsiteY1" fmla="*/ 9266 h 155665"/>
                <a:gd name="connsiteX2" fmla="*/ 38916 w 140840"/>
                <a:gd name="connsiteY2" fmla="*/ 31504 h 155665"/>
                <a:gd name="connsiteX3" fmla="*/ 89323 w 140840"/>
                <a:gd name="connsiteY3" fmla="*/ 5559 h 155665"/>
                <a:gd name="connsiteX4" fmla="*/ 124903 w 140840"/>
                <a:gd name="connsiteY4" fmla="*/ 18902 h 155665"/>
                <a:gd name="connsiteX5" fmla="*/ 138246 w 140840"/>
                <a:gd name="connsiteY5" fmla="*/ 55224 h 155665"/>
                <a:gd name="connsiteX6" fmla="*/ 135281 w 140840"/>
                <a:gd name="connsiteY6" fmla="*/ 85616 h 155665"/>
                <a:gd name="connsiteX7" fmla="*/ 126386 w 140840"/>
                <a:gd name="connsiteY7" fmla="*/ 150847 h 155665"/>
                <a:gd name="connsiteX8" fmla="*/ 108595 w 140840"/>
                <a:gd name="connsiteY8" fmla="*/ 150847 h 155665"/>
                <a:gd name="connsiteX9" fmla="*/ 117490 w 140840"/>
                <a:gd name="connsiteY9" fmla="*/ 85616 h 155665"/>
                <a:gd name="connsiteX10" fmla="*/ 120455 w 140840"/>
                <a:gd name="connsiteY10" fmla="*/ 54483 h 155665"/>
                <a:gd name="connsiteX11" fmla="*/ 111560 w 140840"/>
                <a:gd name="connsiteY11" fmla="*/ 30763 h 155665"/>
                <a:gd name="connsiteX12" fmla="*/ 87840 w 140840"/>
                <a:gd name="connsiteY12" fmla="*/ 21867 h 155665"/>
                <a:gd name="connsiteX13" fmla="*/ 61154 w 140840"/>
                <a:gd name="connsiteY13" fmla="*/ 29280 h 155665"/>
                <a:gd name="connsiteX14" fmla="*/ 41882 w 140840"/>
                <a:gd name="connsiteY14" fmla="*/ 49294 h 155665"/>
                <a:gd name="connsiteX15" fmla="*/ 31504 w 140840"/>
                <a:gd name="connsiteY15" fmla="*/ 89322 h 155665"/>
                <a:gd name="connsiteX16" fmla="*/ 23350 w 140840"/>
                <a:gd name="connsiteY16" fmla="*/ 150847 h 155665"/>
                <a:gd name="connsiteX17" fmla="*/ 5559 w 140840"/>
                <a:gd name="connsiteY17" fmla="*/ 150847 h 155665"/>
                <a:gd name="connsiteX18" fmla="*/ 24091 w 140840"/>
                <a:gd name="connsiteY18" fmla="*/ 9266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0840" h="155665">
                  <a:moveTo>
                    <a:pt x="24091" y="9266"/>
                  </a:moveTo>
                  <a:lnTo>
                    <a:pt x="41882" y="9266"/>
                  </a:lnTo>
                  <a:lnTo>
                    <a:pt x="38916" y="31504"/>
                  </a:lnTo>
                  <a:cubicBezTo>
                    <a:pt x="53001" y="14455"/>
                    <a:pt x="70050" y="5559"/>
                    <a:pt x="89323" y="5559"/>
                  </a:cubicBezTo>
                  <a:cubicBezTo>
                    <a:pt x="104148" y="5559"/>
                    <a:pt x="116008" y="10007"/>
                    <a:pt x="124903" y="18902"/>
                  </a:cubicBezTo>
                  <a:cubicBezTo>
                    <a:pt x="133798" y="27797"/>
                    <a:pt x="138246" y="39658"/>
                    <a:pt x="138246" y="55224"/>
                  </a:cubicBezTo>
                  <a:cubicBezTo>
                    <a:pt x="138246" y="61154"/>
                    <a:pt x="137505" y="71532"/>
                    <a:pt x="135281" y="85616"/>
                  </a:cubicBezTo>
                  <a:lnTo>
                    <a:pt x="126386" y="150847"/>
                  </a:lnTo>
                  <a:lnTo>
                    <a:pt x="108595" y="150847"/>
                  </a:lnTo>
                  <a:lnTo>
                    <a:pt x="117490" y="85616"/>
                  </a:lnTo>
                  <a:cubicBezTo>
                    <a:pt x="119714" y="71532"/>
                    <a:pt x="120455" y="61154"/>
                    <a:pt x="120455" y="54483"/>
                  </a:cubicBezTo>
                  <a:cubicBezTo>
                    <a:pt x="120455" y="44847"/>
                    <a:pt x="117490" y="36693"/>
                    <a:pt x="111560" y="30763"/>
                  </a:cubicBezTo>
                  <a:cubicBezTo>
                    <a:pt x="105630" y="24832"/>
                    <a:pt x="97476" y="21867"/>
                    <a:pt x="87840" y="21867"/>
                  </a:cubicBezTo>
                  <a:cubicBezTo>
                    <a:pt x="78204" y="21867"/>
                    <a:pt x="69308" y="24091"/>
                    <a:pt x="61154" y="29280"/>
                  </a:cubicBezTo>
                  <a:cubicBezTo>
                    <a:pt x="53001" y="34469"/>
                    <a:pt x="46329" y="41140"/>
                    <a:pt x="41882" y="49294"/>
                  </a:cubicBezTo>
                  <a:cubicBezTo>
                    <a:pt x="37434" y="57448"/>
                    <a:pt x="33728" y="70791"/>
                    <a:pt x="31504" y="89322"/>
                  </a:cubicBezTo>
                  <a:lnTo>
                    <a:pt x="23350" y="150847"/>
                  </a:lnTo>
                  <a:lnTo>
                    <a:pt x="5559" y="150847"/>
                  </a:lnTo>
                  <a:lnTo>
                    <a:pt x="24091" y="9266"/>
                  </a:lnTo>
                  <a:close/>
                </a:path>
              </a:pathLst>
            </a:custGeom>
            <a:solidFill>
              <a:schemeClr val="accent1"/>
            </a:solid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68C8BA4-7C87-4B96-91A3-515CB9A1D0D0}"/>
                </a:ext>
              </a:extLst>
            </p:cNvPr>
            <p:cNvSpPr/>
            <p:nvPr/>
          </p:nvSpPr>
          <p:spPr>
            <a:xfrm>
              <a:off x="2647319" y="887836"/>
              <a:ext cx="170491" cy="207554"/>
            </a:xfrm>
            <a:custGeom>
              <a:avLst/>
              <a:gdLst>
                <a:gd name="connsiteX0" fmla="*/ 147882 w 170490"/>
                <a:gd name="connsiteY0" fmla="*/ 7783 h 207554"/>
                <a:gd name="connsiteX1" fmla="*/ 165673 w 170490"/>
                <a:gd name="connsiteY1" fmla="*/ 7783 h 207554"/>
                <a:gd name="connsiteX2" fmla="*/ 149365 w 170490"/>
                <a:gd name="connsiteY2" fmla="*/ 127868 h 207554"/>
                <a:gd name="connsiteX3" fmla="*/ 139728 w 170490"/>
                <a:gd name="connsiteY3" fmla="*/ 168638 h 207554"/>
                <a:gd name="connsiteX4" fmla="*/ 114525 w 170490"/>
                <a:gd name="connsiteY4" fmla="*/ 195323 h 207554"/>
                <a:gd name="connsiteX5" fmla="*/ 72273 w 170490"/>
                <a:gd name="connsiteY5" fmla="*/ 205701 h 207554"/>
                <a:gd name="connsiteX6" fmla="*/ 31504 w 170490"/>
                <a:gd name="connsiteY6" fmla="*/ 196065 h 207554"/>
                <a:gd name="connsiteX7" fmla="*/ 5559 w 170490"/>
                <a:gd name="connsiteY7" fmla="*/ 167897 h 207554"/>
                <a:gd name="connsiteX8" fmla="*/ 21867 w 170490"/>
                <a:gd name="connsiteY8" fmla="*/ 161966 h 207554"/>
                <a:gd name="connsiteX9" fmla="*/ 72273 w 170490"/>
                <a:gd name="connsiteY9" fmla="*/ 188652 h 207554"/>
                <a:gd name="connsiteX10" fmla="*/ 104148 w 170490"/>
                <a:gd name="connsiteY10" fmla="*/ 181239 h 207554"/>
                <a:gd name="connsiteX11" fmla="*/ 123421 w 170490"/>
                <a:gd name="connsiteY11" fmla="*/ 161966 h 207554"/>
                <a:gd name="connsiteX12" fmla="*/ 130833 w 170490"/>
                <a:gd name="connsiteY12" fmla="*/ 130833 h 207554"/>
                <a:gd name="connsiteX13" fmla="*/ 131574 w 170490"/>
                <a:gd name="connsiteY13" fmla="*/ 125644 h 207554"/>
                <a:gd name="connsiteX14" fmla="*/ 75239 w 170490"/>
                <a:gd name="connsiteY14" fmla="*/ 150847 h 207554"/>
                <a:gd name="connsiteX15" fmla="*/ 27797 w 170490"/>
                <a:gd name="connsiteY15" fmla="*/ 133057 h 207554"/>
                <a:gd name="connsiteX16" fmla="*/ 10007 w 170490"/>
                <a:gd name="connsiteY16" fmla="*/ 86357 h 207554"/>
                <a:gd name="connsiteX17" fmla="*/ 21126 w 170490"/>
                <a:gd name="connsiteY17" fmla="*/ 46329 h 207554"/>
                <a:gd name="connsiteX18" fmla="*/ 50777 w 170490"/>
                <a:gd name="connsiteY18" fmla="*/ 16678 h 207554"/>
                <a:gd name="connsiteX19" fmla="*/ 89323 w 170490"/>
                <a:gd name="connsiteY19" fmla="*/ 5559 h 207554"/>
                <a:gd name="connsiteX20" fmla="*/ 118973 w 170490"/>
                <a:gd name="connsiteY20" fmla="*/ 12972 h 207554"/>
                <a:gd name="connsiteX21" fmla="*/ 142693 w 170490"/>
                <a:gd name="connsiteY21" fmla="*/ 35951 h 207554"/>
                <a:gd name="connsiteX22" fmla="*/ 147882 w 170490"/>
                <a:gd name="connsiteY22" fmla="*/ 7783 h 207554"/>
                <a:gd name="connsiteX23" fmla="*/ 93770 w 170490"/>
                <a:gd name="connsiteY23" fmla="*/ 21126 h 207554"/>
                <a:gd name="connsiteX24" fmla="*/ 60413 w 170490"/>
                <a:gd name="connsiteY24" fmla="*/ 30021 h 207554"/>
                <a:gd name="connsiteX25" fmla="*/ 36693 w 170490"/>
                <a:gd name="connsiteY25" fmla="*/ 53000 h 207554"/>
                <a:gd name="connsiteX26" fmla="*/ 28539 w 170490"/>
                <a:gd name="connsiteY26" fmla="*/ 85616 h 207554"/>
                <a:gd name="connsiteX27" fmla="*/ 41882 w 170490"/>
                <a:gd name="connsiteY27" fmla="*/ 118973 h 207554"/>
                <a:gd name="connsiteX28" fmla="*/ 77462 w 170490"/>
                <a:gd name="connsiteY28" fmla="*/ 131575 h 207554"/>
                <a:gd name="connsiteX29" fmla="*/ 122679 w 170490"/>
                <a:gd name="connsiteY29" fmla="*/ 113784 h 207554"/>
                <a:gd name="connsiteX30" fmla="*/ 140470 w 170490"/>
                <a:gd name="connsiteY30" fmla="*/ 69308 h 207554"/>
                <a:gd name="connsiteX31" fmla="*/ 125644 w 170490"/>
                <a:gd name="connsiteY31" fmla="*/ 32986 h 207554"/>
                <a:gd name="connsiteX32" fmla="*/ 93770 w 170490"/>
                <a:gd name="connsiteY32" fmla="*/ 21126 h 207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0490" h="207554">
                  <a:moveTo>
                    <a:pt x="147882" y="7783"/>
                  </a:moveTo>
                  <a:lnTo>
                    <a:pt x="165673" y="7783"/>
                  </a:lnTo>
                  <a:lnTo>
                    <a:pt x="149365" y="127868"/>
                  </a:lnTo>
                  <a:cubicBezTo>
                    <a:pt x="146400" y="147141"/>
                    <a:pt x="143435" y="160484"/>
                    <a:pt x="139728" y="168638"/>
                  </a:cubicBezTo>
                  <a:cubicBezTo>
                    <a:pt x="134540" y="179015"/>
                    <a:pt x="126386" y="187911"/>
                    <a:pt x="114525" y="195323"/>
                  </a:cubicBezTo>
                  <a:cubicBezTo>
                    <a:pt x="102665" y="201995"/>
                    <a:pt x="88581" y="205701"/>
                    <a:pt x="72273" y="205701"/>
                  </a:cubicBezTo>
                  <a:cubicBezTo>
                    <a:pt x="55966" y="205701"/>
                    <a:pt x="42623" y="202736"/>
                    <a:pt x="31504" y="196065"/>
                  </a:cubicBezTo>
                  <a:cubicBezTo>
                    <a:pt x="20385" y="189393"/>
                    <a:pt x="11490" y="179757"/>
                    <a:pt x="5559" y="167897"/>
                  </a:cubicBezTo>
                  <a:lnTo>
                    <a:pt x="21867" y="161966"/>
                  </a:lnTo>
                  <a:cubicBezTo>
                    <a:pt x="31504" y="179757"/>
                    <a:pt x="48553" y="188652"/>
                    <a:pt x="72273" y="188652"/>
                  </a:cubicBezTo>
                  <a:cubicBezTo>
                    <a:pt x="84875" y="188652"/>
                    <a:pt x="95253" y="186428"/>
                    <a:pt x="104148" y="181239"/>
                  </a:cubicBezTo>
                  <a:cubicBezTo>
                    <a:pt x="113043" y="176050"/>
                    <a:pt x="119714" y="169379"/>
                    <a:pt x="123421" y="161966"/>
                  </a:cubicBezTo>
                  <a:cubicBezTo>
                    <a:pt x="125644" y="157519"/>
                    <a:pt x="127868" y="147141"/>
                    <a:pt x="130833" y="130833"/>
                  </a:cubicBezTo>
                  <a:lnTo>
                    <a:pt x="131574" y="125644"/>
                  </a:lnTo>
                  <a:cubicBezTo>
                    <a:pt x="116008" y="142694"/>
                    <a:pt x="97476" y="150847"/>
                    <a:pt x="75239" y="150847"/>
                  </a:cubicBezTo>
                  <a:cubicBezTo>
                    <a:pt x="55966" y="150847"/>
                    <a:pt x="39658" y="144917"/>
                    <a:pt x="27797" y="133057"/>
                  </a:cubicBezTo>
                  <a:cubicBezTo>
                    <a:pt x="15937" y="121197"/>
                    <a:pt x="10007" y="105630"/>
                    <a:pt x="10007" y="86357"/>
                  </a:cubicBezTo>
                  <a:cubicBezTo>
                    <a:pt x="10007" y="72273"/>
                    <a:pt x="13713" y="58931"/>
                    <a:pt x="21126" y="46329"/>
                  </a:cubicBezTo>
                  <a:cubicBezTo>
                    <a:pt x="28539" y="33728"/>
                    <a:pt x="38175" y="24091"/>
                    <a:pt x="50777" y="16678"/>
                  </a:cubicBezTo>
                  <a:cubicBezTo>
                    <a:pt x="63378" y="9266"/>
                    <a:pt x="76721" y="5559"/>
                    <a:pt x="89323" y="5559"/>
                  </a:cubicBezTo>
                  <a:cubicBezTo>
                    <a:pt x="100441" y="5559"/>
                    <a:pt x="110078" y="7783"/>
                    <a:pt x="118973" y="12972"/>
                  </a:cubicBezTo>
                  <a:cubicBezTo>
                    <a:pt x="127868" y="18161"/>
                    <a:pt x="136022" y="25574"/>
                    <a:pt x="142693" y="35951"/>
                  </a:cubicBezTo>
                  <a:lnTo>
                    <a:pt x="147882" y="7783"/>
                  </a:lnTo>
                  <a:close/>
                  <a:moveTo>
                    <a:pt x="93770" y="21126"/>
                  </a:moveTo>
                  <a:cubicBezTo>
                    <a:pt x="81910" y="21126"/>
                    <a:pt x="70791" y="24091"/>
                    <a:pt x="60413" y="30021"/>
                  </a:cubicBezTo>
                  <a:cubicBezTo>
                    <a:pt x="50035" y="35951"/>
                    <a:pt x="42623" y="43364"/>
                    <a:pt x="36693" y="53000"/>
                  </a:cubicBezTo>
                  <a:cubicBezTo>
                    <a:pt x="30763" y="62637"/>
                    <a:pt x="28539" y="73756"/>
                    <a:pt x="28539" y="85616"/>
                  </a:cubicBezTo>
                  <a:cubicBezTo>
                    <a:pt x="28539" y="99700"/>
                    <a:pt x="32986" y="110819"/>
                    <a:pt x="41882" y="118973"/>
                  </a:cubicBezTo>
                  <a:cubicBezTo>
                    <a:pt x="50777" y="127127"/>
                    <a:pt x="62637" y="131575"/>
                    <a:pt x="77462" y="131575"/>
                  </a:cubicBezTo>
                  <a:cubicBezTo>
                    <a:pt x="95253" y="131575"/>
                    <a:pt x="110819" y="125644"/>
                    <a:pt x="122679" y="113784"/>
                  </a:cubicBezTo>
                  <a:cubicBezTo>
                    <a:pt x="134540" y="101924"/>
                    <a:pt x="140470" y="87099"/>
                    <a:pt x="140470" y="69308"/>
                  </a:cubicBezTo>
                  <a:cubicBezTo>
                    <a:pt x="140470" y="53742"/>
                    <a:pt x="135281" y="41140"/>
                    <a:pt x="125644" y="32986"/>
                  </a:cubicBezTo>
                  <a:cubicBezTo>
                    <a:pt x="116008" y="24832"/>
                    <a:pt x="105630" y="21126"/>
                    <a:pt x="93770" y="21126"/>
                  </a:cubicBezTo>
                  <a:close/>
                </a:path>
              </a:pathLst>
            </a:custGeom>
            <a:solidFill>
              <a:schemeClr val="accent1"/>
            </a:solidFill>
            <a:ln w="95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E0FCDB8-BC10-467E-A810-756C13B05B70}"/>
                </a:ext>
              </a:extLst>
            </p:cNvPr>
            <p:cNvSpPr/>
            <p:nvPr/>
          </p:nvSpPr>
          <p:spPr>
            <a:xfrm>
              <a:off x="1954978" y="1106509"/>
              <a:ext cx="140840" cy="200142"/>
            </a:xfrm>
            <a:custGeom>
              <a:avLst/>
              <a:gdLst>
                <a:gd name="connsiteX0" fmla="*/ 136022 w 140840"/>
                <a:gd name="connsiteY0" fmla="*/ 5559 h 200141"/>
                <a:gd name="connsiteX1" fmla="*/ 133057 w 140840"/>
                <a:gd name="connsiteY1" fmla="*/ 24091 h 200141"/>
                <a:gd name="connsiteX2" fmla="*/ 47070 w 140840"/>
                <a:gd name="connsiteY2" fmla="*/ 24091 h 200141"/>
                <a:gd name="connsiteX3" fmla="*/ 38916 w 140840"/>
                <a:gd name="connsiteY3" fmla="*/ 87099 h 200141"/>
                <a:gd name="connsiteX4" fmla="*/ 124903 w 140840"/>
                <a:gd name="connsiteY4" fmla="*/ 87099 h 200141"/>
                <a:gd name="connsiteX5" fmla="*/ 122679 w 140840"/>
                <a:gd name="connsiteY5" fmla="*/ 105630 h 200141"/>
                <a:gd name="connsiteX6" fmla="*/ 36693 w 140840"/>
                <a:gd name="connsiteY6" fmla="*/ 105630 h 200141"/>
                <a:gd name="connsiteX7" fmla="*/ 27056 w 140840"/>
                <a:gd name="connsiteY7" fmla="*/ 179015 h 200141"/>
                <a:gd name="connsiteX8" fmla="*/ 113043 w 140840"/>
                <a:gd name="connsiteY8" fmla="*/ 179015 h 200141"/>
                <a:gd name="connsiteX9" fmla="*/ 110819 w 140840"/>
                <a:gd name="connsiteY9" fmla="*/ 197547 h 200141"/>
                <a:gd name="connsiteX10" fmla="*/ 5559 w 140840"/>
                <a:gd name="connsiteY10" fmla="*/ 197547 h 200141"/>
                <a:gd name="connsiteX11" fmla="*/ 31504 w 140840"/>
                <a:gd name="connsiteY11" fmla="*/ 5559 h 200141"/>
                <a:gd name="connsiteX12" fmla="*/ 136022 w 140840"/>
                <a:gd name="connsiteY12" fmla="*/ 5559 h 20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840" h="200141">
                  <a:moveTo>
                    <a:pt x="136022" y="5559"/>
                  </a:moveTo>
                  <a:lnTo>
                    <a:pt x="133057" y="24091"/>
                  </a:lnTo>
                  <a:lnTo>
                    <a:pt x="47070" y="24091"/>
                  </a:lnTo>
                  <a:lnTo>
                    <a:pt x="38916" y="87099"/>
                  </a:lnTo>
                  <a:lnTo>
                    <a:pt x="124903" y="87099"/>
                  </a:lnTo>
                  <a:lnTo>
                    <a:pt x="122679" y="105630"/>
                  </a:lnTo>
                  <a:lnTo>
                    <a:pt x="36693" y="105630"/>
                  </a:lnTo>
                  <a:lnTo>
                    <a:pt x="27056" y="179015"/>
                  </a:lnTo>
                  <a:lnTo>
                    <a:pt x="113043" y="179015"/>
                  </a:lnTo>
                  <a:lnTo>
                    <a:pt x="110819" y="197547"/>
                  </a:lnTo>
                  <a:lnTo>
                    <a:pt x="5559" y="197547"/>
                  </a:lnTo>
                  <a:lnTo>
                    <a:pt x="31504" y="5559"/>
                  </a:lnTo>
                  <a:lnTo>
                    <a:pt x="136022" y="5559"/>
                  </a:lnTo>
                  <a:close/>
                </a:path>
              </a:pathLst>
            </a:custGeom>
            <a:solidFill>
              <a:schemeClr val="accent1"/>
            </a:solidFill>
            <a:ln w="9525"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73FC66F-797B-4C6F-B095-61CFF717287B}"/>
                </a:ext>
              </a:extLst>
            </p:cNvPr>
            <p:cNvSpPr/>
            <p:nvPr/>
          </p:nvSpPr>
          <p:spPr>
            <a:xfrm>
              <a:off x="2086924" y="1156915"/>
              <a:ext cx="133428" cy="148253"/>
            </a:xfrm>
            <a:custGeom>
              <a:avLst/>
              <a:gdLst>
                <a:gd name="connsiteX0" fmla="*/ 13713 w 133427"/>
                <a:gd name="connsiteY0" fmla="*/ 5559 h 148252"/>
                <a:gd name="connsiteX1" fmla="*/ 34469 w 133427"/>
                <a:gd name="connsiteY1" fmla="*/ 5559 h 148252"/>
                <a:gd name="connsiteX2" fmla="*/ 68567 w 133427"/>
                <a:gd name="connsiteY2" fmla="*/ 61154 h 148252"/>
                <a:gd name="connsiteX3" fmla="*/ 109337 w 133427"/>
                <a:gd name="connsiteY3" fmla="*/ 5559 h 148252"/>
                <a:gd name="connsiteX4" fmla="*/ 131574 w 133427"/>
                <a:gd name="connsiteY4" fmla="*/ 5559 h 148252"/>
                <a:gd name="connsiteX5" fmla="*/ 78945 w 133427"/>
                <a:gd name="connsiteY5" fmla="*/ 77462 h 148252"/>
                <a:gd name="connsiteX6" fmla="*/ 121938 w 133427"/>
                <a:gd name="connsiteY6" fmla="*/ 147141 h 148252"/>
                <a:gd name="connsiteX7" fmla="*/ 101183 w 133427"/>
                <a:gd name="connsiteY7" fmla="*/ 147141 h 148252"/>
                <a:gd name="connsiteX8" fmla="*/ 67826 w 133427"/>
                <a:gd name="connsiteY8" fmla="*/ 92287 h 148252"/>
                <a:gd name="connsiteX9" fmla="*/ 27797 w 133427"/>
                <a:gd name="connsiteY9" fmla="*/ 147141 h 148252"/>
                <a:gd name="connsiteX10" fmla="*/ 5559 w 133427"/>
                <a:gd name="connsiteY10" fmla="*/ 147141 h 148252"/>
                <a:gd name="connsiteX11" fmla="*/ 57448 w 133427"/>
                <a:gd name="connsiteY11" fmla="*/ 75980 h 148252"/>
                <a:gd name="connsiteX12" fmla="*/ 13713 w 133427"/>
                <a:gd name="connsiteY12" fmla="*/ 5559 h 14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427" h="148252">
                  <a:moveTo>
                    <a:pt x="13713" y="5559"/>
                  </a:moveTo>
                  <a:lnTo>
                    <a:pt x="34469" y="5559"/>
                  </a:lnTo>
                  <a:lnTo>
                    <a:pt x="68567" y="61154"/>
                  </a:lnTo>
                  <a:lnTo>
                    <a:pt x="109337" y="5559"/>
                  </a:lnTo>
                  <a:lnTo>
                    <a:pt x="131574" y="5559"/>
                  </a:lnTo>
                  <a:lnTo>
                    <a:pt x="78945" y="77462"/>
                  </a:lnTo>
                  <a:lnTo>
                    <a:pt x="121938" y="147141"/>
                  </a:lnTo>
                  <a:lnTo>
                    <a:pt x="101183" y="147141"/>
                  </a:lnTo>
                  <a:lnTo>
                    <a:pt x="67826" y="92287"/>
                  </a:lnTo>
                  <a:lnTo>
                    <a:pt x="27797" y="147141"/>
                  </a:lnTo>
                  <a:lnTo>
                    <a:pt x="5559" y="147141"/>
                  </a:lnTo>
                  <a:lnTo>
                    <a:pt x="57448" y="75980"/>
                  </a:lnTo>
                  <a:lnTo>
                    <a:pt x="13713" y="5559"/>
                  </a:lnTo>
                  <a:close/>
                </a:path>
              </a:pathLst>
            </a:custGeom>
            <a:solidFill>
              <a:schemeClr val="accent1"/>
            </a:solidFill>
            <a:ln w="9525"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63DC6369-3512-455E-B6C4-AB99F197BF67}"/>
                </a:ext>
              </a:extLst>
            </p:cNvPr>
            <p:cNvSpPr/>
            <p:nvPr/>
          </p:nvSpPr>
          <p:spPr>
            <a:xfrm>
              <a:off x="2226281" y="1153209"/>
              <a:ext cx="155666" cy="155666"/>
            </a:xfrm>
            <a:custGeom>
              <a:avLst/>
              <a:gdLst>
                <a:gd name="connsiteX0" fmla="*/ 154554 w 155665"/>
                <a:gd name="connsiteY0" fmla="*/ 39658 h 155665"/>
                <a:gd name="connsiteX1" fmla="*/ 139728 w 155665"/>
                <a:gd name="connsiteY1" fmla="*/ 48553 h 155665"/>
                <a:gd name="connsiteX2" fmla="*/ 91546 w 155665"/>
                <a:gd name="connsiteY2" fmla="*/ 23350 h 155665"/>
                <a:gd name="connsiteX3" fmla="*/ 57448 w 155665"/>
                <a:gd name="connsiteY3" fmla="*/ 31504 h 155665"/>
                <a:gd name="connsiteX4" fmla="*/ 32986 w 155665"/>
                <a:gd name="connsiteY4" fmla="*/ 54483 h 155665"/>
                <a:gd name="connsiteX5" fmla="*/ 24091 w 155665"/>
                <a:gd name="connsiteY5" fmla="*/ 86357 h 155665"/>
                <a:gd name="connsiteX6" fmla="*/ 30762 w 155665"/>
                <a:gd name="connsiteY6" fmla="*/ 113043 h 155665"/>
                <a:gd name="connsiteX7" fmla="*/ 49294 w 155665"/>
                <a:gd name="connsiteY7" fmla="*/ 131575 h 155665"/>
                <a:gd name="connsiteX8" fmla="*/ 76721 w 155665"/>
                <a:gd name="connsiteY8" fmla="*/ 138246 h 155665"/>
                <a:gd name="connsiteX9" fmla="*/ 107854 w 155665"/>
                <a:gd name="connsiteY9" fmla="*/ 131575 h 155665"/>
                <a:gd name="connsiteX10" fmla="*/ 130833 w 155665"/>
                <a:gd name="connsiteY10" fmla="*/ 114525 h 155665"/>
                <a:gd name="connsiteX11" fmla="*/ 145658 w 155665"/>
                <a:gd name="connsiteY11" fmla="*/ 124903 h 155665"/>
                <a:gd name="connsiteX12" fmla="*/ 115267 w 155665"/>
                <a:gd name="connsiteY12" fmla="*/ 147141 h 155665"/>
                <a:gd name="connsiteX13" fmla="*/ 76721 w 155665"/>
                <a:gd name="connsiteY13" fmla="*/ 154554 h 155665"/>
                <a:gd name="connsiteX14" fmla="*/ 24091 w 155665"/>
                <a:gd name="connsiteY14" fmla="*/ 136022 h 155665"/>
                <a:gd name="connsiteX15" fmla="*/ 5559 w 155665"/>
                <a:gd name="connsiteY15" fmla="*/ 87099 h 155665"/>
                <a:gd name="connsiteX16" fmla="*/ 30021 w 155665"/>
                <a:gd name="connsiteY16" fmla="*/ 29280 h 155665"/>
                <a:gd name="connsiteX17" fmla="*/ 90805 w 155665"/>
                <a:gd name="connsiteY17" fmla="*/ 5559 h 155665"/>
                <a:gd name="connsiteX18" fmla="*/ 128609 w 155665"/>
                <a:gd name="connsiteY18" fmla="*/ 14455 h 155665"/>
                <a:gd name="connsiteX19" fmla="*/ 154554 w 155665"/>
                <a:gd name="connsiteY19" fmla="*/ 39658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5665" h="155665">
                  <a:moveTo>
                    <a:pt x="154554" y="39658"/>
                  </a:moveTo>
                  <a:lnTo>
                    <a:pt x="139728" y="48553"/>
                  </a:lnTo>
                  <a:cubicBezTo>
                    <a:pt x="129351" y="31504"/>
                    <a:pt x="113043" y="23350"/>
                    <a:pt x="91546" y="23350"/>
                  </a:cubicBezTo>
                  <a:cubicBezTo>
                    <a:pt x="78945" y="23350"/>
                    <a:pt x="67826" y="26315"/>
                    <a:pt x="57448" y="31504"/>
                  </a:cubicBezTo>
                  <a:cubicBezTo>
                    <a:pt x="47070" y="37434"/>
                    <a:pt x="38916" y="44847"/>
                    <a:pt x="32986" y="54483"/>
                  </a:cubicBezTo>
                  <a:cubicBezTo>
                    <a:pt x="27056" y="64119"/>
                    <a:pt x="24091" y="75238"/>
                    <a:pt x="24091" y="86357"/>
                  </a:cubicBezTo>
                  <a:cubicBezTo>
                    <a:pt x="24091" y="95994"/>
                    <a:pt x="26315" y="105630"/>
                    <a:pt x="30762" y="113043"/>
                  </a:cubicBezTo>
                  <a:cubicBezTo>
                    <a:pt x="35210" y="120456"/>
                    <a:pt x="41140" y="127127"/>
                    <a:pt x="49294" y="131575"/>
                  </a:cubicBezTo>
                  <a:cubicBezTo>
                    <a:pt x="57448" y="136022"/>
                    <a:pt x="66343" y="138246"/>
                    <a:pt x="76721" y="138246"/>
                  </a:cubicBezTo>
                  <a:cubicBezTo>
                    <a:pt x="87840" y="138246"/>
                    <a:pt x="98218" y="136022"/>
                    <a:pt x="107854" y="131575"/>
                  </a:cubicBezTo>
                  <a:cubicBezTo>
                    <a:pt x="117490" y="127127"/>
                    <a:pt x="125644" y="121938"/>
                    <a:pt x="130833" y="114525"/>
                  </a:cubicBezTo>
                  <a:lnTo>
                    <a:pt x="145658" y="124903"/>
                  </a:lnTo>
                  <a:cubicBezTo>
                    <a:pt x="136022" y="135281"/>
                    <a:pt x="126386" y="142694"/>
                    <a:pt x="115267" y="147141"/>
                  </a:cubicBezTo>
                  <a:cubicBezTo>
                    <a:pt x="104148" y="151589"/>
                    <a:pt x="91546" y="154554"/>
                    <a:pt x="76721" y="154554"/>
                  </a:cubicBezTo>
                  <a:cubicBezTo>
                    <a:pt x="54483" y="154554"/>
                    <a:pt x="36693" y="148624"/>
                    <a:pt x="24091" y="136022"/>
                  </a:cubicBezTo>
                  <a:cubicBezTo>
                    <a:pt x="11490" y="123421"/>
                    <a:pt x="5559" y="107854"/>
                    <a:pt x="5559" y="87099"/>
                  </a:cubicBezTo>
                  <a:cubicBezTo>
                    <a:pt x="5559" y="64861"/>
                    <a:pt x="13713" y="44847"/>
                    <a:pt x="30021" y="29280"/>
                  </a:cubicBezTo>
                  <a:cubicBezTo>
                    <a:pt x="46329" y="13713"/>
                    <a:pt x="66343" y="5559"/>
                    <a:pt x="90805" y="5559"/>
                  </a:cubicBezTo>
                  <a:cubicBezTo>
                    <a:pt x="104889" y="5559"/>
                    <a:pt x="117490" y="8525"/>
                    <a:pt x="128609" y="14455"/>
                  </a:cubicBezTo>
                  <a:cubicBezTo>
                    <a:pt x="139728" y="20385"/>
                    <a:pt x="148624" y="29280"/>
                    <a:pt x="154554" y="39658"/>
                  </a:cubicBezTo>
                  <a:close/>
                </a:path>
              </a:pathLst>
            </a:custGeom>
            <a:solidFill>
              <a:schemeClr val="accent1"/>
            </a:solidFill>
            <a:ln w="952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DFAF465-FF12-435A-82AC-239EA8AF86F0}"/>
                </a:ext>
              </a:extLst>
            </p:cNvPr>
            <p:cNvSpPr/>
            <p:nvPr/>
          </p:nvSpPr>
          <p:spPr>
            <a:xfrm>
              <a:off x="2398255" y="1153209"/>
              <a:ext cx="155666" cy="155666"/>
            </a:xfrm>
            <a:custGeom>
              <a:avLst/>
              <a:gdLst>
                <a:gd name="connsiteX0" fmla="*/ 150847 w 155665"/>
                <a:gd name="connsiteY0" fmla="*/ 83392 h 155665"/>
                <a:gd name="connsiteX1" fmla="*/ 24091 w 155665"/>
                <a:gd name="connsiteY1" fmla="*/ 83392 h 155665"/>
                <a:gd name="connsiteX2" fmla="*/ 37434 w 155665"/>
                <a:gd name="connsiteY2" fmla="*/ 123421 h 155665"/>
                <a:gd name="connsiteX3" fmla="*/ 73756 w 155665"/>
                <a:gd name="connsiteY3" fmla="*/ 138246 h 155665"/>
                <a:gd name="connsiteX4" fmla="*/ 101183 w 155665"/>
                <a:gd name="connsiteY4" fmla="*/ 132316 h 155665"/>
                <a:gd name="connsiteX5" fmla="*/ 121938 w 155665"/>
                <a:gd name="connsiteY5" fmla="*/ 115267 h 155665"/>
                <a:gd name="connsiteX6" fmla="*/ 135281 w 155665"/>
                <a:gd name="connsiteY6" fmla="*/ 126386 h 155665"/>
                <a:gd name="connsiteX7" fmla="*/ 108595 w 155665"/>
                <a:gd name="connsiteY7" fmla="*/ 147141 h 155665"/>
                <a:gd name="connsiteX8" fmla="*/ 73014 w 155665"/>
                <a:gd name="connsiteY8" fmla="*/ 155295 h 155665"/>
                <a:gd name="connsiteX9" fmla="*/ 22609 w 155665"/>
                <a:gd name="connsiteY9" fmla="*/ 134540 h 155665"/>
                <a:gd name="connsiteX10" fmla="*/ 5559 w 155665"/>
                <a:gd name="connsiteY10" fmla="*/ 87840 h 155665"/>
                <a:gd name="connsiteX11" fmla="*/ 16679 w 155665"/>
                <a:gd name="connsiteY11" fmla="*/ 47070 h 155665"/>
                <a:gd name="connsiteX12" fmla="*/ 47070 w 155665"/>
                <a:gd name="connsiteY12" fmla="*/ 16678 h 155665"/>
                <a:gd name="connsiteX13" fmla="*/ 87840 w 155665"/>
                <a:gd name="connsiteY13" fmla="*/ 5559 h 155665"/>
                <a:gd name="connsiteX14" fmla="*/ 133057 w 155665"/>
                <a:gd name="connsiteY14" fmla="*/ 24091 h 155665"/>
                <a:gd name="connsiteX15" fmla="*/ 150847 w 155665"/>
                <a:gd name="connsiteY15" fmla="*/ 70791 h 155665"/>
                <a:gd name="connsiteX16" fmla="*/ 150847 w 155665"/>
                <a:gd name="connsiteY16" fmla="*/ 83392 h 155665"/>
                <a:gd name="connsiteX17" fmla="*/ 133798 w 155665"/>
                <a:gd name="connsiteY17" fmla="*/ 67826 h 155665"/>
                <a:gd name="connsiteX18" fmla="*/ 120456 w 155665"/>
                <a:gd name="connsiteY18" fmla="*/ 35210 h 155665"/>
                <a:gd name="connsiteX19" fmla="*/ 87840 w 155665"/>
                <a:gd name="connsiteY19" fmla="*/ 22609 h 155665"/>
                <a:gd name="connsiteX20" fmla="*/ 50035 w 155665"/>
                <a:gd name="connsiteY20" fmla="*/ 34469 h 155665"/>
                <a:gd name="connsiteX21" fmla="*/ 27056 w 155665"/>
                <a:gd name="connsiteY21" fmla="*/ 67085 h 155665"/>
                <a:gd name="connsiteX22" fmla="*/ 133798 w 155665"/>
                <a:gd name="connsiteY22" fmla="*/ 67085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5665" h="155665">
                  <a:moveTo>
                    <a:pt x="150847" y="83392"/>
                  </a:moveTo>
                  <a:lnTo>
                    <a:pt x="24091" y="83392"/>
                  </a:lnTo>
                  <a:cubicBezTo>
                    <a:pt x="24091" y="100441"/>
                    <a:pt x="28539" y="113784"/>
                    <a:pt x="37434" y="123421"/>
                  </a:cubicBezTo>
                  <a:cubicBezTo>
                    <a:pt x="46329" y="133057"/>
                    <a:pt x="58189" y="138246"/>
                    <a:pt x="73756" y="138246"/>
                  </a:cubicBezTo>
                  <a:cubicBezTo>
                    <a:pt x="83392" y="138246"/>
                    <a:pt x="93029" y="136022"/>
                    <a:pt x="101183" y="132316"/>
                  </a:cubicBezTo>
                  <a:cubicBezTo>
                    <a:pt x="109337" y="128609"/>
                    <a:pt x="116749" y="122679"/>
                    <a:pt x="121938" y="115267"/>
                  </a:cubicBezTo>
                  <a:lnTo>
                    <a:pt x="135281" y="126386"/>
                  </a:lnTo>
                  <a:cubicBezTo>
                    <a:pt x="128609" y="135281"/>
                    <a:pt x="119714" y="141952"/>
                    <a:pt x="108595" y="147141"/>
                  </a:cubicBezTo>
                  <a:cubicBezTo>
                    <a:pt x="97476" y="152330"/>
                    <a:pt x="85616" y="155295"/>
                    <a:pt x="73014" y="155295"/>
                  </a:cubicBezTo>
                  <a:cubicBezTo>
                    <a:pt x="50777" y="155295"/>
                    <a:pt x="33728" y="148624"/>
                    <a:pt x="22609" y="134540"/>
                  </a:cubicBezTo>
                  <a:cubicBezTo>
                    <a:pt x="11490" y="120456"/>
                    <a:pt x="5559" y="105630"/>
                    <a:pt x="5559" y="87840"/>
                  </a:cubicBezTo>
                  <a:cubicBezTo>
                    <a:pt x="5559" y="73756"/>
                    <a:pt x="9266" y="60413"/>
                    <a:pt x="16679" y="47070"/>
                  </a:cubicBezTo>
                  <a:cubicBezTo>
                    <a:pt x="24091" y="33728"/>
                    <a:pt x="34469" y="24091"/>
                    <a:pt x="47070" y="16678"/>
                  </a:cubicBezTo>
                  <a:cubicBezTo>
                    <a:pt x="59672" y="9266"/>
                    <a:pt x="73014" y="5559"/>
                    <a:pt x="87840" y="5559"/>
                  </a:cubicBezTo>
                  <a:cubicBezTo>
                    <a:pt x="105630" y="5559"/>
                    <a:pt x="121197" y="11490"/>
                    <a:pt x="133057" y="24091"/>
                  </a:cubicBezTo>
                  <a:cubicBezTo>
                    <a:pt x="144917" y="36693"/>
                    <a:pt x="150847" y="52259"/>
                    <a:pt x="150847" y="70791"/>
                  </a:cubicBezTo>
                  <a:cubicBezTo>
                    <a:pt x="151589" y="74497"/>
                    <a:pt x="151589" y="78203"/>
                    <a:pt x="150847" y="83392"/>
                  </a:cubicBezTo>
                  <a:close/>
                  <a:moveTo>
                    <a:pt x="133798" y="67826"/>
                  </a:moveTo>
                  <a:cubicBezTo>
                    <a:pt x="133057" y="54483"/>
                    <a:pt x="128609" y="43364"/>
                    <a:pt x="120456" y="35210"/>
                  </a:cubicBezTo>
                  <a:cubicBezTo>
                    <a:pt x="111560" y="27056"/>
                    <a:pt x="101183" y="22609"/>
                    <a:pt x="87840" y="22609"/>
                  </a:cubicBezTo>
                  <a:cubicBezTo>
                    <a:pt x="73756" y="22609"/>
                    <a:pt x="61154" y="26315"/>
                    <a:pt x="50035" y="34469"/>
                  </a:cubicBezTo>
                  <a:cubicBezTo>
                    <a:pt x="38917" y="42623"/>
                    <a:pt x="31504" y="53742"/>
                    <a:pt x="27056" y="67085"/>
                  </a:cubicBezTo>
                  <a:lnTo>
                    <a:pt x="133798" y="67085"/>
                  </a:lnTo>
                  <a:close/>
                </a:path>
              </a:pathLst>
            </a:custGeom>
            <a:solidFill>
              <a:schemeClr val="accent1"/>
            </a:solidFill>
            <a:ln w="952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0242A78-DFED-44CD-9299-0C900EB28963}"/>
                </a:ext>
              </a:extLst>
            </p:cNvPr>
            <p:cNvSpPr/>
            <p:nvPr/>
          </p:nvSpPr>
          <p:spPr>
            <a:xfrm>
              <a:off x="2566522" y="1102062"/>
              <a:ext cx="51889" cy="207554"/>
            </a:xfrm>
            <a:custGeom>
              <a:avLst/>
              <a:gdLst>
                <a:gd name="connsiteX0" fmla="*/ 32245 w 51888"/>
                <a:gd name="connsiteY0" fmla="*/ 5559 h 207554"/>
                <a:gd name="connsiteX1" fmla="*/ 50035 w 51888"/>
                <a:gd name="connsiteY1" fmla="*/ 5559 h 207554"/>
                <a:gd name="connsiteX2" fmla="*/ 23350 w 51888"/>
                <a:gd name="connsiteY2" fmla="*/ 201995 h 207554"/>
                <a:gd name="connsiteX3" fmla="*/ 5559 w 51888"/>
                <a:gd name="connsiteY3" fmla="*/ 201995 h 207554"/>
                <a:gd name="connsiteX4" fmla="*/ 32245 w 51888"/>
                <a:gd name="connsiteY4" fmla="*/ 5559 h 207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88" h="207554">
                  <a:moveTo>
                    <a:pt x="32245" y="5559"/>
                  </a:moveTo>
                  <a:lnTo>
                    <a:pt x="50035" y="5559"/>
                  </a:lnTo>
                  <a:lnTo>
                    <a:pt x="23350" y="201995"/>
                  </a:lnTo>
                  <a:lnTo>
                    <a:pt x="5559" y="201995"/>
                  </a:lnTo>
                  <a:lnTo>
                    <a:pt x="32245" y="5559"/>
                  </a:lnTo>
                  <a:close/>
                </a:path>
              </a:pathLst>
            </a:custGeom>
            <a:solidFill>
              <a:schemeClr val="accent1"/>
            </a:solid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1F5D088-CB26-4173-B305-BA765E65A71D}"/>
                </a:ext>
              </a:extLst>
            </p:cNvPr>
            <p:cNvSpPr/>
            <p:nvPr/>
          </p:nvSpPr>
          <p:spPr>
            <a:xfrm>
              <a:off x="2619893" y="1102062"/>
              <a:ext cx="51889" cy="207554"/>
            </a:xfrm>
            <a:custGeom>
              <a:avLst/>
              <a:gdLst>
                <a:gd name="connsiteX0" fmla="*/ 32245 w 51888"/>
                <a:gd name="connsiteY0" fmla="*/ 5559 h 207554"/>
                <a:gd name="connsiteX1" fmla="*/ 50035 w 51888"/>
                <a:gd name="connsiteY1" fmla="*/ 5559 h 207554"/>
                <a:gd name="connsiteX2" fmla="*/ 23350 w 51888"/>
                <a:gd name="connsiteY2" fmla="*/ 201995 h 207554"/>
                <a:gd name="connsiteX3" fmla="*/ 5559 w 51888"/>
                <a:gd name="connsiteY3" fmla="*/ 201995 h 207554"/>
                <a:gd name="connsiteX4" fmla="*/ 32245 w 51888"/>
                <a:gd name="connsiteY4" fmla="*/ 5559 h 207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88" h="207554">
                  <a:moveTo>
                    <a:pt x="32245" y="5559"/>
                  </a:moveTo>
                  <a:lnTo>
                    <a:pt x="50035" y="5559"/>
                  </a:lnTo>
                  <a:lnTo>
                    <a:pt x="23350" y="201995"/>
                  </a:lnTo>
                  <a:lnTo>
                    <a:pt x="5559" y="201995"/>
                  </a:lnTo>
                  <a:lnTo>
                    <a:pt x="32245" y="5559"/>
                  </a:lnTo>
                  <a:close/>
                </a:path>
              </a:pathLst>
            </a:custGeom>
            <a:solidFill>
              <a:schemeClr val="accent1"/>
            </a:solid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167056C2-2DCC-402F-93A4-74D9D03BD205}"/>
                </a:ext>
              </a:extLst>
            </p:cNvPr>
            <p:cNvSpPr/>
            <p:nvPr/>
          </p:nvSpPr>
          <p:spPr>
            <a:xfrm>
              <a:off x="2678453" y="1153209"/>
              <a:ext cx="155666" cy="155666"/>
            </a:xfrm>
            <a:custGeom>
              <a:avLst/>
              <a:gdLst>
                <a:gd name="connsiteX0" fmla="*/ 150847 w 155665"/>
                <a:gd name="connsiteY0" fmla="*/ 83392 h 155665"/>
                <a:gd name="connsiteX1" fmla="*/ 24091 w 155665"/>
                <a:gd name="connsiteY1" fmla="*/ 83392 h 155665"/>
                <a:gd name="connsiteX2" fmla="*/ 37434 w 155665"/>
                <a:gd name="connsiteY2" fmla="*/ 123421 h 155665"/>
                <a:gd name="connsiteX3" fmla="*/ 73756 w 155665"/>
                <a:gd name="connsiteY3" fmla="*/ 138246 h 155665"/>
                <a:gd name="connsiteX4" fmla="*/ 101183 w 155665"/>
                <a:gd name="connsiteY4" fmla="*/ 132316 h 155665"/>
                <a:gd name="connsiteX5" fmla="*/ 121938 w 155665"/>
                <a:gd name="connsiteY5" fmla="*/ 115267 h 155665"/>
                <a:gd name="connsiteX6" fmla="*/ 135281 w 155665"/>
                <a:gd name="connsiteY6" fmla="*/ 126386 h 155665"/>
                <a:gd name="connsiteX7" fmla="*/ 108595 w 155665"/>
                <a:gd name="connsiteY7" fmla="*/ 147141 h 155665"/>
                <a:gd name="connsiteX8" fmla="*/ 73015 w 155665"/>
                <a:gd name="connsiteY8" fmla="*/ 155295 h 155665"/>
                <a:gd name="connsiteX9" fmla="*/ 22608 w 155665"/>
                <a:gd name="connsiteY9" fmla="*/ 134540 h 155665"/>
                <a:gd name="connsiteX10" fmla="*/ 5559 w 155665"/>
                <a:gd name="connsiteY10" fmla="*/ 87840 h 155665"/>
                <a:gd name="connsiteX11" fmla="*/ 16678 w 155665"/>
                <a:gd name="connsiteY11" fmla="*/ 47070 h 155665"/>
                <a:gd name="connsiteX12" fmla="*/ 47070 w 155665"/>
                <a:gd name="connsiteY12" fmla="*/ 16678 h 155665"/>
                <a:gd name="connsiteX13" fmla="*/ 87840 w 155665"/>
                <a:gd name="connsiteY13" fmla="*/ 5559 h 155665"/>
                <a:gd name="connsiteX14" fmla="*/ 133057 w 155665"/>
                <a:gd name="connsiteY14" fmla="*/ 24091 h 155665"/>
                <a:gd name="connsiteX15" fmla="*/ 150847 w 155665"/>
                <a:gd name="connsiteY15" fmla="*/ 70791 h 155665"/>
                <a:gd name="connsiteX16" fmla="*/ 150847 w 155665"/>
                <a:gd name="connsiteY16" fmla="*/ 83392 h 155665"/>
                <a:gd name="connsiteX17" fmla="*/ 133798 w 155665"/>
                <a:gd name="connsiteY17" fmla="*/ 67826 h 155665"/>
                <a:gd name="connsiteX18" fmla="*/ 120455 w 155665"/>
                <a:gd name="connsiteY18" fmla="*/ 35210 h 155665"/>
                <a:gd name="connsiteX19" fmla="*/ 87840 w 155665"/>
                <a:gd name="connsiteY19" fmla="*/ 22609 h 155665"/>
                <a:gd name="connsiteX20" fmla="*/ 50035 w 155665"/>
                <a:gd name="connsiteY20" fmla="*/ 34469 h 155665"/>
                <a:gd name="connsiteX21" fmla="*/ 27056 w 155665"/>
                <a:gd name="connsiteY21" fmla="*/ 67085 h 155665"/>
                <a:gd name="connsiteX22" fmla="*/ 133798 w 155665"/>
                <a:gd name="connsiteY22" fmla="*/ 67085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5665" h="155665">
                  <a:moveTo>
                    <a:pt x="150847" y="83392"/>
                  </a:moveTo>
                  <a:lnTo>
                    <a:pt x="24091" y="83392"/>
                  </a:lnTo>
                  <a:cubicBezTo>
                    <a:pt x="24091" y="100441"/>
                    <a:pt x="28539" y="113784"/>
                    <a:pt x="37434" y="123421"/>
                  </a:cubicBezTo>
                  <a:cubicBezTo>
                    <a:pt x="46329" y="133057"/>
                    <a:pt x="58189" y="138246"/>
                    <a:pt x="73756" y="138246"/>
                  </a:cubicBezTo>
                  <a:cubicBezTo>
                    <a:pt x="83392" y="138246"/>
                    <a:pt x="93029" y="136022"/>
                    <a:pt x="101183" y="132316"/>
                  </a:cubicBezTo>
                  <a:cubicBezTo>
                    <a:pt x="109337" y="128609"/>
                    <a:pt x="116749" y="122679"/>
                    <a:pt x="121938" y="115267"/>
                  </a:cubicBezTo>
                  <a:lnTo>
                    <a:pt x="135281" y="126386"/>
                  </a:lnTo>
                  <a:cubicBezTo>
                    <a:pt x="128609" y="135281"/>
                    <a:pt x="119714" y="141952"/>
                    <a:pt x="108595" y="147141"/>
                  </a:cubicBezTo>
                  <a:cubicBezTo>
                    <a:pt x="97476" y="152330"/>
                    <a:pt x="85616" y="155295"/>
                    <a:pt x="73015" y="155295"/>
                  </a:cubicBezTo>
                  <a:cubicBezTo>
                    <a:pt x="50777" y="155295"/>
                    <a:pt x="33727" y="148624"/>
                    <a:pt x="22608" y="134540"/>
                  </a:cubicBezTo>
                  <a:cubicBezTo>
                    <a:pt x="11490" y="120456"/>
                    <a:pt x="5559" y="105630"/>
                    <a:pt x="5559" y="87840"/>
                  </a:cubicBezTo>
                  <a:cubicBezTo>
                    <a:pt x="5559" y="73756"/>
                    <a:pt x="9266" y="60413"/>
                    <a:pt x="16678" y="47070"/>
                  </a:cubicBezTo>
                  <a:cubicBezTo>
                    <a:pt x="24091" y="33728"/>
                    <a:pt x="34469" y="24091"/>
                    <a:pt x="47070" y="16678"/>
                  </a:cubicBezTo>
                  <a:cubicBezTo>
                    <a:pt x="59672" y="9266"/>
                    <a:pt x="73015" y="5559"/>
                    <a:pt x="87840" y="5559"/>
                  </a:cubicBezTo>
                  <a:cubicBezTo>
                    <a:pt x="105630" y="5559"/>
                    <a:pt x="121197" y="11490"/>
                    <a:pt x="133057" y="24091"/>
                  </a:cubicBezTo>
                  <a:cubicBezTo>
                    <a:pt x="144917" y="36693"/>
                    <a:pt x="150847" y="52259"/>
                    <a:pt x="150847" y="70791"/>
                  </a:cubicBezTo>
                  <a:cubicBezTo>
                    <a:pt x="151589" y="74497"/>
                    <a:pt x="151589" y="78203"/>
                    <a:pt x="150847" y="83392"/>
                  </a:cubicBezTo>
                  <a:close/>
                  <a:moveTo>
                    <a:pt x="133798" y="67826"/>
                  </a:moveTo>
                  <a:cubicBezTo>
                    <a:pt x="133057" y="54483"/>
                    <a:pt x="128609" y="43364"/>
                    <a:pt x="120455" y="35210"/>
                  </a:cubicBezTo>
                  <a:cubicBezTo>
                    <a:pt x="111560" y="27056"/>
                    <a:pt x="101183" y="22609"/>
                    <a:pt x="87840" y="22609"/>
                  </a:cubicBezTo>
                  <a:cubicBezTo>
                    <a:pt x="73756" y="22609"/>
                    <a:pt x="61154" y="26315"/>
                    <a:pt x="50035" y="34469"/>
                  </a:cubicBezTo>
                  <a:cubicBezTo>
                    <a:pt x="38916" y="42623"/>
                    <a:pt x="31504" y="53742"/>
                    <a:pt x="27056" y="67085"/>
                  </a:cubicBezTo>
                  <a:lnTo>
                    <a:pt x="133798" y="67085"/>
                  </a:lnTo>
                  <a:close/>
                </a:path>
              </a:pathLst>
            </a:custGeom>
            <a:solidFill>
              <a:schemeClr val="accent1"/>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777D0DDC-840A-49D8-A37D-073F6FC5DCC2}"/>
                </a:ext>
              </a:extLst>
            </p:cNvPr>
            <p:cNvSpPr/>
            <p:nvPr/>
          </p:nvSpPr>
          <p:spPr>
            <a:xfrm>
              <a:off x="2851167" y="1153209"/>
              <a:ext cx="140840" cy="155666"/>
            </a:xfrm>
            <a:custGeom>
              <a:avLst/>
              <a:gdLst>
                <a:gd name="connsiteX0" fmla="*/ 24091 w 140840"/>
                <a:gd name="connsiteY0" fmla="*/ 9266 h 155665"/>
                <a:gd name="connsiteX1" fmla="*/ 41882 w 140840"/>
                <a:gd name="connsiteY1" fmla="*/ 9266 h 155665"/>
                <a:gd name="connsiteX2" fmla="*/ 38916 w 140840"/>
                <a:gd name="connsiteY2" fmla="*/ 31504 h 155665"/>
                <a:gd name="connsiteX3" fmla="*/ 89323 w 140840"/>
                <a:gd name="connsiteY3" fmla="*/ 5559 h 155665"/>
                <a:gd name="connsiteX4" fmla="*/ 124903 w 140840"/>
                <a:gd name="connsiteY4" fmla="*/ 18902 h 155665"/>
                <a:gd name="connsiteX5" fmla="*/ 138246 w 140840"/>
                <a:gd name="connsiteY5" fmla="*/ 55224 h 155665"/>
                <a:gd name="connsiteX6" fmla="*/ 135281 w 140840"/>
                <a:gd name="connsiteY6" fmla="*/ 85616 h 155665"/>
                <a:gd name="connsiteX7" fmla="*/ 126386 w 140840"/>
                <a:gd name="connsiteY7" fmla="*/ 150847 h 155665"/>
                <a:gd name="connsiteX8" fmla="*/ 108595 w 140840"/>
                <a:gd name="connsiteY8" fmla="*/ 150847 h 155665"/>
                <a:gd name="connsiteX9" fmla="*/ 117490 w 140840"/>
                <a:gd name="connsiteY9" fmla="*/ 85616 h 155665"/>
                <a:gd name="connsiteX10" fmla="*/ 120455 w 140840"/>
                <a:gd name="connsiteY10" fmla="*/ 54483 h 155665"/>
                <a:gd name="connsiteX11" fmla="*/ 111560 w 140840"/>
                <a:gd name="connsiteY11" fmla="*/ 30763 h 155665"/>
                <a:gd name="connsiteX12" fmla="*/ 87840 w 140840"/>
                <a:gd name="connsiteY12" fmla="*/ 21867 h 155665"/>
                <a:gd name="connsiteX13" fmla="*/ 61154 w 140840"/>
                <a:gd name="connsiteY13" fmla="*/ 29280 h 155665"/>
                <a:gd name="connsiteX14" fmla="*/ 41882 w 140840"/>
                <a:gd name="connsiteY14" fmla="*/ 49294 h 155665"/>
                <a:gd name="connsiteX15" fmla="*/ 31504 w 140840"/>
                <a:gd name="connsiteY15" fmla="*/ 89322 h 155665"/>
                <a:gd name="connsiteX16" fmla="*/ 23350 w 140840"/>
                <a:gd name="connsiteY16" fmla="*/ 150847 h 155665"/>
                <a:gd name="connsiteX17" fmla="*/ 5559 w 140840"/>
                <a:gd name="connsiteY17" fmla="*/ 150847 h 155665"/>
                <a:gd name="connsiteX18" fmla="*/ 24091 w 140840"/>
                <a:gd name="connsiteY18" fmla="*/ 9266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0840" h="155665">
                  <a:moveTo>
                    <a:pt x="24091" y="9266"/>
                  </a:moveTo>
                  <a:lnTo>
                    <a:pt x="41882" y="9266"/>
                  </a:lnTo>
                  <a:lnTo>
                    <a:pt x="38916" y="31504"/>
                  </a:lnTo>
                  <a:cubicBezTo>
                    <a:pt x="53001" y="14455"/>
                    <a:pt x="70050" y="5559"/>
                    <a:pt x="89323" y="5559"/>
                  </a:cubicBezTo>
                  <a:cubicBezTo>
                    <a:pt x="104148" y="5559"/>
                    <a:pt x="116008" y="10007"/>
                    <a:pt x="124903" y="18902"/>
                  </a:cubicBezTo>
                  <a:cubicBezTo>
                    <a:pt x="133798" y="27797"/>
                    <a:pt x="138246" y="39658"/>
                    <a:pt x="138246" y="55224"/>
                  </a:cubicBezTo>
                  <a:cubicBezTo>
                    <a:pt x="138246" y="61154"/>
                    <a:pt x="137505" y="71532"/>
                    <a:pt x="135281" y="85616"/>
                  </a:cubicBezTo>
                  <a:lnTo>
                    <a:pt x="126386" y="150847"/>
                  </a:lnTo>
                  <a:lnTo>
                    <a:pt x="108595" y="150847"/>
                  </a:lnTo>
                  <a:lnTo>
                    <a:pt x="117490" y="85616"/>
                  </a:lnTo>
                  <a:cubicBezTo>
                    <a:pt x="119714" y="71532"/>
                    <a:pt x="120455" y="61154"/>
                    <a:pt x="120455" y="54483"/>
                  </a:cubicBezTo>
                  <a:cubicBezTo>
                    <a:pt x="120455" y="44847"/>
                    <a:pt x="117490" y="36693"/>
                    <a:pt x="111560" y="30763"/>
                  </a:cubicBezTo>
                  <a:cubicBezTo>
                    <a:pt x="105630" y="24832"/>
                    <a:pt x="97476" y="21867"/>
                    <a:pt x="87840" y="21867"/>
                  </a:cubicBezTo>
                  <a:cubicBezTo>
                    <a:pt x="78204" y="21867"/>
                    <a:pt x="69308" y="24091"/>
                    <a:pt x="61154" y="29280"/>
                  </a:cubicBezTo>
                  <a:cubicBezTo>
                    <a:pt x="53001" y="34469"/>
                    <a:pt x="46329" y="41140"/>
                    <a:pt x="41882" y="49294"/>
                  </a:cubicBezTo>
                  <a:cubicBezTo>
                    <a:pt x="37434" y="57448"/>
                    <a:pt x="33728" y="70791"/>
                    <a:pt x="31504" y="89322"/>
                  </a:cubicBezTo>
                  <a:lnTo>
                    <a:pt x="23350" y="150847"/>
                  </a:lnTo>
                  <a:lnTo>
                    <a:pt x="5559" y="150847"/>
                  </a:lnTo>
                  <a:lnTo>
                    <a:pt x="24091" y="9266"/>
                  </a:lnTo>
                  <a:close/>
                </a:path>
              </a:pathLst>
            </a:custGeom>
            <a:solidFill>
              <a:schemeClr val="accent1"/>
            </a:solid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983A31B-508E-494E-8E69-D1F6A5921A01}"/>
                </a:ext>
              </a:extLst>
            </p:cNvPr>
            <p:cNvSpPr/>
            <p:nvPr/>
          </p:nvSpPr>
          <p:spPr>
            <a:xfrm>
              <a:off x="3014987" y="1153209"/>
              <a:ext cx="155666" cy="155666"/>
            </a:xfrm>
            <a:custGeom>
              <a:avLst/>
              <a:gdLst>
                <a:gd name="connsiteX0" fmla="*/ 154554 w 155665"/>
                <a:gd name="connsiteY0" fmla="*/ 39658 h 155665"/>
                <a:gd name="connsiteX1" fmla="*/ 139728 w 155665"/>
                <a:gd name="connsiteY1" fmla="*/ 48553 h 155665"/>
                <a:gd name="connsiteX2" fmla="*/ 91546 w 155665"/>
                <a:gd name="connsiteY2" fmla="*/ 23350 h 155665"/>
                <a:gd name="connsiteX3" fmla="*/ 57448 w 155665"/>
                <a:gd name="connsiteY3" fmla="*/ 31504 h 155665"/>
                <a:gd name="connsiteX4" fmla="*/ 32986 w 155665"/>
                <a:gd name="connsiteY4" fmla="*/ 54483 h 155665"/>
                <a:gd name="connsiteX5" fmla="*/ 24091 w 155665"/>
                <a:gd name="connsiteY5" fmla="*/ 86357 h 155665"/>
                <a:gd name="connsiteX6" fmla="*/ 30762 w 155665"/>
                <a:gd name="connsiteY6" fmla="*/ 113043 h 155665"/>
                <a:gd name="connsiteX7" fmla="*/ 49294 w 155665"/>
                <a:gd name="connsiteY7" fmla="*/ 131575 h 155665"/>
                <a:gd name="connsiteX8" fmla="*/ 76721 w 155665"/>
                <a:gd name="connsiteY8" fmla="*/ 138246 h 155665"/>
                <a:gd name="connsiteX9" fmla="*/ 107854 w 155665"/>
                <a:gd name="connsiteY9" fmla="*/ 131575 h 155665"/>
                <a:gd name="connsiteX10" fmla="*/ 130833 w 155665"/>
                <a:gd name="connsiteY10" fmla="*/ 114525 h 155665"/>
                <a:gd name="connsiteX11" fmla="*/ 145658 w 155665"/>
                <a:gd name="connsiteY11" fmla="*/ 124903 h 155665"/>
                <a:gd name="connsiteX12" fmla="*/ 115267 w 155665"/>
                <a:gd name="connsiteY12" fmla="*/ 147141 h 155665"/>
                <a:gd name="connsiteX13" fmla="*/ 76721 w 155665"/>
                <a:gd name="connsiteY13" fmla="*/ 154554 h 155665"/>
                <a:gd name="connsiteX14" fmla="*/ 24091 w 155665"/>
                <a:gd name="connsiteY14" fmla="*/ 136022 h 155665"/>
                <a:gd name="connsiteX15" fmla="*/ 5559 w 155665"/>
                <a:gd name="connsiteY15" fmla="*/ 87099 h 155665"/>
                <a:gd name="connsiteX16" fmla="*/ 30021 w 155665"/>
                <a:gd name="connsiteY16" fmla="*/ 29280 h 155665"/>
                <a:gd name="connsiteX17" fmla="*/ 90805 w 155665"/>
                <a:gd name="connsiteY17" fmla="*/ 5559 h 155665"/>
                <a:gd name="connsiteX18" fmla="*/ 128609 w 155665"/>
                <a:gd name="connsiteY18" fmla="*/ 14455 h 155665"/>
                <a:gd name="connsiteX19" fmla="*/ 154554 w 155665"/>
                <a:gd name="connsiteY19" fmla="*/ 39658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5665" h="155665">
                  <a:moveTo>
                    <a:pt x="154554" y="39658"/>
                  </a:moveTo>
                  <a:lnTo>
                    <a:pt x="139728" y="48553"/>
                  </a:lnTo>
                  <a:cubicBezTo>
                    <a:pt x="129351" y="31504"/>
                    <a:pt x="113043" y="23350"/>
                    <a:pt x="91546" y="23350"/>
                  </a:cubicBezTo>
                  <a:cubicBezTo>
                    <a:pt x="78945" y="23350"/>
                    <a:pt x="67826" y="26315"/>
                    <a:pt x="57448" y="31504"/>
                  </a:cubicBezTo>
                  <a:cubicBezTo>
                    <a:pt x="47070" y="37434"/>
                    <a:pt x="38916" y="44847"/>
                    <a:pt x="32986" y="54483"/>
                  </a:cubicBezTo>
                  <a:cubicBezTo>
                    <a:pt x="27056" y="64119"/>
                    <a:pt x="24091" y="75238"/>
                    <a:pt x="24091" y="86357"/>
                  </a:cubicBezTo>
                  <a:cubicBezTo>
                    <a:pt x="24091" y="95994"/>
                    <a:pt x="26315" y="105630"/>
                    <a:pt x="30762" y="113043"/>
                  </a:cubicBezTo>
                  <a:cubicBezTo>
                    <a:pt x="35210" y="120456"/>
                    <a:pt x="41140" y="127127"/>
                    <a:pt x="49294" y="131575"/>
                  </a:cubicBezTo>
                  <a:cubicBezTo>
                    <a:pt x="57448" y="136022"/>
                    <a:pt x="66343" y="138246"/>
                    <a:pt x="76721" y="138246"/>
                  </a:cubicBezTo>
                  <a:cubicBezTo>
                    <a:pt x="87840" y="138246"/>
                    <a:pt x="98218" y="136022"/>
                    <a:pt x="107854" y="131575"/>
                  </a:cubicBezTo>
                  <a:cubicBezTo>
                    <a:pt x="117490" y="127127"/>
                    <a:pt x="125644" y="121938"/>
                    <a:pt x="130833" y="114525"/>
                  </a:cubicBezTo>
                  <a:lnTo>
                    <a:pt x="145658" y="124903"/>
                  </a:lnTo>
                  <a:cubicBezTo>
                    <a:pt x="136022" y="135281"/>
                    <a:pt x="126386" y="142694"/>
                    <a:pt x="115267" y="147141"/>
                  </a:cubicBezTo>
                  <a:cubicBezTo>
                    <a:pt x="104148" y="151589"/>
                    <a:pt x="91546" y="154554"/>
                    <a:pt x="76721" y="154554"/>
                  </a:cubicBezTo>
                  <a:cubicBezTo>
                    <a:pt x="54483" y="154554"/>
                    <a:pt x="36693" y="148624"/>
                    <a:pt x="24091" y="136022"/>
                  </a:cubicBezTo>
                  <a:cubicBezTo>
                    <a:pt x="11490" y="123421"/>
                    <a:pt x="5559" y="107854"/>
                    <a:pt x="5559" y="87099"/>
                  </a:cubicBezTo>
                  <a:cubicBezTo>
                    <a:pt x="5559" y="64861"/>
                    <a:pt x="13713" y="44847"/>
                    <a:pt x="30021" y="29280"/>
                  </a:cubicBezTo>
                  <a:cubicBezTo>
                    <a:pt x="46329" y="13713"/>
                    <a:pt x="66343" y="5559"/>
                    <a:pt x="90805" y="5559"/>
                  </a:cubicBezTo>
                  <a:cubicBezTo>
                    <a:pt x="104889" y="5559"/>
                    <a:pt x="117490" y="8525"/>
                    <a:pt x="128609" y="14455"/>
                  </a:cubicBezTo>
                  <a:cubicBezTo>
                    <a:pt x="139728" y="20385"/>
                    <a:pt x="148624" y="29280"/>
                    <a:pt x="154554" y="39658"/>
                  </a:cubicBezTo>
                  <a:close/>
                </a:path>
              </a:pathLst>
            </a:custGeom>
            <a:solidFill>
              <a:schemeClr val="accent1"/>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7A708911-0D1F-432F-90B0-367B898F5EAE}"/>
                </a:ext>
              </a:extLst>
            </p:cNvPr>
            <p:cNvSpPr/>
            <p:nvPr/>
          </p:nvSpPr>
          <p:spPr>
            <a:xfrm>
              <a:off x="3186960" y="1153209"/>
              <a:ext cx="155666" cy="155666"/>
            </a:xfrm>
            <a:custGeom>
              <a:avLst/>
              <a:gdLst>
                <a:gd name="connsiteX0" fmla="*/ 150847 w 155665"/>
                <a:gd name="connsiteY0" fmla="*/ 83392 h 155665"/>
                <a:gd name="connsiteX1" fmla="*/ 24091 w 155665"/>
                <a:gd name="connsiteY1" fmla="*/ 83392 h 155665"/>
                <a:gd name="connsiteX2" fmla="*/ 37434 w 155665"/>
                <a:gd name="connsiteY2" fmla="*/ 123421 h 155665"/>
                <a:gd name="connsiteX3" fmla="*/ 73756 w 155665"/>
                <a:gd name="connsiteY3" fmla="*/ 138246 h 155665"/>
                <a:gd name="connsiteX4" fmla="*/ 101183 w 155665"/>
                <a:gd name="connsiteY4" fmla="*/ 132316 h 155665"/>
                <a:gd name="connsiteX5" fmla="*/ 121938 w 155665"/>
                <a:gd name="connsiteY5" fmla="*/ 115267 h 155665"/>
                <a:gd name="connsiteX6" fmla="*/ 135281 w 155665"/>
                <a:gd name="connsiteY6" fmla="*/ 126386 h 155665"/>
                <a:gd name="connsiteX7" fmla="*/ 108595 w 155665"/>
                <a:gd name="connsiteY7" fmla="*/ 147141 h 155665"/>
                <a:gd name="connsiteX8" fmla="*/ 73015 w 155665"/>
                <a:gd name="connsiteY8" fmla="*/ 155295 h 155665"/>
                <a:gd name="connsiteX9" fmla="*/ 22608 w 155665"/>
                <a:gd name="connsiteY9" fmla="*/ 134540 h 155665"/>
                <a:gd name="connsiteX10" fmla="*/ 5559 w 155665"/>
                <a:gd name="connsiteY10" fmla="*/ 87840 h 155665"/>
                <a:gd name="connsiteX11" fmla="*/ 16678 w 155665"/>
                <a:gd name="connsiteY11" fmla="*/ 47070 h 155665"/>
                <a:gd name="connsiteX12" fmla="*/ 47070 w 155665"/>
                <a:gd name="connsiteY12" fmla="*/ 16678 h 155665"/>
                <a:gd name="connsiteX13" fmla="*/ 87840 w 155665"/>
                <a:gd name="connsiteY13" fmla="*/ 5559 h 155665"/>
                <a:gd name="connsiteX14" fmla="*/ 133057 w 155665"/>
                <a:gd name="connsiteY14" fmla="*/ 24091 h 155665"/>
                <a:gd name="connsiteX15" fmla="*/ 150847 w 155665"/>
                <a:gd name="connsiteY15" fmla="*/ 70791 h 155665"/>
                <a:gd name="connsiteX16" fmla="*/ 150847 w 155665"/>
                <a:gd name="connsiteY16" fmla="*/ 83392 h 155665"/>
                <a:gd name="connsiteX17" fmla="*/ 134539 w 155665"/>
                <a:gd name="connsiteY17" fmla="*/ 67826 h 155665"/>
                <a:gd name="connsiteX18" fmla="*/ 121197 w 155665"/>
                <a:gd name="connsiteY18" fmla="*/ 35210 h 155665"/>
                <a:gd name="connsiteX19" fmla="*/ 88581 w 155665"/>
                <a:gd name="connsiteY19" fmla="*/ 22609 h 155665"/>
                <a:gd name="connsiteX20" fmla="*/ 50777 w 155665"/>
                <a:gd name="connsiteY20" fmla="*/ 34469 h 155665"/>
                <a:gd name="connsiteX21" fmla="*/ 27797 w 155665"/>
                <a:gd name="connsiteY21" fmla="*/ 67085 h 155665"/>
                <a:gd name="connsiteX22" fmla="*/ 134539 w 155665"/>
                <a:gd name="connsiteY22" fmla="*/ 67085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5665" h="155665">
                  <a:moveTo>
                    <a:pt x="150847" y="83392"/>
                  </a:moveTo>
                  <a:lnTo>
                    <a:pt x="24091" y="83392"/>
                  </a:lnTo>
                  <a:cubicBezTo>
                    <a:pt x="24091" y="100441"/>
                    <a:pt x="28539" y="113784"/>
                    <a:pt x="37434" y="123421"/>
                  </a:cubicBezTo>
                  <a:cubicBezTo>
                    <a:pt x="46329" y="133057"/>
                    <a:pt x="58189" y="138246"/>
                    <a:pt x="73756" y="138246"/>
                  </a:cubicBezTo>
                  <a:cubicBezTo>
                    <a:pt x="83392" y="138246"/>
                    <a:pt x="93029" y="136022"/>
                    <a:pt x="101183" y="132316"/>
                  </a:cubicBezTo>
                  <a:cubicBezTo>
                    <a:pt x="109337" y="128609"/>
                    <a:pt x="116749" y="122679"/>
                    <a:pt x="121938" y="115267"/>
                  </a:cubicBezTo>
                  <a:lnTo>
                    <a:pt x="135281" y="126386"/>
                  </a:lnTo>
                  <a:cubicBezTo>
                    <a:pt x="128609" y="135281"/>
                    <a:pt x="119714" y="141952"/>
                    <a:pt x="108595" y="147141"/>
                  </a:cubicBezTo>
                  <a:cubicBezTo>
                    <a:pt x="97476" y="152330"/>
                    <a:pt x="85616" y="155295"/>
                    <a:pt x="73015" y="155295"/>
                  </a:cubicBezTo>
                  <a:cubicBezTo>
                    <a:pt x="50777" y="155295"/>
                    <a:pt x="33727" y="148624"/>
                    <a:pt x="22608" y="134540"/>
                  </a:cubicBezTo>
                  <a:cubicBezTo>
                    <a:pt x="11490" y="120456"/>
                    <a:pt x="5559" y="105630"/>
                    <a:pt x="5559" y="87840"/>
                  </a:cubicBezTo>
                  <a:cubicBezTo>
                    <a:pt x="5559" y="73756"/>
                    <a:pt x="9266" y="60413"/>
                    <a:pt x="16678" y="47070"/>
                  </a:cubicBezTo>
                  <a:cubicBezTo>
                    <a:pt x="24091" y="33728"/>
                    <a:pt x="34469" y="24091"/>
                    <a:pt x="47070" y="16678"/>
                  </a:cubicBezTo>
                  <a:cubicBezTo>
                    <a:pt x="59672" y="9266"/>
                    <a:pt x="73015" y="5559"/>
                    <a:pt x="87840" y="5559"/>
                  </a:cubicBezTo>
                  <a:cubicBezTo>
                    <a:pt x="105630" y="5559"/>
                    <a:pt x="121197" y="11490"/>
                    <a:pt x="133057" y="24091"/>
                  </a:cubicBezTo>
                  <a:cubicBezTo>
                    <a:pt x="144917" y="36693"/>
                    <a:pt x="150847" y="52259"/>
                    <a:pt x="150847" y="70791"/>
                  </a:cubicBezTo>
                  <a:cubicBezTo>
                    <a:pt x="152330" y="74497"/>
                    <a:pt x="151588" y="78203"/>
                    <a:pt x="150847" y="83392"/>
                  </a:cubicBezTo>
                  <a:close/>
                  <a:moveTo>
                    <a:pt x="134539" y="67826"/>
                  </a:moveTo>
                  <a:cubicBezTo>
                    <a:pt x="133798" y="54483"/>
                    <a:pt x="129351" y="43364"/>
                    <a:pt x="121197" y="35210"/>
                  </a:cubicBezTo>
                  <a:cubicBezTo>
                    <a:pt x="112302" y="27056"/>
                    <a:pt x="101924" y="22609"/>
                    <a:pt x="88581" y="22609"/>
                  </a:cubicBezTo>
                  <a:cubicBezTo>
                    <a:pt x="74497" y="22609"/>
                    <a:pt x="61896" y="26315"/>
                    <a:pt x="50777" y="34469"/>
                  </a:cubicBezTo>
                  <a:cubicBezTo>
                    <a:pt x="39658" y="42623"/>
                    <a:pt x="32245" y="53742"/>
                    <a:pt x="27797" y="67085"/>
                  </a:cubicBezTo>
                  <a:lnTo>
                    <a:pt x="134539" y="67085"/>
                  </a:lnTo>
                  <a:close/>
                </a:path>
              </a:pathLst>
            </a:custGeom>
            <a:solidFill>
              <a:schemeClr val="accent1"/>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10FC7A91-F059-4F02-944F-060B27FC3AC0}"/>
                </a:ext>
              </a:extLst>
            </p:cNvPr>
            <p:cNvSpPr/>
            <p:nvPr/>
          </p:nvSpPr>
          <p:spPr>
            <a:xfrm>
              <a:off x="1650319" y="1348903"/>
              <a:ext cx="88952" cy="88952"/>
            </a:xfrm>
            <a:custGeom>
              <a:avLst/>
              <a:gdLst>
                <a:gd name="connsiteX0" fmla="*/ 89322 w 88951"/>
                <a:gd name="connsiteY0" fmla="*/ 47812 h 88951"/>
                <a:gd name="connsiteX1" fmla="*/ 86357 w 88951"/>
                <a:gd name="connsiteY1" fmla="*/ 64119 h 88951"/>
                <a:gd name="connsiteX2" fmla="*/ 77462 w 88951"/>
                <a:gd name="connsiteY2" fmla="*/ 77462 h 88951"/>
                <a:gd name="connsiteX3" fmla="*/ 64119 w 88951"/>
                <a:gd name="connsiteY3" fmla="*/ 86357 h 88951"/>
                <a:gd name="connsiteX4" fmla="*/ 47812 w 88951"/>
                <a:gd name="connsiteY4" fmla="*/ 89322 h 88951"/>
                <a:gd name="connsiteX5" fmla="*/ 30762 w 88951"/>
                <a:gd name="connsiteY5" fmla="*/ 86357 h 88951"/>
                <a:gd name="connsiteX6" fmla="*/ 17420 w 88951"/>
                <a:gd name="connsiteY6" fmla="*/ 77462 h 88951"/>
                <a:gd name="connsiteX7" fmla="*/ 8524 w 88951"/>
                <a:gd name="connsiteY7" fmla="*/ 64119 h 88951"/>
                <a:gd name="connsiteX8" fmla="*/ 5559 w 88951"/>
                <a:gd name="connsiteY8" fmla="*/ 47070 h 88951"/>
                <a:gd name="connsiteX9" fmla="*/ 8524 w 88951"/>
                <a:gd name="connsiteY9" fmla="*/ 30763 h 88951"/>
                <a:gd name="connsiteX10" fmla="*/ 17420 w 88951"/>
                <a:gd name="connsiteY10" fmla="*/ 17420 h 88951"/>
                <a:gd name="connsiteX11" fmla="*/ 30762 w 88951"/>
                <a:gd name="connsiteY11" fmla="*/ 8525 h 88951"/>
                <a:gd name="connsiteX12" fmla="*/ 47070 w 88951"/>
                <a:gd name="connsiteY12" fmla="*/ 5559 h 88951"/>
                <a:gd name="connsiteX13" fmla="*/ 64119 w 88951"/>
                <a:gd name="connsiteY13" fmla="*/ 8525 h 88951"/>
                <a:gd name="connsiteX14" fmla="*/ 77462 w 88951"/>
                <a:gd name="connsiteY14" fmla="*/ 17420 h 88951"/>
                <a:gd name="connsiteX15" fmla="*/ 86357 w 88951"/>
                <a:gd name="connsiteY15" fmla="*/ 30763 h 88951"/>
                <a:gd name="connsiteX16" fmla="*/ 89322 w 88951"/>
                <a:gd name="connsiteY16" fmla="*/ 47812 h 88951"/>
                <a:gd name="connsiteX17" fmla="*/ 81168 w 88951"/>
                <a:gd name="connsiteY17" fmla="*/ 48553 h 88951"/>
                <a:gd name="connsiteX18" fmla="*/ 78945 w 88951"/>
                <a:gd name="connsiteY18" fmla="*/ 34469 h 88951"/>
                <a:gd name="connsiteX19" fmla="*/ 72273 w 88951"/>
                <a:gd name="connsiteY19" fmla="*/ 23350 h 88951"/>
                <a:gd name="connsiteX20" fmla="*/ 61896 w 88951"/>
                <a:gd name="connsiteY20" fmla="*/ 15937 h 88951"/>
                <a:gd name="connsiteX21" fmla="*/ 48553 w 88951"/>
                <a:gd name="connsiteY21" fmla="*/ 13713 h 88951"/>
                <a:gd name="connsiteX22" fmla="*/ 34469 w 88951"/>
                <a:gd name="connsiteY22" fmla="*/ 16678 h 88951"/>
                <a:gd name="connsiteX23" fmla="*/ 24091 w 88951"/>
                <a:gd name="connsiteY23" fmla="*/ 24091 h 88951"/>
                <a:gd name="connsiteX24" fmla="*/ 17420 w 88951"/>
                <a:gd name="connsiteY24" fmla="*/ 35210 h 88951"/>
                <a:gd name="connsiteX25" fmla="*/ 15196 w 88951"/>
                <a:gd name="connsiteY25" fmla="*/ 48553 h 88951"/>
                <a:gd name="connsiteX26" fmla="*/ 17420 w 88951"/>
                <a:gd name="connsiteY26" fmla="*/ 62637 h 88951"/>
                <a:gd name="connsiteX27" fmla="*/ 24091 w 88951"/>
                <a:gd name="connsiteY27" fmla="*/ 73756 h 88951"/>
                <a:gd name="connsiteX28" fmla="*/ 34469 w 88951"/>
                <a:gd name="connsiteY28" fmla="*/ 81168 h 88951"/>
                <a:gd name="connsiteX29" fmla="*/ 47812 w 88951"/>
                <a:gd name="connsiteY29" fmla="*/ 83392 h 88951"/>
                <a:gd name="connsiteX30" fmla="*/ 61896 w 88951"/>
                <a:gd name="connsiteY30" fmla="*/ 80427 h 88951"/>
                <a:gd name="connsiteX31" fmla="*/ 72273 w 88951"/>
                <a:gd name="connsiteY31" fmla="*/ 73015 h 88951"/>
                <a:gd name="connsiteX32" fmla="*/ 78945 w 88951"/>
                <a:gd name="connsiteY32" fmla="*/ 61896 h 88951"/>
                <a:gd name="connsiteX33" fmla="*/ 81168 w 88951"/>
                <a:gd name="connsiteY33" fmla="*/ 48553 h 88951"/>
                <a:gd name="connsiteX34" fmla="*/ 67084 w 88951"/>
                <a:gd name="connsiteY34" fmla="*/ 69308 h 88951"/>
                <a:gd name="connsiteX35" fmla="*/ 67084 w 88951"/>
                <a:gd name="connsiteY35" fmla="*/ 70050 h 88951"/>
                <a:gd name="connsiteX36" fmla="*/ 66343 w 88951"/>
                <a:gd name="connsiteY36" fmla="*/ 70791 h 88951"/>
                <a:gd name="connsiteX37" fmla="*/ 64861 w 88951"/>
                <a:gd name="connsiteY37" fmla="*/ 70791 h 88951"/>
                <a:gd name="connsiteX38" fmla="*/ 61896 w 88951"/>
                <a:gd name="connsiteY38" fmla="*/ 70791 h 88951"/>
                <a:gd name="connsiteX39" fmla="*/ 59672 w 88951"/>
                <a:gd name="connsiteY39" fmla="*/ 70791 h 88951"/>
                <a:gd name="connsiteX40" fmla="*/ 58189 w 88951"/>
                <a:gd name="connsiteY40" fmla="*/ 70050 h 88951"/>
                <a:gd name="connsiteX41" fmla="*/ 57448 w 88951"/>
                <a:gd name="connsiteY41" fmla="*/ 69308 h 88951"/>
                <a:gd name="connsiteX42" fmla="*/ 56707 w 88951"/>
                <a:gd name="connsiteY42" fmla="*/ 67826 h 88951"/>
                <a:gd name="connsiteX43" fmla="*/ 54483 w 88951"/>
                <a:gd name="connsiteY43" fmla="*/ 59672 h 88951"/>
                <a:gd name="connsiteX44" fmla="*/ 50777 w 88951"/>
                <a:gd name="connsiteY44" fmla="*/ 53742 h 88951"/>
                <a:gd name="connsiteX45" fmla="*/ 44847 w 88951"/>
                <a:gd name="connsiteY45" fmla="*/ 52259 h 88951"/>
                <a:gd name="connsiteX46" fmla="*/ 40399 w 88951"/>
                <a:gd name="connsiteY46" fmla="*/ 52259 h 88951"/>
                <a:gd name="connsiteX47" fmla="*/ 40399 w 88951"/>
                <a:gd name="connsiteY47" fmla="*/ 68567 h 88951"/>
                <a:gd name="connsiteX48" fmla="*/ 39658 w 88951"/>
                <a:gd name="connsiteY48" fmla="*/ 70050 h 88951"/>
                <a:gd name="connsiteX49" fmla="*/ 35951 w 88951"/>
                <a:gd name="connsiteY49" fmla="*/ 70791 h 88951"/>
                <a:gd name="connsiteX50" fmla="*/ 32245 w 88951"/>
                <a:gd name="connsiteY50" fmla="*/ 70050 h 88951"/>
                <a:gd name="connsiteX51" fmla="*/ 31504 w 88951"/>
                <a:gd name="connsiteY51" fmla="*/ 68567 h 88951"/>
                <a:gd name="connsiteX52" fmla="*/ 31504 w 88951"/>
                <a:gd name="connsiteY52" fmla="*/ 27797 h 88951"/>
                <a:gd name="connsiteX53" fmla="*/ 32245 w 88951"/>
                <a:gd name="connsiteY53" fmla="*/ 24091 h 88951"/>
                <a:gd name="connsiteX54" fmla="*/ 35210 w 88951"/>
                <a:gd name="connsiteY54" fmla="*/ 22609 h 88951"/>
                <a:gd name="connsiteX55" fmla="*/ 47070 w 88951"/>
                <a:gd name="connsiteY55" fmla="*/ 22609 h 88951"/>
                <a:gd name="connsiteX56" fmla="*/ 55224 w 88951"/>
                <a:gd name="connsiteY56" fmla="*/ 23350 h 88951"/>
                <a:gd name="connsiteX57" fmla="*/ 61154 w 88951"/>
                <a:gd name="connsiteY57" fmla="*/ 25574 h 88951"/>
                <a:gd name="connsiteX58" fmla="*/ 64119 w 88951"/>
                <a:gd name="connsiteY58" fmla="*/ 30021 h 88951"/>
                <a:gd name="connsiteX59" fmla="*/ 64861 w 88951"/>
                <a:gd name="connsiteY59" fmla="*/ 35951 h 88951"/>
                <a:gd name="connsiteX60" fmla="*/ 61896 w 88951"/>
                <a:gd name="connsiteY60" fmla="*/ 44105 h 88951"/>
                <a:gd name="connsiteX61" fmla="*/ 54483 w 88951"/>
                <a:gd name="connsiteY61" fmla="*/ 48553 h 88951"/>
                <a:gd name="connsiteX62" fmla="*/ 59672 w 88951"/>
                <a:gd name="connsiteY62" fmla="*/ 51518 h 88951"/>
                <a:gd name="connsiteX63" fmla="*/ 63378 w 88951"/>
                <a:gd name="connsiteY63" fmla="*/ 58189 h 88951"/>
                <a:gd name="connsiteX64" fmla="*/ 66343 w 88951"/>
                <a:gd name="connsiteY64" fmla="*/ 65602 h 88951"/>
                <a:gd name="connsiteX65" fmla="*/ 67084 w 88951"/>
                <a:gd name="connsiteY65" fmla="*/ 69308 h 88951"/>
                <a:gd name="connsiteX66" fmla="*/ 55224 w 88951"/>
                <a:gd name="connsiteY66" fmla="*/ 38175 h 88951"/>
                <a:gd name="connsiteX67" fmla="*/ 54483 w 88951"/>
                <a:gd name="connsiteY67" fmla="*/ 35951 h 88951"/>
                <a:gd name="connsiteX68" fmla="*/ 53000 w 88951"/>
                <a:gd name="connsiteY68" fmla="*/ 33728 h 88951"/>
                <a:gd name="connsiteX69" fmla="*/ 50035 w 88951"/>
                <a:gd name="connsiteY69" fmla="*/ 32245 h 88951"/>
                <a:gd name="connsiteX70" fmla="*/ 45588 w 88951"/>
                <a:gd name="connsiteY70" fmla="*/ 31504 h 88951"/>
                <a:gd name="connsiteX71" fmla="*/ 40399 w 88951"/>
                <a:gd name="connsiteY71" fmla="*/ 31504 h 88951"/>
                <a:gd name="connsiteX72" fmla="*/ 40399 w 88951"/>
                <a:gd name="connsiteY72" fmla="*/ 44846 h 88951"/>
                <a:gd name="connsiteX73" fmla="*/ 45588 w 88951"/>
                <a:gd name="connsiteY73" fmla="*/ 44846 h 88951"/>
                <a:gd name="connsiteX74" fmla="*/ 53000 w 88951"/>
                <a:gd name="connsiteY74" fmla="*/ 42623 h 88951"/>
                <a:gd name="connsiteX75" fmla="*/ 55224 w 88951"/>
                <a:gd name="connsiteY75" fmla="*/ 38175 h 8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88951" h="88951">
                  <a:moveTo>
                    <a:pt x="89322" y="47812"/>
                  </a:moveTo>
                  <a:cubicBezTo>
                    <a:pt x="89322" y="53742"/>
                    <a:pt x="88581" y="58931"/>
                    <a:pt x="86357" y="64119"/>
                  </a:cubicBezTo>
                  <a:cubicBezTo>
                    <a:pt x="84133" y="69308"/>
                    <a:pt x="81168" y="73756"/>
                    <a:pt x="77462" y="77462"/>
                  </a:cubicBezTo>
                  <a:cubicBezTo>
                    <a:pt x="73756" y="81168"/>
                    <a:pt x="69308" y="84134"/>
                    <a:pt x="64119" y="86357"/>
                  </a:cubicBezTo>
                  <a:cubicBezTo>
                    <a:pt x="58931" y="88581"/>
                    <a:pt x="53742" y="89322"/>
                    <a:pt x="47812" y="89322"/>
                  </a:cubicBezTo>
                  <a:cubicBezTo>
                    <a:pt x="41881" y="89322"/>
                    <a:pt x="35951" y="88581"/>
                    <a:pt x="30762" y="86357"/>
                  </a:cubicBezTo>
                  <a:cubicBezTo>
                    <a:pt x="25574" y="84134"/>
                    <a:pt x="21126" y="81168"/>
                    <a:pt x="17420" y="77462"/>
                  </a:cubicBezTo>
                  <a:cubicBezTo>
                    <a:pt x="13713" y="73756"/>
                    <a:pt x="10748" y="69308"/>
                    <a:pt x="8524" y="64119"/>
                  </a:cubicBezTo>
                  <a:cubicBezTo>
                    <a:pt x="6301" y="58931"/>
                    <a:pt x="5559" y="53742"/>
                    <a:pt x="5559" y="47070"/>
                  </a:cubicBezTo>
                  <a:cubicBezTo>
                    <a:pt x="5559" y="41140"/>
                    <a:pt x="6301" y="35951"/>
                    <a:pt x="8524" y="30763"/>
                  </a:cubicBezTo>
                  <a:cubicBezTo>
                    <a:pt x="10748" y="25574"/>
                    <a:pt x="13713" y="21126"/>
                    <a:pt x="17420" y="17420"/>
                  </a:cubicBezTo>
                  <a:cubicBezTo>
                    <a:pt x="21126" y="13713"/>
                    <a:pt x="25574" y="10748"/>
                    <a:pt x="30762" y="8525"/>
                  </a:cubicBezTo>
                  <a:cubicBezTo>
                    <a:pt x="35951" y="6301"/>
                    <a:pt x="41140" y="5559"/>
                    <a:pt x="47070" y="5559"/>
                  </a:cubicBezTo>
                  <a:cubicBezTo>
                    <a:pt x="53000" y="5559"/>
                    <a:pt x="58931" y="6301"/>
                    <a:pt x="64119" y="8525"/>
                  </a:cubicBezTo>
                  <a:cubicBezTo>
                    <a:pt x="69308" y="10748"/>
                    <a:pt x="73756" y="13713"/>
                    <a:pt x="77462" y="17420"/>
                  </a:cubicBezTo>
                  <a:cubicBezTo>
                    <a:pt x="81168" y="21126"/>
                    <a:pt x="84133" y="25574"/>
                    <a:pt x="86357" y="30763"/>
                  </a:cubicBezTo>
                  <a:cubicBezTo>
                    <a:pt x="88581" y="36693"/>
                    <a:pt x="89322" y="41881"/>
                    <a:pt x="89322" y="47812"/>
                  </a:cubicBezTo>
                  <a:close/>
                  <a:moveTo>
                    <a:pt x="81168" y="48553"/>
                  </a:moveTo>
                  <a:cubicBezTo>
                    <a:pt x="81168" y="43364"/>
                    <a:pt x="80427" y="38175"/>
                    <a:pt x="78945" y="34469"/>
                  </a:cubicBezTo>
                  <a:cubicBezTo>
                    <a:pt x="77462" y="30021"/>
                    <a:pt x="75238" y="26315"/>
                    <a:pt x="72273" y="23350"/>
                  </a:cubicBezTo>
                  <a:cubicBezTo>
                    <a:pt x="69308" y="20385"/>
                    <a:pt x="65602" y="18161"/>
                    <a:pt x="61896" y="15937"/>
                  </a:cubicBezTo>
                  <a:cubicBezTo>
                    <a:pt x="58189" y="13713"/>
                    <a:pt x="53742" y="13713"/>
                    <a:pt x="48553" y="13713"/>
                  </a:cubicBezTo>
                  <a:cubicBezTo>
                    <a:pt x="43364" y="13713"/>
                    <a:pt x="38916" y="14455"/>
                    <a:pt x="34469" y="16678"/>
                  </a:cubicBezTo>
                  <a:cubicBezTo>
                    <a:pt x="30021" y="18161"/>
                    <a:pt x="27056" y="21126"/>
                    <a:pt x="24091" y="24091"/>
                  </a:cubicBezTo>
                  <a:cubicBezTo>
                    <a:pt x="21126" y="27056"/>
                    <a:pt x="18902" y="30763"/>
                    <a:pt x="17420" y="35210"/>
                  </a:cubicBezTo>
                  <a:cubicBezTo>
                    <a:pt x="15937" y="39658"/>
                    <a:pt x="15196" y="43364"/>
                    <a:pt x="15196" y="48553"/>
                  </a:cubicBezTo>
                  <a:cubicBezTo>
                    <a:pt x="15196" y="53742"/>
                    <a:pt x="15937" y="58931"/>
                    <a:pt x="17420" y="62637"/>
                  </a:cubicBezTo>
                  <a:cubicBezTo>
                    <a:pt x="18902" y="67084"/>
                    <a:pt x="21126" y="70791"/>
                    <a:pt x="24091" y="73756"/>
                  </a:cubicBezTo>
                  <a:cubicBezTo>
                    <a:pt x="27056" y="76721"/>
                    <a:pt x="30762" y="78945"/>
                    <a:pt x="34469" y="81168"/>
                  </a:cubicBezTo>
                  <a:cubicBezTo>
                    <a:pt x="38175" y="82651"/>
                    <a:pt x="42623" y="83392"/>
                    <a:pt x="47812" y="83392"/>
                  </a:cubicBezTo>
                  <a:cubicBezTo>
                    <a:pt x="53000" y="83392"/>
                    <a:pt x="57448" y="82651"/>
                    <a:pt x="61896" y="80427"/>
                  </a:cubicBezTo>
                  <a:cubicBezTo>
                    <a:pt x="66343" y="78945"/>
                    <a:pt x="69308" y="75980"/>
                    <a:pt x="72273" y="73015"/>
                  </a:cubicBezTo>
                  <a:cubicBezTo>
                    <a:pt x="75238" y="70050"/>
                    <a:pt x="77462" y="66343"/>
                    <a:pt x="78945" y="61896"/>
                  </a:cubicBezTo>
                  <a:cubicBezTo>
                    <a:pt x="80427" y="57448"/>
                    <a:pt x="81168" y="53742"/>
                    <a:pt x="81168" y="48553"/>
                  </a:cubicBezTo>
                  <a:close/>
                  <a:moveTo>
                    <a:pt x="67084" y="69308"/>
                  </a:moveTo>
                  <a:cubicBezTo>
                    <a:pt x="67084" y="69308"/>
                    <a:pt x="67084" y="70050"/>
                    <a:pt x="67084" y="70050"/>
                  </a:cubicBezTo>
                  <a:cubicBezTo>
                    <a:pt x="67084" y="70050"/>
                    <a:pt x="67084" y="70791"/>
                    <a:pt x="66343" y="70791"/>
                  </a:cubicBezTo>
                  <a:cubicBezTo>
                    <a:pt x="66343" y="70791"/>
                    <a:pt x="65602" y="70791"/>
                    <a:pt x="64861" y="70791"/>
                  </a:cubicBezTo>
                  <a:cubicBezTo>
                    <a:pt x="64119" y="70791"/>
                    <a:pt x="63378" y="70791"/>
                    <a:pt x="61896" y="70791"/>
                  </a:cubicBezTo>
                  <a:cubicBezTo>
                    <a:pt x="61154" y="70791"/>
                    <a:pt x="59672" y="70791"/>
                    <a:pt x="59672" y="70791"/>
                  </a:cubicBezTo>
                  <a:cubicBezTo>
                    <a:pt x="58931" y="70791"/>
                    <a:pt x="58189" y="70791"/>
                    <a:pt x="58189" y="70050"/>
                  </a:cubicBezTo>
                  <a:cubicBezTo>
                    <a:pt x="57448" y="70050"/>
                    <a:pt x="57448" y="69308"/>
                    <a:pt x="57448" y="69308"/>
                  </a:cubicBezTo>
                  <a:cubicBezTo>
                    <a:pt x="57448" y="69308"/>
                    <a:pt x="56707" y="68567"/>
                    <a:pt x="56707" y="67826"/>
                  </a:cubicBezTo>
                  <a:lnTo>
                    <a:pt x="54483" y="59672"/>
                  </a:lnTo>
                  <a:cubicBezTo>
                    <a:pt x="53742" y="56707"/>
                    <a:pt x="52259" y="54483"/>
                    <a:pt x="50777" y="53742"/>
                  </a:cubicBezTo>
                  <a:cubicBezTo>
                    <a:pt x="49294" y="52259"/>
                    <a:pt x="47070" y="52259"/>
                    <a:pt x="44847" y="52259"/>
                  </a:cubicBezTo>
                  <a:lnTo>
                    <a:pt x="40399" y="52259"/>
                  </a:lnTo>
                  <a:lnTo>
                    <a:pt x="40399" y="68567"/>
                  </a:lnTo>
                  <a:cubicBezTo>
                    <a:pt x="40399" y="69308"/>
                    <a:pt x="40399" y="70050"/>
                    <a:pt x="39658" y="70050"/>
                  </a:cubicBezTo>
                  <a:cubicBezTo>
                    <a:pt x="38916" y="70050"/>
                    <a:pt x="38175" y="70791"/>
                    <a:pt x="35951" y="70791"/>
                  </a:cubicBezTo>
                  <a:cubicBezTo>
                    <a:pt x="33728" y="70791"/>
                    <a:pt x="32245" y="70791"/>
                    <a:pt x="32245" y="70050"/>
                  </a:cubicBezTo>
                  <a:cubicBezTo>
                    <a:pt x="31504" y="70050"/>
                    <a:pt x="31504" y="69308"/>
                    <a:pt x="31504" y="68567"/>
                  </a:cubicBezTo>
                  <a:lnTo>
                    <a:pt x="31504" y="27797"/>
                  </a:lnTo>
                  <a:cubicBezTo>
                    <a:pt x="31504" y="26315"/>
                    <a:pt x="31504" y="25574"/>
                    <a:pt x="32245" y="24091"/>
                  </a:cubicBezTo>
                  <a:cubicBezTo>
                    <a:pt x="32986" y="23350"/>
                    <a:pt x="33728" y="22609"/>
                    <a:pt x="35210" y="22609"/>
                  </a:cubicBezTo>
                  <a:lnTo>
                    <a:pt x="47070" y="22609"/>
                  </a:lnTo>
                  <a:cubicBezTo>
                    <a:pt x="50035" y="22609"/>
                    <a:pt x="53000" y="22609"/>
                    <a:pt x="55224" y="23350"/>
                  </a:cubicBezTo>
                  <a:cubicBezTo>
                    <a:pt x="57448" y="24091"/>
                    <a:pt x="59672" y="24832"/>
                    <a:pt x="61154" y="25574"/>
                  </a:cubicBezTo>
                  <a:cubicBezTo>
                    <a:pt x="62637" y="26315"/>
                    <a:pt x="63378" y="27797"/>
                    <a:pt x="64119" y="30021"/>
                  </a:cubicBezTo>
                  <a:cubicBezTo>
                    <a:pt x="64861" y="31504"/>
                    <a:pt x="64861" y="33728"/>
                    <a:pt x="64861" y="35951"/>
                  </a:cubicBezTo>
                  <a:cubicBezTo>
                    <a:pt x="64861" y="39658"/>
                    <a:pt x="64119" y="42623"/>
                    <a:pt x="61896" y="44105"/>
                  </a:cubicBezTo>
                  <a:cubicBezTo>
                    <a:pt x="59672" y="46329"/>
                    <a:pt x="57448" y="47070"/>
                    <a:pt x="54483" y="48553"/>
                  </a:cubicBezTo>
                  <a:cubicBezTo>
                    <a:pt x="55965" y="49294"/>
                    <a:pt x="58189" y="50035"/>
                    <a:pt x="59672" y="51518"/>
                  </a:cubicBezTo>
                  <a:cubicBezTo>
                    <a:pt x="61154" y="53000"/>
                    <a:pt x="62637" y="55224"/>
                    <a:pt x="63378" y="58189"/>
                  </a:cubicBezTo>
                  <a:lnTo>
                    <a:pt x="66343" y="65602"/>
                  </a:lnTo>
                  <a:cubicBezTo>
                    <a:pt x="67084" y="67826"/>
                    <a:pt x="67084" y="69308"/>
                    <a:pt x="67084" y="69308"/>
                  </a:cubicBezTo>
                  <a:close/>
                  <a:moveTo>
                    <a:pt x="55224" y="38175"/>
                  </a:moveTo>
                  <a:cubicBezTo>
                    <a:pt x="55224" y="37434"/>
                    <a:pt x="55224" y="36693"/>
                    <a:pt x="54483" y="35951"/>
                  </a:cubicBezTo>
                  <a:cubicBezTo>
                    <a:pt x="54483" y="35210"/>
                    <a:pt x="53742" y="34469"/>
                    <a:pt x="53000" y="33728"/>
                  </a:cubicBezTo>
                  <a:cubicBezTo>
                    <a:pt x="52259" y="32986"/>
                    <a:pt x="51518" y="32986"/>
                    <a:pt x="50035" y="32245"/>
                  </a:cubicBezTo>
                  <a:cubicBezTo>
                    <a:pt x="48553" y="31504"/>
                    <a:pt x="47812" y="31504"/>
                    <a:pt x="45588" y="31504"/>
                  </a:cubicBezTo>
                  <a:lnTo>
                    <a:pt x="40399" y="31504"/>
                  </a:lnTo>
                  <a:lnTo>
                    <a:pt x="40399" y="44846"/>
                  </a:lnTo>
                  <a:lnTo>
                    <a:pt x="45588" y="44846"/>
                  </a:lnTo>
                  <a:cubicBezTo>
                    <a:pt x="49294" y="44846"/>
                    <a:pt x="51518" y="44105"/>
                    <a:pt x="53000" y="42623"/>
                  </a:cubicBezTo>
                  <a:cubicBezTo>
                    <a:pt x="54483" y="41881"/>
                    <a:pt x="55224" y="40399"/>
                    <a:pt x="55224" y="38175"/>
                  </a:cubicBezTo>
                  <a:close/>
                </a:path>
              </a:pathLst>
            </a:custGeom>
            <a:solidFill>
              <a:srgbClr val="9A2550"/>
            </a:solid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64E1C16-4BFF-4CCD-8836-025056BE0489}"/>
                </a:ext>
              </a:extLst>
            </p:cNvPr>
            <p:cNvSpPr/>
            <p:nvPr/>
          </p:nvSpPr>
          <p:spPr>
            <a:xfrm>
              <a:off x="506548" y="634324"/>
              <a:ext cx="1067421" cy="874693"/>
            </a:xfrm>
            <a:custGeom>
              <a:avLst/>
              <a:gdLst>
                <a:gd name="connsiteX0" fmla="*/ 5559 w 1067420"/>
                <a:gd name="connsiteY0" fmla="*/ 472556 h 874692"/>
                <a:gd name="connsiteX1" fmla="*/ 292429 w 1067420"/>
                <a:gd name="connsiteY1" fmla="*/ 869133 h 874692"/>
                <a:gd name="connsiteX2" fmla="*/ 57448 w 1067420"/>
                <a:gd name="connsiteY2" fmla="*/ 502207 h 874692"/>
                <a:gd name="connsiteX3" fmla="*/ 657872 w 1067420"/>
                <a:gd name="connsiteY3" fmla="*/ 40399 h 874692"/>
                <a:gd name="connsiteX4" fmla="*/ 1065568 w 1067420"/>
                <a:gd name="connsiteY4" fmla="*/ 163449 h 874692"/>
                <a:gd name="connsiteX5" fmla="*/ 611914 w 1067420"/>
                <a:gd name="connsiteY5" fmla="*/ 5559 h 874692"/>
                <a:gd name="connsiteX6" fmla="*/ 5559 w 1067420"/>
                <a:gd name="connsiteY6" fmla="*/ 472556 h 874692"/>
                <a:gd name="connsiteX7" fmla="*/ 5559 w 1067420"/>
                <a:gd name="connsiteY7" fmla="*/ 472556 h 874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7420" h="874692">
                  <a:moveTo>
                    <a:pt x="5559" y="472556"/>
                  </a:moveTo>
                  <a:cubicBezTo>
                    <a:pt x="5559" y="640082"/>
                    <a:pt x="120455" y="786853"/>
                    <a:pt x="292429" y="869133"/>
                  </a:cubicBezTo>
                  <a:cubicBezTo>
                    <a:pt x="149365" y="784629"/>
                    <a:pt x="57448" y="651943"/>
                    <a:pt x="57448" y="502207"/>
                  </a:cubicBezTo>
                  <a:cubicBezTo>
                    <a:pt x="57448" y="247212"/>
                    <a:pt x="326527" y="40399"/>
                    <a:pt x="657872" y="40399"/>
                  </a:cubicBezTo>
                  <a:cubicBezTo>
                    <a:pt x="815020" y="40399"/>
                    <a:pt x="958084" y="87099"/>
                    <a:pt x="1065568" y="163449"/>
                  </a:cubicBezTo>
                  <a:cubicBezTo>
                    <a:pt x="954378" y="66343"/>
                    <a:pt x="792041" y="5559"/>
                    <a:pt x="611914" y="5559"/>
                  </a:cubicBezTo>
                  <a:cubicBezTo>
                    <a:pt x="276862" y="5559"/>
                    <a:pt x="5559" y="214596"/>
                    <a:pt x="5559" y="472556"/>
                  </a:cubicBezTo>
                  <a:lnTo>
                    <a:pt x="5559" y="472556"/>
                  </a:lnTo>
                  <a:close/>
                </a:path>
              </a:pathLst>
            </a:custGeom>
            <a:solidFill>
              <a:schemeClr val="accent2"/>
            </a:solidFill>
            <a:ln w="952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A3C9FF1-9F6A-4C72-9172-FCD81259EF87}"/>
                </a:ext>
              </a:extLst>
            </p:cNvPr>
            <p:cNvSpPr/>
            <p:nvPr/>
          </p:nvSpPr>
          <p:spPr>
            <a:xfrm>
              <a:off x="745235" y="634324"/>
              <a:ext cx="1067421" cy="867280"/>
            </a:xfrm>
            <a:custGeom>
              <a:avLst/>
              <a:gdLst>
                <a:gd name="connsiteX0" fmla="*/ 778698 w 1067420"/>
                <a:gd name="connsiteY0" fmla="*/ 5559 h 867280"/>
                <a:gd name="connsiteX1" fmla="*/ 1013679 w 1067420"/>
                <a:gd name="connsiteY1" fmla="*/ 372486 h 867280"/>
                <a:gd name="connsiteX2" fmla="*/ 413255 w 1067420"/>
                <a:gd name="connsiteY2" fmla="*/ 834294 h 867280"/>
                <a:gd name="connsiteX3" fmla="*/ 5559 w 1067420"/>
                <a:gd name="connsiteY3" fmla="*/ 711244 h 867280"/>
                <a:gd name="connsiteX4" fmla="*/ 459213 w 1067420"/>
                <a:gd name="connsiteY4" fmla="*/ 868392 h 867280"/>
                <a:gd name="connsiteX5" fmla="*/ 1065568 w 1067420"/>
                <a:gd name="connsiteY5" fmla="*/ 401395 h 867280"/>
                <a:gd name="connsiteX6" fmla="*/ 778698 w 1067420"/>
                <a:gd name="connsiteY6" fmla="*/ 5559 h 867280"/>
                <a:gd name="connsiteX7" fmla="*/ 778698 w 1067420"/>
                <a:gd name="connsiteY7" fmla="*/ 5559 h 86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7420" h="867280">
                  <a:moveTo>
                    <a:pt x="778698" y="5559"/>
                  </a:moveTo>
                  <a:cubicBezTo>
                    <a:pt x="921763" y="90064"/>
                    <a:pt x="1013679" y="222750"/>
                    <a:pt x="1013679" y="372486"/>
                  </a:cubicBezTo>
                  <a:cubicBezTo>
                    <a:pt x="1013679" y="627481"/>
                    <a:pt x="744600" y="834294"/>
                    <a:pt x="413255" y="834294"/>
                  </a:cubicBezTo>
                  <a:cubicBezTo>
                    <a:pt x="256107" y="834294"/>
                    <a:pt x="113043" y="787594"/>
                    <a:pt x="5559" y="711244"/>
                  </a:cubicBezTo>
                  <a:cubicBezTo>
                    <a:pt x="116749" y="807608"/>
                    <a:pt x="278345" y="868392"/>
                    <a:pt x="459213" y="868392"/>
                  </a:cubicBezTo>
                  <a:cubicBezTo>
                    <a:pt x="794265" y="868392"/>
                    <a:pt x="1065568" y="659355"/>
                    <a:pt x="1065568" y="401395"/>
                  </a:cubicBezTo>
                  <a:cubicBezTo>
                    <a:pt x="1065568" y="234610"/>
                    <a:pt x="950672" y="87840"/>
                    <a:pt x="778698" y="5559"/>
                  </a:cubicBezTo>
                  <a:lnTo>
                    <a:pt x="778698" y="5559"/>
                  </a:lnTo>
                  <a:close/>
                </a:path>
              </a:pathLst>
            </a:custGeom>
            <a:solidFill>
              <a:schemeClr val="accent2"/>
            </a:solidFill>
            <a:ln w="952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F00E3CE-8048-4149-A74E-E918CDD50A14}"/>
                </a:ext>
              </a:extLst>
            </p:cNvPr>
            <p:cNvSpPr/>
            <p:nvPr/>
          </p:nvSpPr>
          <p:spPr>
            <a:xfrm>
              <a:off x="835669" y="941207"/>
              <a:ext cx="281681" cy="348395"/>
            </a:xfrm>
            <a:custGeom>
              <a:avLst/>
              <a:gdLst>
                <a:gd name="connsiteX0" fmla="*/ 207183 w 281680"/>
                <a:gd name="connsiteY0" fmla="*/ 200512 h 348394"/>
                <a:gd name="connsiteX1" fmla="*/ 141211 w 281680"/>
                <a:gd name="connsiteY1" fmla="*/ 224233 h 348394"/>
                <a:gd name="connsiteX2" fmla="*/ 75238 w 281680"/>
                <a:gd name="connsiteY2" fmla="*/ 200512 h 348394"/>
                <a:gd name="connsiteX3" fmla="*/ 50777 w 281680"/>
                <a:gd name="connsiteY3" fmla="*/ 135281 h 348394"/>
                <a:gd name="connsiteX4" fmla="*/ 75238 w 281680"/>
                <a:gd name="connsiteY4" fmla="*/ 70050 h 348394"/>
                <a:gd name="connsiteX5" fmla="*/ 141211 w 281680"/>
                <a:gd name="connsiteY5" fmla="*/ 46329 h 348394"/>
                <a:gd name="connsiteX6" fmla="*/ 207183 w 281680"/>
                <a:gd name="connsiteY6" fmla="*/ 70050 h 348394"/>
                <a:gd name="connsiteX7" fmla="*/ 231645 w 281680"/>
                <a:gd name="connsiteY7" fmla="*/ 135281 h 348394"/>
                <a:gd name="connsiteX8" fmla="*/ 207183 w 281680"/>
                <a:gd name="connsiteY8" fmla="*/ 200512 h 348394"/>
                <a:gd name="connsiteX9" fmla="*/ 207183 w 281680"/>
                <a:gd name="connsiteY9" fmla="*/ 200512 h 348394"/>
                <a:gd name="connsiteX10" fmla="*/ 145658 w 281680"/>
                <a:gd name="connsiteY10" fmla="*/ 5559 h 348394"/>
                <a:gd name="connsiteX11" fmla="*/ 50035 w 281680"/>
                <a:gd name="connsiteY11" fmla="*/ 48553 h 348394"/>
                <a:gd name="connsiteX12" fmla="*/ 50035 w 281680"/>
                <a:gd name="connsiteY12" fmla="*/ 11490 h 348394"/>
                <a:gd name="connsiteX13" fmla="*/ 5559 w 281680"/>
                <a:gd name="connsiteY13" fmla="*/ 11490 h 348394"/>
                <a:gd name="connsiteX14" fmla="*/ 5559 w 281680"/>
                <a:gd name="connsiteY14" fmla="*/ 346541 h 348394"/>
                <a:gd name="connsiteX15" fmla="*/ 50035 w 281680"/>
                <a:gd name="connsiteY15" fmla="*/ 346541 h 348394"/>
                <a:gd name="connsiteX16" fmla="*/ 50035 w 281680"/>
                <a:gd name="connsiteY16" fmla="*/ 222009 h 348394"/>
                <a:gd name="connsiteX17" fmla="*/ 144917 w 281680"/>
                <a:gd name="connsiteY17" fmla="*/ 264261 h 348394"/>
                <a:gd name="connsiteX18" fmla="*/ 240540 w 281680"/>
                <a:gd name="connsiteY18" fmla="*/ 228680 h 348394"/>
                <a:gd name="connsiteX19" fmla="*/ 277604 w 281680"/>
                <a:gd name="connsiteY19" fmla="*/ 134540 h 348394"/>
                <a:gd name="connsiteX20" fmla="*/ 240540 w 281680"/>
                <a:gd name="connsiteY20" fmla="*/ 40399 h 348394"/>
                <a:gd name="connsiteX21" fmla="*/ 145658 w 281680"/>
                <a:gd name="connsiteY21" fmla="*/ 5559 h 348394"/>
                <a:gd name="connsiteX22" fmla="*/ 145658 w 281680"/>
                <a:gd name="connsiteY22" fmla="*/ 5559 h 34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1680" h="348394">
                  <a:moveTo>
                    <a:pt x="207183" y="200512"/>
                  </a:moveTo>
                  <a:cubicBezTo>
                    <a:pt x="190876" y="216079"/>
                    <a:pt x="168638" y="224233"/>
                    <a:pt x="141211" y="224233"/>
                  </a:cubicBezTo>
                  <a:cubicBezTo>
                    <a:pt x="113043" y="224233"/>
                    <a:pt x="91546" y="216079"/>
                    <a:pt x="75238" y="200512"/>
                  </a:cubicBezTo>
                  <a:cubicBezTo>
                    <a:pt x="58931" y="184946"/>
                    <a:pt x="50777" y="163449"/>
                    <a:pt x="50777" y="135281"/>
                  </a:cubicBezTo>
                  <a:cubicBezTo>
                    <a:pt x="50777" y="107854"/>
                    <a:pt x="58931" y="85616"/>
                    <a:pt x="75238" y="70050"/>
                  </a:cubicBezTo>
                  <a:cubicBezTo>
                    <a:pt x="91546" y="54483"/>
                    <a:pt x="113784" y="46329"/>
                    <a:pt x="141211" y="46329"/>
                  </a:cubicBezTo>
                  <a:cubicBezTo>
                    <a:pt x="169379" y="46329"/>
                    <a:pt x="190876" y="54483"/>
                    <a:pt x="207183" y="70050"/>
                  </a:cubicBezTo>
                  <a:cubicBezTo>
                    <a:pt x="223491" y="85616"/>
                    <a:pt x="231645" y="107113"/>
                    <a:pt x="231645" y="135281"/>
                  </a:cubicBezTo>
                  <a:cubicBezTo>
                    <a:pt x="231645" y="163449"/>
                    <a:pt x="223491" y="184946"/>
                    <a:pt x="207183" y="200512"/>
                  </a:cubicBezTo>
                  <a:lnTo>
                    <a:pt x="207183" y="200512"/>
                  </a:lnTo>
                  <a:close/>
                  <a:moveTo>
                    <a:pt x="145658" y="5559"/>
                  </a:moveTo>
                  <a:cubicBezTo>
                    <a:pt x="105630" y="5559"/>
                    <a:pt x="73756" y="19644"/>
                    <a:pt x="50035" y="48553"/>
                  </a:cubicBezTo>
                  <a:lnTo>
                    <a:pt x="50035" y="11490"/>
                  </a:lnTo>
                  <a:lnTo>
                    <a:pt x="5559" y="11490"/>
                  </a:lnTo>
                  <a:lnTo>
                    <a:pt x="5559" y="346541"/>
                  </a:lnTo>
                  <a:lnTo>
                    <a:pt x="50035" y="346541"/>
                  </a:lnTo>
                  <a:lnTo>
                    <a:pt x="50035" y="222009"/>
                  </a:lnTo>
                  <a:cubicBezTo>
                    <a:pt x="75238" y="250177"/>
                    <a:pt x="106371" y="264261"/>
                    <a:pt x="144917" y="264261"/>
                  </a:cubicBezTo>
                  <a:cubicBezTo>
                    <a:pt x="184204" y="264261"/>
                    <a:pt x="216079" y="252401"/>
                    <a:pt x="240540" y="228680"/>
                  </a:cubicBezTo>
                  <a:cubicBezTo>
                    <a:pt x="265002" y="204960"/>
                    <a:pt x="277604" y="173827"/>
                    <a:pt x="277604" y="134540"/>
                  </a:cubicBezTo>
                  <a:cubicBezTo>
                    <a:pt x="277604" y="95253"/>
                    <a:pt x="265002" y="64119"/>
                    <a:pt x="240540" y="40399"/>
                  </a:cubicBezTo>
                  <a:cubicBezTo>
                    <a:pt x="216820" y="17420"/>
                    <a:pt x="184945" y="5559"/>
                    <a:pt x="145658" y="5559"/>
                  </a:cubicBezTo>
                  <a:lnTo>
                    <a:pt x="145658" y="5559"/>
                  </a:lnTo>
                  <a:close/>
                </a:path>
              </a:pathLst>
            </a:custGeom>
            <a:solidFill>
              <a:schemeClr val="accent1"/>
            </a:solidFill>
            <a:ln w="952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F4E4463-514F-4285-BF2A-A8F1D8D96A72}"/>
                </a:ext>
              </a:extLst>
            </p:cNvPr>
            <p:cNvSpPr/>
            <p:nvPr/>
          </p:nvSpPr>
          <p:spPr>
            <a:xfrm>
              <a:off x="1140329" y="938983"/>
              <a:ext cx="252030" cy="274268"/>
            </a:xfrm>
            <a:custGeom>
              <a:avLst/>
              <a:gdLst>
                <a:gd name="connsiteX0" fmla="*/ 226456 w 252029"/>
                <a:gd name="connsiteY0" fmla="*/ 138987 h 274268"/>
                <a:gd name="connsiteX1" fmla="*/ 170862 w 252029"/>
                <a:gd name="connsiteY1" fmla="*/ 120456 h 274268"/>
                <a:gd name="connsiteX2" fmla="*/ 117490 w 252029"/>
                <a:gd name="connsiteY2" fmla="*/ 111560 h 274268"/>
                <a:gd name="connsiteX3" fmla="*/ 81910 w 252029"/>
                <a:gd name="connsiteY3" fmla="*/ 103406 h 274268"/>
                <a:gd name="connsiteX4" fmla="*/ 61896 w 252029"/>
                <a:gd name="connsiteY4" fmla="*/ 76721 h 274268"/>
                <a:gd name="connsiteX5" fmla="*/ 125644 w 252029"/>
                <a:gd name="connsiteY5" fmla="*/ 43364 h 274268"/>
                <a:gd name="connsiteX6" fmla="*/ 196806 w 252029"/>
                <a:gd name="connsiteY6" fmla="*/ 87840 h 274268"/>
                <a:gd name="connsiteX7" fmla="*/ 240540 w 252029"/>
                <a:gd name="connsiteY7" fmla="*/ 87840 h 274268"/>
                <a:gd name="connsiteX8" fmla="*/ 240540 w 252029"/>
                <a:gd name="connsiteY8" fmla="*/ 86357 h 274268"/>
                <a:gd name="connsiteX9" fmla="*/ 204218 w 252029"/>
                <a:gd name="connsiteY9" fmla="*/ 21867 h 274268"/>
                <a:gd name="connsiteX10" fmla="*/ 127868 w 252029"/>
                <a:gd name="connsiteY10" fmla="*/ 5559 h 274268"/>
                <a:gd name="connsiteX11" fmla="*/ 16678 w 252029"/>
                <a:gd name="connsiteY11" fmla="*/ 84875 h 274268"/>
                <a:gd name="connsiteX12" fmla="*/ 44105 w 252029"/>
                <a:gd name="connsiteY12" fmla="*/ 135281 h 274268"/>
                <a:gd name="connsiteX13" fmla="*/ 103406 w 252029"/>
                <a:gd name="connsiteY13" fmla="*/ 152330 h 274268"/>
                <a:gd name="connsiteX14" fmla="*/ 159001 w 252029"/>
                <a:gd name="connsiteY14" fmla="*/ 161966 h 274268"/>
                <a:gd name="connsiteX15" fmla="*/ 187911 w 252029"/>
                <a:gd name="connsiteY15" fmla="*/ 169379 h 274268"/>
                <a:gd name="connsiteX16" fmla="*/ 203477 w 252029"/>
                <a:gd name="connsiteY16" fmla="*/ 192358 h 274268"/>
                <a:gd name="connsiteX17" fmla="*/ 126386 w 252029"/>
                <a:gd name="connsiteY17" fmla="*/ 230163 h 274268"/>
                <a:gd name="connsiteX18" fmla="*/ 54483 w 252029"/>
                <a:gd name="connsiteY18" fmla="*/ 180498 h 274268"/>
                <a:gd name="connsiteX19" fmla="*/ 5559 w 252029"/>
                <a:gd name="connsiteY19" fmla="*/ 180498 h 274268"/>
                <a:gd name="connsiteX20" fmla="*/ 127127 w 252029"/>
                <a:gd name="connsiteY20" fmla="*/ 269450 h 274268"/>
                <a:gd name="connsiteX21" fmla="*/ 208666 w 252029"/>
                <a:gd name="connsiteY21" fmla="*/ 254625 h 274268"/>
                <a:gd name="connsiteX22" fmla="*/ 250177 w 252029"/>
                <a:gd name="connsiteY22" fmla="*/ 190134 h 274268"/>
                <a:gd name="connsiteX23" fmla="*/ 226456 w 252029"/>
                <a:gd name="connsiteY23" fmla="*/ 138987 h 274268"/>
                <a:gd name="connsiteX24" fmla="*/ 226456 w 252029"/>
                <a:gd name="connsiteY24" fmla="*/ 138987 h 274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2029" h="274268">
                  <a:moveTo>
                    <a:pt x="226456" y="138987"/>
                  </a:moveTo>
                  <a:cubicBezTo>
                    <a:pt x="215337" y="130833"/>
                    <a:pt x="196806" y="124162"/>
                    <a:pt x="170862" y="120456"/>
                  </a:cubicBezTo>
                  <a:lnTo>
                    <a:pt x="117490" y="111560"/>
                  </a:lnTo>
                  <a:cubicBezTo>
                    <a:pt x="99700" y="108595"/>
                    <a:pt x="87099" y="105630"/>
                    <a:pt x="81910" y="103406"/>
                  </a:cubicBezTo>
                  <a:cubicBezTo>
                    <a:pt x="68567" y="98218"/>
                    <a:pt x="61896" y="89322"/>
                    <a:pt x="61896" y="76721"/>
                  </a:cubicBezTo>
                  <a:cubicBezTo>
                    <a:pt x="61896" y="54483"/>
                    <a:pt x="83392" y="43364"/>
                    <a:pt x="125644" y="43364"/>
                  </a:cubicBezTo>
                  <a:cubicBezTo>
                    <a:pt x="170120" y="43364"/>
                    <a:pt x="193841" y="58189"/>
                    <a:pt x="196806" y="87840"/>
                  </a:cubicBezTo>
                  <a:lnTo>
                    <a:pt x="240540" y="87840"/>
                  </a:lnTo>
                  <a:lnTo>
                    <a:pt x="240540" y="86357"/>
                  </a:lnTo>
                  <a:cubicBezTo>
                    <a:pt x="240540" y="56707"/>
                    <a:pt x="228680" y="35210"/>
                    <a:pt x="204218" y="21867"/>
                  </a:cubicBezTo>
                  <a:cubicBezTo>
                    <a:pt x="184945" y="10748"/>
                    <a:pt x="159743" y="5559"/>
                    <a:pt x="127868" y="5559"/>
                  </a:cubicBezTo>
                  <a:cubicBezTo>
                    <a:pt x="53742" y="5559"/>
                    <a:pt x="16678" y="32245"/>
                    <a:pt x="16678" y="84875"/>
                  </a:cubicBezTo>
                  <a:cubicBezTo>
                    <a:pt x="16678" y="107854"/>
                    <a:pt x="25574" y="124903"/>
                    <a:pt x="44105" y="135281"/>
                  </a:cubicBezTo>
                  <a:cubicBezTo>
                    <a:pt x="55224" y="141952"/>
                    <a:pt x="75238" y="147141"/>
                    <a:pt x="103406" y="152330"/>
                  </a:cubicBezTo>
                  <a:lnTo>
                    <a:pt x="159001" y="161966"/>
                  </a:lnTo>
                  <a:cubicBezTo>
                    <a:pt x="173085" y="164190"/>
                    <a:pt x="182722" y="167155"/>
                    <a:pt x="187911" y="169379"/>
                  </a:cubicBezTo>
                  <a:cubicBezTo>
                    <a:pt x="198288" y="174568"/>
                    <a:pt x="203477" y="181981"/>
                    <a:pt x="203477" y="192358"/>
                  </a:cubicBezTo>
                  <a:cubicBezTo>
                    <a:pt x="203477" y="217561"/>
                    <a:pt x="177533" y="230163"/>
                    <a:pt x="126386" y="230163"/>
                  </a:cubicBezTo>
                  <a:cubicBezTo>
                    <a:pt x="82651" y="230163"/>
                    <a:pt x="58189" y="213855"/>
                    <a:pt x="54483" y="180498"/>
                  </a:cubicBezTo>
                  <a:lnTo>
                    <a:pt x="5559" y="180498"/>
                  </a:lnTo>
                  <a:cubicBezTo>
                    <a:pt x="10748" y="239799"/>
                    <a:pt x="51518" y="269450"/>
                    <a:pt x="127127" y="269450"/>
                  </a:cubicBezTo>
                  <a:cubicBezTo>
                    <a:pt x="160484" y="269450"/>
                    <a:pt x="187911" y="264261"/>
                    <a:pt x="208666" y="254625"/>
                  </a:cubicBezTo>
                  <a:cubicBezTo>
                    <a:pt x="236834" y="241282"/>
                    <a:pt x="250177" y="219785"/>
                    <a:pt x="250177" y="190134"/>
                  </a:cubicBezTo>
                  <a:cubicBezTo>
                    <a:pt x="249436" y="167155"/>
                    <a:pt x="241282" y="150106"/>
                    <a:pt x="226456" y="138987"/>
                  </a:cubicBezTo>
                  <a:lnTo>
                    <a:pt x="226456" y="138987"/>
                  </a:lnTo>
                  <a:close/>
                </a:path>
              </a:pathLst>
            </a:custGeom>
            <a:solidFill>
              <a:schemeClr val="accent1"/>
            </a:solidFill>
            <a:ln w="9525"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15AC20A-4449-4EB7-BB45-283C3C75E9DA}"/>
                </a:ext>
              </a:extLst>
            </p:cNvPr>
            <p:cNvSpPr/>
            <p:nvPr/>
          </p:nvSpPr>
          <p:spPr>
            <a:xfrm>
              <a:off x="1433869" y="947137"/>
              <a:ext cx="51889" cy="252030"/>
            </a:xfrm>
            <a:custGeom>
              <a:avLst/>
              <a:gdLst>
                <a:gd name="connsiteX0" fmla="*/ 5559 w 51888"/>
                <a:gd name="connsiteY0" fmla="*/ 252401 h 252030"/>
                <a:gd name="connsiteX1" fmla="*/ 50035 w 51888"/>
                <a:gd name="connsiteY1" fmla="*/ 252401 h 252030"/>
                <a:gd name="connsiteX2" fmla="*/ 50035 w 51888"/>
                <a:gd name="connsiteY2" fmla="*/ 5559 h 252030"/>
                <a:gd name="connsiteX3" fmla="*/ 5559 w 51888"/>
                <a:gd name="connsiteY3" fmla="*/ 5559 h 252030"/>
                <a:gd name="connsiteX4" fmla="*/ 5559 w 51888"/>
                <a:gd name="connsiteY4" fmla="*/ 252401 h 252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88" h="252030">
                  <a:moveTo>
                    <a:pt x="5559" y="252401"/>
                  </a:moveTo>
                  <a:lnTo>
                    <a:pt x="50035" y="252401"/>
                  </a:lnTo>
                  <a:lnTo>
                    <a:pt x="50035" y="5559"/>
                  </a:lnTo>
                  <a:lnTo>
                    <a:pt x="5559" y="5559"/>
                  </a:lnTo>
                  <a:lnTo>
                    <a:pt x="5559" y="252401"/>
                  </a:lnTo>
                  <a:close/>
                </a:path>
              </a:pathLst>
            </a:custGeom>
            <a:solidFill>
              <a:schemeClr val="accent1"/>
            </a:solidFill>
            <a:ln w="9525"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9A46143-CB20-417C-9CD3-A639B5C6DCE0}"/>
                </a:ext>
              </a:extLst>
            </p:cNvPr>
            <p:cNvSpPr/>
            <p:nvPr/>
          </p:nvSpPr>
          <p:spPr>
            <a:xfrm>
              <a:off x="1433869" y="861151"/>
              <a:ext cx="51889" cy="59301"/>
            </a:xfrm>
            <a:custGeom>
              <a:avLst/>
              <a:gdLst>
                <a:gd name="connsiteX0" fmla="*/ 5559 w 51888"/>
                <a:gd name="connsiteY0" fmla="*/ 59672 h 59301"/>
                <a:gd name="connsiteX1" fmla="*/ 50035 w 51888"/>
                <a:gd name="connsiteY1" fmla="*/ 59672 h 59301"/>
                <a:gd name="connsiteX2" fmla="*/ 50035 w 51888"/>
                <a:gd name="connsiteY2" fmla="*/ 5559 h 59301"/>
                <a:gd name="connsiteX3" fmla="*/ 5559 w 51888"/>
                <a:gd name="connsiteY3" fmla="*/ 5559 h 59301"/>
                <a:gd name="connsiteX4" fmla="*/ 5559 w 51888"/>
                <a:gd name="connsiteY4" fmla="*/ 59672 h 59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88" h="59301">
                  <a:moveTo>
                    <a:pt x="5559" y="59672"/>
                  </a:moveTo>
                  <a:lnTo>
                    <a:pt x="50035" y="59672"/>
                  </a:lnTo>
                  <a:lnTo>
                    <a:pt x="50035" y="5559"/>
                  </a:lnTo>
                  <a:lnTo>
                    <a:pt x="5559" y="5559"/>
                  </a:lnTo>
                  <a:lnTo>
                    <a:pt x="5559" y="59672"/>
                  </a:lnTo>
                  <a:close/>
                </a:path>
              </a:pathLst>
            </a:custGeom>
            <a:solidFill>
              <a:schemeClr val="accent1"/>
            </a:solidFill>
            <a:ln w="9525" cap="flat">
              <a:noFill/>
              <a:prstDash val="solid"/>
              <a:miter/>
            </a:ln>
          </p:spPr>
          <p:txBody>
            <a:bodyPr rtlCol="0" anchor="ctr"/>
            <a:lstStyle/>
            <a:p>
              <a:endParaRPr lang="en-GB"/>
            </a:p>
          </p:txBody>
        </p:sp>
      </p:grpSp>
      <p:sp>
        <p:nvSpPr>
          <p:cNvPr id="35" name="Graphic 8">
            <a:extLst>
              <a:ext uri="{FF2B5EF4-FFF2-40B4-BE49-F238E27FC236}">
                <a16:creationId xmlns:a16="http://schemas.microsoft.com/office/drawing/2014/main" id="{42145201-0B18-4EB0-B76A-6F33CBC70C58}"/>
              </a:ext>
            </a:extLst>
          </p:cNvPr>
          <p:cNvSpPr/>
          <p:nvPr userDrawn="1"/>
        </p:nvSpPr>
        <p:spPr>
          <a:xfrm rot="10800000">
            <a:off x="8305807" y="-1"/>
            <a:ext cx="3901091" cy="6701151"/>
          </a:xfrm>
          <a:custGeom>
            <a:avLst/>
            <a:gdLst>
              <a:gd name="connsiteX0" fmla="*/ 9490 w 3998392"/>
              <a:gd name="connsiteY0" fmla="*/ 9490 h 6870652"/>
              <a:gd name="connsiteX1" fmla="*/ 3993964 w 3998392"/>
              <a:gd name="connsiteY1" fmla="*/ 9490 h 6870652"/>
              <a:gd name="connsiteX2" fmla="*/ 2799507 w 3998392"/>
              <a:gd name="connsiteY2" fmla="*/ 6867489 h 6870652"/>
              <a:gd name="connsiteX3" fmla="*/ 9490 w 3998392"/>
              <a:gd name="connsiteY3" fmla="*/ 6867489 h 6870652"/>
              <a:gd name="connsiteX4" fmla="*/ 9490 w 3998392"/>
              <a:gd name="connsiteY4" fmla="*/ 9490 h 6870652"/>
              <a:gd name="connsiteX5" fmla="*/ 9490 w 3998392"/>
              <a:gd name="connsiteY5" fmla="*/ 9490 h 687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392" h="6870652">
                <a:moveTo>
                  <a:pt x="9490" y="9490"/>
                </a:moveTo>
                <a:lnTo>
                  <a:pt x="3993964" y="9490"/>
                </a:lnTo>
                <a:lnTo>
                  <a:pt x="2799507" y="6867489"/>
                </a:lnTo>
                <a:lnTo>
                  <a:pt x="9490" y="6867489"/>
                </a:lnTo>
                <a:lnTo>
                  <a:pt x="9490" y="9490"/>
                </a:lnTo>
                <a:lnTo>
                  <a:pt x="9490" y="9490"/>
                </a:lnTo>
                <a:close/>
              </a:path>
            </a:pathLst>
          </a:custGeom>
          <a:solidFill>
            <a:schemeClr val="accent2"/>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190297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Left, Scholar Blue)">
    <p:spTree>
      <p:nvGrpSpPr>
        <p:cNvPr id="1" name=""/>
        <p:cNvGrpSpPr/>
        <p:nvPr/>
      </p:nvGrpSpPr>
      <p:grpSpPr>
        <a:xfrm>
          <a:off x="0" y="0"/>
          <a:ext cx="0" cy="0"/>
          <a:chOff x="0" y="0"/>
          <a:chExt cx="0" cy="0"/>
        </a:xfrm>
      </p:grpSpPr>
      <p:sp>
        <p:nvSpPr>
          <p:cNvPr id="17" name="Text Placeholder 9">
            <a:extLst>
              <a:ext uri="{FF2B5EF4-FFF2-40B4-BE49-F238E27FC236}">
                <a16:creationId xmlns:a16="http://schemas.microsoft.com/office/drawing/2014/main" id="{0105C7C1-2FBB-4E88-A163-909F51879B92}"/>
              </a:ext>
            </a:extLst>
          </p:cNvPr>
          <p:cNvSpPr>
            <a:spLocks noGrp="1"/>
          </p:cNvSpPr>
          <p:nvPr>
            <p:ph type="body" sz="quarter" idx="10" hasCustomPrompt="1"/>
          </p:nvPr>
        </p:nvSpPr>
        <p:spPr>
          <a:xfrm>
            <a:off x="606553" y="1605280"/>
            <a:ext cx="7261803" cy="1844392"/>
          </a:xfrm>
          <a:prstGeom prst="rect">
            <a:avLst/>
          </a:prstGeom>
        </p:spPr>
        <p:txBody>
          <a:bodyPr lIns="0" tIns="0" rIns="0" bIns="0" anchor="b"/>
          <a:lstStyle>
            <a:lvl1pPr defTabSz="360000">
              <a:spcBef>
                <a:spcPts val="0"/>
              </a:spcBef>
              <a:spcAft>
                <a:spcPts val="1000"/>
              </a:spcAft>
              <a:defRPr sz="5400">
                <a:solidFill>
                  <a:schemeClr val="accent1"/>
                </a:solidFill>
                <a:latin typeface="Heebo Black" panose="00000A00000000000000" pitchFamily="2" charset="-79"/>
                <a:cs typeface="Heebo Black" panose="00000A00000000000000" pitchFamily="2" charset="-79"/>
              </a:defRPr>
            </a:lvl1pPr>
          </a:lstStyle>
          <a:p>
            <a:pPr lvl="0"/>
            <a:r>
              <a:rPr lang="en-US"/>
              <a:t>Section Title</a:t>
            </a:r>
            <a:endParaRPr lang="en-GB"/>
          </a:p>
        </p:txBody>
      </p:sp>
      <p:sp>
        <p:nvSpPr>
          <p:cNvPr id="18" name="Text Placeholder 9">
            <a:extLst>
              <a:ext uri="{FF2B5EF4-FFF2-40B4-BE49-F238E27FC236}">
                <a16:creationId xmlns:a16="http://schemas.microsoft.com/office/drawing/2014/main" id="{D161E228-9F86-4618-AA44-4A05CF791C58}"/>
              </a:ext>
            </a:extLst>
          </p:cNvPr>
          <p:cNvSpPr>
            <a:spLocks noGrp="1"/>
          </p:cNvSpPr>
          <p:nvPr>
            <p:ph type="body" sz="quarter" idx="11" hasCustomPrompt="1"/>
          </p:nvPr>
        </p:nvSpPr>
        <p:spPr>
          <a:xfrm>
            <a:off x="606553" y="3483984"/>
            <a:ext cx="7261803" cy="1016895"/>
          </a:xfrm>
          <a:prstGeom prst="rect">
            <a:avLst/>
          </a:prstGeom>
        </p:spPr>
        <p:txBody>
          <a:bodyPr lIns="0" tIns="0" rIns="0" bIns="0"/>
          <a:lstStyle>
            <a:lvl1pPr defTabSz="360000">
              <a:spcBef>
                <a:spcPts val="0"/>
              </a:spcBef>
              <a:spcAft>
                <a:spcPts val="1000"/>
              </a:spcAft>
              <a:defRPr sz="2200">
                <a:solidFill>
                  <a:schemeClr val="accent2"/>
                </a:solidFill>
                <a:latin typeface="Heebo Light" panose="00000400000000000000" pitchFamily="2" charset="-79"/>
                <a:ea typeface="Open Sans SemiBold" panose="020B0706030804020204" pitchFamily="34" charset="0"/>
                <a:cs typeface="Heebo Light" panose="00000400000000000000" pitchFamily="2" charset="-79"/>
              </a:defRPr>
            </a:lvl1pPr>
          </a:lstStyle>
          <a:p>
            <a:pPr lvl="0"/>
            <a:r>
              <a:rPr lang="en-US"/>
              <a:t>Section Caption</a:t>
            </a:r>
            <a:endParaRPr lang="en-GB"/>
          </a:p>
        </p:txBody>
      </p:sp>
      <p:grpSp>
        <p:nvGrpSpPr>
          <p:cNvPr id="24" name="Graphic 11">
            <a:extLst>
              <a:ext uri="{FF2B5EF4-FFF2-40B4-BE49-F238E27FC236}">
                <a16:creationId xmlns:a16="http://schemas.microsoft.com/office/drawing/2014/main" id="{61743D40-CD58-496C-8FCC-3867654FBF6F}"/>
              </a:ext>
            </a:extLst>
          </p:cNvPr>
          <p:cNvGrpSpPr/>
          <p:nvPr userDrawn="1"/>
        </p:nvGrpSpPr>
        <p:grpSpPr>
          <a:xfrm>
            <a:off x="512106" y="5959552"/>
            <a:ext cx="822326" cy="548217"/>
            <a:chOff x="8747759" y="5869443"/>
            <a:chExt cx="1071563" cy="714375"/>
          </a:xfrm>
        </p:grpSpPr>
        <p:sp>
          <p:nvSpPr>
            <p:cNvPr id="25" name="Freeform: Shape 24">
              <a:extLst>
                <a:ext uri="{FF2B5EF4-FFF2-40B4-BE49-F238E27FC236}">
                  <a16:creationId xmlns:a16="http://schemas.microsoft.com/office/drawing/2014/main" id="{9D11C297-31FA-4CB2-BE62-930AE34D8F02}"/>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DBCDDC6-3811-42DE-B0E1-2CC350556807}"/>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64A2B241-E037-42BF-AFF9-17B2B57E45B4}"/>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4E21DE3-046D-4B62-819F-FAA2D29CF67D}"/>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B2BCDEFA-D353-4C6D-93D8-2F5AA281364B}"/>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26B11CAF-15BA-4BFA-9005-A90217983BBE}"/>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187DF8A-6033-4BC2-B765-B56CA987B677}"/>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
        <p:nvSpPr>
          <p:cNvPr id="14" name="Graphic 8">
            <a:extLst>
              <a:ext uri="{FF2B5EF4-FFF2-40B4-BE49-F238E27FC236}">
                <a16:creationId xmlns:a16="http://schemas.microsoft.com/office/drawing/2014/main" id="{D7C8B270-9152-4FC9-B584-0779D5D4E587}"/>
              </a:ext>
            </a:extLst>
          </p:cNvPr>
          <p:cNvSpPr/>
          <p:nvPr userDrawn="1"/>
        </p:nvSpPr>
        <p:spPr>
          <a:xfrm rot="10800000">
            <a:off x="8305807" y="-1"/>
            <a:ext cx="3901091" cy="6701151"/>
          </a:xfrm>
          <a:custGeom>
            <a:avLst/>
            <a:gdLst>
              <a:gd name="connsiteX0" fmla="*/ 9490 w 3998392"/>
              <a:gd name="connsiteY0" fmla="*/ 9490 h 6870652"/>
              <a:gd name="connsiteX1" fmla="*/ 3993964 w 3998392"/>
              <a:gd name="connsiteY1" fmla="*/ 9490 h 6870652"/>
              <a:gd name="connsiteX2" fmla="*/ 2799507 w 3998392"/>
              <a:gd name="connsiteY2" fmla="*/ 6867489 h 6870652"/>
              <a:gd name="connsiteX3" fmla="*/ 9490 w 3998392"/>
              <a:gd name="connsiteY3" fmla="*/ 6867489 h 6870652"/>
              <a:gd name="connsiteX4" fmla="*/ 9490 w 3998392"/>
              <a:gd name="connsiteY4" fmla="*/ 9490 h 6870652"/>
              <a:gd name="connsiteX5" fmla="*/ 9490 w 3998392"/>
              <a:gd name="connsiteY5" fmla="*/ 9490 h 687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392" h="6870652">
                <a:moveTo>
                  <a:pt x="9490" y="9490"/>
                </a:moveTo>
                <a:lnTo>
                  <a:pt x="3993964" y="9490"/>
                </a:lnTo>
                <a:lnTo>
                  <a:pt x="2799507" y="6867489"/>
                </a:lnTo>
                <a:lnTo>
                  <a:pt x="9490" y="6867489"/>
                </a:lnTo>
                <a:lnTo>
                  <a:pt x="9490" y="9490"/>
                </a:lnTo>
                <a:lnTo>
                  <a:pt x="9490" y="9490"/>
                </a:lnTo>
                <a:close/>
              </a:path>
            </a:pathLst>
          </a:custGeom>
          <a:solidFill>
            <a:schemeClr val="accent1"/>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1980811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Left, Emerald)">
    <p:spTree>
      <p:nvGrpSpPr>
        <p:cNvPr id="1" name=""/>
        <p:cNvGrpSpPr/>
        <p:nvPr/>
      </p:nvGrpSpPr>
      <p:grpSpPr>
        <a:xfrm>
          <a:off x="0" y="0"/>
          <a:ext cx="0" cy="0"/>
          <a:chOff x="0" y="0"/>
          <a:chExt cx="0" cy="0"/>
        </a:xfrm>
      </p:grpSpPr>
      <p:sp>
        <p:nvSpPr>
          <p:cNvPr id="17" name="Text Placeholder 9">
            <a:extLst>
              <a:ext uri="{FF2B5EF4-FFF2-40B4-BE49-F238E27FC236}">
                <a16:creationId xmlns:a16="http://schemas.microsoft.com/office/drawing/2014/main" id="{0105C7C1-2FBB-4E88-A163-909F51879B92}"/>
              </a:ext>
            </a:extLst>
          </p:cNvPr>
          <p:cNvSpPr>
            <a:spLocks noGrp="1"/>
          </p:cNvSpPr>
          <p:nvPr>
            <p:ph type="body" sz="quarter" idx="10" hasCustomPrompt="1"/>
          </p:nvPr>
        </p:nvSpPr>
        <p:spPr>
          <a:xfrm>
            <a:off x="606553" y="1605280"/>
            <a:ext cx="7261803" cy="1844392"/>
          </a:xfrm>
          <a:prstGeom prst="rect">
            <a:avLst/>
          </a:prstGeom>
        </p:spPr>
        <p:txBody>
          <a:bodyPr lIns="0" tIns="0" rIns="0" bIns="0" anchor="b"/>
          <a:lstStyle>
            <a:lvl1pPr defTabSz="360000">
              <a:spcBef>
                <a:spcPts val="0"/>
              </a:spcBef>
              <a:spcAft>
                <a:spcPts val="1000"/>
              </a:spcAft>
              <a:defRPr sz="5400">
                <a:solidFill>
                  <a:schemeClr val="accent1"/>
                </a:solidFill>
                <a:latin typeface="Heebo Black" panose="00000A00000000000000" pitchFamily="2" charset="-79"/>
                <a:cs typeface="Heebo Black" panose="00000A00000000000000" pitchFamily="2" charset="-79"/>
              </a:defRPr>
            </a:lvl1pPr>
          </a:lstStyle>
          <a:p>
            <a:pPr lvl="0"/>
            <a:r>
              <a:rPr lang="en-US"/>
              <a:t>Section Title</a:t>
            </a:r>
            <a:endParaRPr lang="en-GB"/>
          </a:p>
        </p:txBody>
      </p:sp>
      <p:sp>
        <p:nvSpPr>
          <p:cNvPr id="18" name="Text Placeholder 9">
            <a:extLst>
              <a:ext uri="{FF2B5EF4-FFF2-40B4-BE49-F238E27FC236}">
                <a16:creationId xmlns:a16="http://schemas.microsoft.com/office/drawing/2014/main" id="{D161E228-9F86-4618-AA44-4A05CF791C58}"/>
              </a:ext>
            </a:extLst>
          </p:cNvPr>
          <p:cNvSpPr>
            <a:spLocks noGrp="1"/>
          </p:cNvSpPr>
          <p:nvPr>
            <p:ph type="body" sz="quarter" idx="11" hasCustomPrompt="1"/>
          </p:nvPr>
        </p:nvSpPr>
        <p:spPr>
          <a:xfrm>
            <a:off x="606553" y="3483984"/>
            <a:ext cx="7261803" cy="1016895"/>
          </a:xfrm>
          <a:prstGeom prst="rect">
            <a:avLst/>
          </a:prstGeom>
        </p:spPr>
        <p:txBody>
          <a:bodyPr lIns="0" tIns="0" rIns="0" bIns="0"/>
          <a:lstStyle>
            <a:lvl1pPr defTabSz="360000">
              <a:spcBef>
                <a:spcPts val="0"/>
              </a:spcBef>
              <a:spcAft>
                <a:spcPts val="1000"/>
              </a:spcAft>
              <a:defRPr sz="2200">
                <a:solidFill>
                  <a:schemeClr val="accent3"/>
                </a:solidFill>
                <a:latin typeface="Heebo Light" panose="00000400000000000000" pitchFamily="2" charset="-79"/>
                <a:ea typeface="Open Sans SemiBold" panose="020B0706030804020204" pitchFamily="34" charset="0"/>
                <a:cs typeface="Heebo Light" panose="00000400000000000000" pitchFamily="2" charset="-79"/>
              </a:defRPr>
            </a:lvl1pPr>
          </a:lstStyle>
          <a:p>
            <a:pPr lvl="0"/>
            <a:r>
              <a:rPr lang="en-US"/>
              <a:t>Section Caption</a:t>
            </a:r>
            <a:endParaRPr lang="en-GB"/>
          </a:p>
        </p:txBody>
      </p:sp>
      <p:grpSp>
        <p:nvGrpSpPr>
          <p:cNvPr id="24" name="Graphic 11">
            <a:extLst>
              <a:ext uri="{FF2B5EF4-FFF2-40B4-BE49-F238E27FC236}">
                <a16:creationId xmlns:a16="http://schemas.microsoft.com/office/drawing/2014/main" id="{61743D40-CD58-496C-8FCC-3867654FBF6F}"/>
              </a:ext>
            </a:extLst>
          </p:cNvPr>
          <p:cNvGrpSpPr/>
          <p:nvPr userDrawn="1"/>
        </p:nvGrpSpPr>
        <p:grpSpPr>
          <a:xfrm>
            <a:off x="512106" y="5959552"/>
            <a:ext cx="822326" cy="548217"/>
            <a:chOff x="8747759" y="5869443"/>
            <a:chExt cx="1071563" cy="714375"/>
          </a:xfrm>
        </p:grpSpPr>
        <p:sp>
          <p:nvSpPr>
            <p:cNvPr id="25" name="Freeform: Shape 24">
              <a:extLst>
                <a:ext uri="{FF2B5EF4-FFF2-40B4-BE49-F238E27FC236}">
                  <a16:creationId xmlns:a16="http://schemas.microsoft.com/office/drawing/2014/main" id="{9D11C297-31FA-4CB2-BE62-930AE34D8F02}"/>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DBCDDC6-3811-42DE-B0E1-2CC350556807}"/>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64A2B241-E037-42BF-AFF9-17B2B57E45B4}"/>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4E21DE3-046D-4B62-819F-FAA2D29CF67D}"/>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B2BCDEFA-D353-4C6D-93D8-2F5AA281364B}"/>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26B11CAF-15BA-4BFA-9005-A90217983BBE}"/>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187DF8A-6033-4BC2-B765-B56CA987B677}"/>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
        <p:nvSpPr>
          <p:cNvPr id="13" name="Graphic 8">
            <a:extLst>
              <a:ext uri="{FF2B5EF4-FFF2-40B4-BE49-F238E27FC236}">
                <a16:creationId xmlns:a16="http://schemas.microsoft.com/office/drawing/2014/main" id="{32A66EF9-3E80-1340-B799-C19FA8982294}"/>
              </a:ext>
            </a:extLst>
          </p:cNvPr>
          <p:cNvSpPr/>
          <p:nvPr userDrawn="1"/>
        </p:nvSpPr>
        <p:spPr>
          <a:xfrm rot="10800000">
            <a:off x="8305807" y="-1"/>
            <a:ext cx="3901091" cy="6701151"/>
          </a:xfrm>
          <a:custGeom>
            <a:avLst/>
            <a:gdLst>
              <a:gd name="connsiteX0" fmla="*/ 9490 w 3998392"/>
              <a:gd name="connsiteY0" fmla="*/ 9490 h 6870652"/>
              <a:gd name="connsiteX1" fmla="*/ 3993964 w 3998392"/>
              <a:gd name="connsiteY1" fmla="*/ 9490 h 6870652"/>
              <a:gd name="connsiteX2" fmla="*/ 2799507 w 3998392"/>
              <a:gd name="connsiteY2" fmla="*/ 6867489 h 6870652"/>
              <a:gd name="connsiteX3" fmla="*/ 9490 w 3998392"/>
              <a:gd name="connsiteY3" fmla="*/ 6867489 h 6870652"/>
              <a:gd name="connsiteX4" fmla="*/ 9490 w 3998392"/>
              <a:gd name="connsiteY4" fmla="*/ 9490 h 6870652"/>
              <a:gd name="connsiteX5" fmla="*/ 9490 w 3998392"/>
              <a:gd name="connsiteY5" fmla="*/ 9490 h 687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392" h="6870652">
                <a:moveTo>
                  <a:pt x="9490" y="9490"/>
                </a:moveTo>
                <a:lnTo>
                  <a:pt x="3993964" y="9490"/>
                </a:lnTo>
                <a:lnTo>
                  <a:pt x="2799507" y="6867489"/>
                </a:lnTo>
                <a:lnTo>
                  <a:pt x="9490" y="6867489"/>
                </a:lnTo>
                <a:lnTo>
                  <a:pt x="9490" y="9490"/>
                </a:lnTo>
                <a:lnTo>
                  <a:pt x="9490" y="9490"/>
                </a:lnTo>
                <a:close/>
              </a:path>
            </a:pathLst>
          </a:custGeom>
          <a:solidFill>
            <a:schemeClr val="accent3"/>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112207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7CCA0-9EB0-4FB0-A596-1EC46270EC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03D7BF-FB9B-41A0-983B-E459082860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DA5707-39A6-48CB-A264-071E95CA95F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6A006AF-D406-431D-9DF5-D7E21A770E35}"/>
              </a:ext>
            </a:extLst>
          </p:cNvPr>
          <p:cNvSpPr>
            <a:spLocks noGrp="1"/>
          </p:cNvSpPr>
          <p:nvPr>
            <p:ph type="ftr" sz="quarter" idx="11"/>
          </p:nvPr>
        </p:nvSpPr>
        <p:spPr/>
        <p:txBody>
          <a:bodyPr/>
          <a:lstStyle/>
          <a:p>
            <a:r>
              <a:rPr lang="en-US"/>
              <a:t>Slide</a:t>
            </a:r>
          </a:p>
        </p:txBody>
      </p:sp>
      <p:sp>
        <p:nvSpPr>
          <p:cNvPr id="6" name="Slide Number Placeholder 5">
            <a:extLst>
              <a:ext uri="{FF2B5EF4-FFF2-40B4-BE49-F238E27FC236}">
                <a16:creationId xmlns:a16="http://schemas.microsoft.com/office/drawing/2014/main" id="{03E67678-4519-4B84-B33E-485E5684F883}"/>
              </a:ext>
            </a:extLst>
          </p:cNvPr>
          <p:cNvSpPr>
            <a:spLocks noGrp="1"/>
          </p:cNvSpPr>
          <p:nvPr>
            <p:ph type="sldNum" sz="quarter" idx="12"/>
          </p:nvPr>
        </p:nvSpPr>
        <p:spPr/>
        <p:txBody>
          <a:bodyPr/>
          <a:lstStyle/>
          <a:p>
            <a:fld id="{E8997843-FE27-4B68-83FF-58EE63844844}" type="slidenum">
              <a:rPr lang="en-US" smtClean="0"/>
              <a:t>‹#›</a:t>
            </a:fld>
            <a:endParaRPr lang="en-US"/>
          </a:p>
        </p:txBody>
      </p:sp>
    </p:spTree>
    <p:extLst>
      <p:ext uri="{BB962C8B-B14F-4D97-AF65-F5344CB8AC3E}">
        <p14:creationId xmlns:p14="http://schemas.microsoft.com/office/powerpoint/2010/main" val="1813612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Left, Dark Fuchsia)">
    <p:spTree>
      <p:nvGrpSpPr>
        <p:cNvPr id="1" name=""/>
        <p:cNvGrpSpPr/>
        <p:nvPr/>
      </p:nvGrpSpPr>
      <p:grpSpPr>
        <a:xfrm>
          <a:off x="0" y="0"/>
          <a:ext cx="0" cy="0"/>
          <a:chOff x="0" y="0"/>
          <a:chExt cx="0" cy="0"/>
        </a:xfrm>
      </p:grpSpPr>
      <p:sp>
        <p:nvSpPr>
          <p:cNvPr id="17" name="Text Placeholder 9">
            <a:extLst>
              <a:ext uri="{FF2B5EF4-FFF2-40B4-BE49-F238E27FC236}">
                <a16:creationId xmlns:a16="http://schemas.microsoft.com/office/drawing/2014/main" id="{0105C7C1-2FBB-4E88-A163-909F51879B92}"/>
              </a:ext>
            </a:extLst>
          </p:cNvPr>
          <p:cNvSpPr>
            <a:spLocks noGrp="1"/>
          </p:cNvSpPr>
          <p:nvPr>
            <p:ph type="body" sz="quarter" idx="10" hasCustomPrompt="1"/>
          </p:nvPr>
        </p:nvSpPr>
        <p:spPr>
          <a:xfrm>
            <a:off x="606553" y="1605280"/>
            <a:ext cx="7261803" cy="1844392"/>
          </a:xfrm>
          <a:prstGeom prst="rect">
            <a:avLst/>
          </a:prstGeom>
        </p:spPr>
        <p:txBody>
          <a:bodyPr lIns="0" tIns="0" rIns="0" bIns="0" anchor="b"/>
          <a:lstStyle>
            <a:lvl1pPr defTabSz="360000">
              <a:spcBef>
                <a:spcPts val="0"/>
              </a:spcBef>
              <a:spcAft>
                <a:spcPts val="1000"/>
              </a:spcAft>
              <a:defRPr sz="5400">
                <a:solidFill>
                  <a:schemeClr val="accent1"/>
                </a:solidFill>
                <a:latin typeface="Heebo Black" panose="00000A00000000000000" pitchFamily="2" charset="-79"/>
                <a:cs typeface="Heebo Black" panose="00000A00000000000000" pitchFamily="2" charset="-79"/>
              </a:defRPr>
            </a:lvl1pPr>
          </a:lstStyle>
          <a:p>
            <a:pPr lvl="0"/>
            <a:r>
              <a:rPr lang="en-US"/>
              <a:t>Section Title</a:t>
            </a:r>
            <a:endParaRPr lang="en-GB"/>
          </a:p>
        </p:txBody>
      </p:sp>
      <p:sp>
        <p:nvSpPr>
          <p:cNvPr id="18" name="Text Placeholder 9">
            <a:extLst>
              <a:ext uri="{FF2B5EF4-FFF2-40B4-BE49-F238E27FC236}">
                <a16:creationId xmlns:a16="http://schemas.microsoft.com/office/drawing/2014/main" id="{D161E228-9F86-4618-AA44-4A05CF791C58}"/>
              </a:ext>
            </a:extLst>
          </p:cNvPr>
          <p:cNvSpPr>
            <a:spLocks noGrp="1"/>
          </p:cNvSpPr>
          <p:nvPr>
            <p:ph type="body" sz="quarter" idx="11" hasCustomPrompt="1"/>
          </p:nvPr>
        </p:nvSpPr>
        <p:spPr>
          <a:xfrm>
            <a:off x="606553" y="3483984"/>
            <a:ext cx="7261803" cy="1016895"/>
          </a:xfrm>
          <a:prstGeom prst="rect">
            <a:avLst/>
          </a:prstGeom>
        </p:spPr>
        <p:txBody>
          <a:bodyPr lIns="0" tIns="0" rIns="0" bIns="0"/>
          <a:lstStyle>
            <a:lvl1pPr defTabSz="360000">
              <a:spcBef>
                <a:spcPts val="0"/>
              </a:spcBef>
              <a:spcAft>
                <a:spcPts val="1000"/>
              </a:spcAft>
              <a:defRPr sz="2200">
                <a:solidFill>
                  <a:schemeClr val="accent2"/>
                </a:solidFill>
                <a:latin typeface="Heebo Light" panose="00000400000000000000" pitchFamily="2" charset="-79"/>
                <a:ea typeface="Open Sans SemiBold" panose="020B0706030804020204" pitchFamily="34" charset="0"/>
                <a:cs typeface="Heebo Light" panose="00000400000000000000" pitchFamily="2" charset="-79"/>
              </a:defRPr>
            </a:lvl1pPr>
          </a:lstStyle>
          <a:p>
            <a:pPr lvl="0"/>
            <a:r>
              <a:rPr lang="en-US"/>
              <a:t>Section Caption</a:t>
            </a:r>
            <a:endParaRPr lang="en-GB"/>
          </a:p>
        </p:txBody>
      </p:sp>
      <p:grpSp>
        <p:nvGrpSpPr>
          <p:cNvPr id="24" name="Graphic 11">
            <a:extLst>
              <a:ext uri="{FF2B5EF4-FFF2-40B4-BE49-F238E27FC236}">
                <a16:creationId xmlns:a16="http://schemas.microsoft.com/office/drawing/2014/main" id="{61743D40-CD58-496C-8FCC-3867654FBF6F}"/>
              </a:ext>
            </a:extLst>
          </p:cNvPr>
          <p:cNvGrpSpPr/>
          <p:nvPr userDrawn="1"/>
        </p:nvGrpSpPr>
        <p:grpSpPr>
          <a:xfrm>
            <a:off x="512106" y="5959552"/>
            <a:ext cx="822326" cy="548217"/>
            <a:chOff x="8747759" y="5869443"/>
            <a:chExt cx="1071563" cy="714375"/>
          </a:xfrm>
        </p:grpSpPr>
        <p:sp>
          <p:nvSpPr>
            <p:cNvPr id="25" name="Freeform: Shape 24">
              <a:extLst>
                <a:ext uri="{FF2B5EF4-FFF2-40B4-BE49-F238E27FC236}">
                  <a16:creationId xmlns:a16="http://schemas.microsoft.com/office/drawing/2014/main" id="{9D11C297-31FA-4CB2-BE62-930AE34D8F02}"/>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DBCDDC6-3811-42DE-B0E1-2CC350556807}"/>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64A2B241-E037-42BF-AFF9-17B2B57E45B4}"/>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4E21DE3-046D-4B62-819F-FAA2D29CF67D}"/>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B2BCDEFA-D353-4C6D-93D8-2F5AA281364B}"/>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26B11CAF-15BA-4BFA-9005-A90217983BBE}"/>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187DF8A-6033-4BC2-B765-B56CA987B677}"/>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
        <p:nvSpPr>
          <p:cNvPr id="14" name="Graphic 8">
            <a:extLst>
              <a:ext uri="{FF2B5EF4-FFF2-40B4-BE49-F238E27FC236}">
                <a16:creationId xmlns:a16="http://schemas.microsoft.com/office/drawing/2014/main" id="{0BCBD642-F7E6-47E6-9C3C-2DFA183A6542}"/>
              </a:ext>
            </a:extLst>
          </p:cNvPr>
          <p:cNvSpPr/>
          <p:nvPr userDrawn="1"/>
        </p:nvSpPr>
        <p:spPr>
          <a:xfrm rot="10800000">
            <a:off x="8305807" y="-1"/>
            <a:ext cx="3901091" cy="6701151"/>
          </a:xfrm>
          <a:custGeom>
            <a:avLst/>
            <a:gdLst>
              <a:gd name="connsiteX0" fmla="*/ 9490 w 3998392"/>
              <a:gd name="connsiteY0" fmla="*/ 9490 h 6870652"/>
              <a:gd name="connsiteX1" fmla="*/ 3993964 w 3998392"/>
              <a:gd name="connsiteY1" fmla="*/ 9490 h 6870652"/>
              <a:gd name="connsiteX2" fmla="*/ 2799507 w 3998392"/>
              <a:gd name="connsiteY2" fmla="*/ 6867489 h 6870652"/>
              <a:gd name="connsiteX3" fmla="*/ 9490 w 3998392"/>
              <a:gd name="connsiteY3" fmla="*/ 6867489 h 6870652"/>
              <a:gd name="connsiteX4" fmla="*/ 9490 w 3998392"/>
              <a:gd name="connsiteY4" fmla="*/ 9490 h 6870652"/>
              <a:gd name="connsiteX5" fmla="*/ 9490 w 3998392"/>
              <a:gd name="connsiteY5" fmla="*/ 9490 h 687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392" h="6870652">
                <a:moveTo>
                  <a:pt x="9490" y="9490"/>
                </a:moveTo>
                <a:lnTo>
                  <a:pt x="3993964" y="9490"/>
                </a:lnTo>
                <a:lnTo>
                  <a:pt x="2799507" y="6867489"/>
                </a:lnTo>
                <a:lnTo>
                  <a:pt x="9490" y="6867489"/>
                </a:lnTo>
                <a:lnTo>
                  <a:pt x="9490" y="9490"/>
                </a:lnTo>
                <a:lnTo>
                  <a:pt x="9490" y="9490"/>
                </a:lnTo>
                <a:close/>
              </a:path>
            </a:pathLst>
          </a:custGeom>
          <a:solidFill>
            <a:schemeClr val="accent2"/>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3277896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Left, Golden Sand)">
    <p:spTree>
      <p:nvGrpSpPr>
        <p:cNvPr id="1" name=""/>
        <p:cNvGrpSpPr/>
        <p:nvPr/>
      </p:nvGrpSpPr>
      <p:grpSpPr>
        <a:xfrm>
          <a:off x="0" y="0"/>
          <a:ext cx="0" cy="0"/>
          <a:chOff x="0" y="0"/>
          <a:chExt cx="0" cy="0"/>
        </a:xfrm>
      </p:grpSpPr>
      <p:sp>
        <p:nvSpPr>
          <p:cNvPr id="17" name="Text Placeholder 9">
            <a:extLst>
              <a:ext uri="{FF2B5EF4-FFF2-40B4-BE49-F238E27FC236}">
                <a16:creationId xmlns:a16="http://schemas.microsoft.com/office/drawing/2014/main" id="{0105C7C1-2FBB-4E88-A163-909F51879B92}"/>
              </a:ext>
            </a:extLst>
          </p:cNvPr>
          <p:cNvSpPr>
            <a:spLocks noGrp="1"/>
          </p:cNvSpPr>
          <p:nvPr>
            <p:ph type="body" sz="quarter" idx="10" hasCustomPrompt="1"/>
          </p:nvPr>
        </p:nvSpPr>
        <p:spPr>
          <a:xfrm>
            <a:off x="606553" y="1605280"/>
            <a:ext cx="7261803" cy="1844392"/>
          </a:xfrm>
          <a:prstGeom prst="rect">
            <a:avLst/>
          </a:prstGeom>
        </p:spPr>
        <p:txBody>
          <a:bodyPr lIns="0" tIns="0" rIns="0" bIns="0" anchor="b"/>
          <a:lstStyle>
            <a:lvl1pPr defTabSz="360000">
              <a:spcBef>
                <a:spcPts val="0"/>
              </a:spcBef>
              <a:spcAft>
                <a:spcPts val="1000"/>
              </a:spcAft>
              <a:defRPr sz="5400">
                <a:solidFill>
                  <a:schemeClr val="accent1"/>
                </a:solidFill>
                <a:latin typeface="Heebo Black" panose="00000A00000000000000" pitchFamily="2" charset="-79"/>
                <a:cs typeface="Heebo Black" panose="00000A00000000000000" pitchFamily="2" charset="-79"/>
              </a:defRPr>
            </a:lvl1pPr>
          </a:lstStyle>
          <a:p>
            <a:pPr lvl="0"/>
            <a:r>
              <a:rPr lang="en-US"/>
              <a:t>Section Title</a:t>
            </a:r>
            <a:endParaRPr lang="en-GB"/>
          </a:p>
        </p:txBody>
      </p:sp>
      <p:sp>
        <p:nvSpPr>
          <p:cNvPr id="18" name="Text Placeholder 9">
            <a:extLst>
              <a:ext uri="{FF2B5EF4-FFF2-40B4-BE49-F238E27FC236}">
                <a16:creationId xmlns:a16="http://schemas.microsoft.com/office/drawing/2014/main" id="{D161E228-9F86-4618-AA44-4A05CF791C58}"/>
              </a:ext>
            </a:extLst>
          </p:cNvPr>
          <p:cNvSpPr>
            <a:spLocks noGrp="1"/>
          </p:cNvSpPr>
          <p:nvPr>
            <p:ph type="body" sz="quarter" idx="11" hasCustomPrompt="1"/>
          </p:nvPr>
        </p:nvSpPr>
        <p:spPr>
          <a:xfrm>
            <a:off x="606553" y="3483984"/>
            <a:ext cx="7261803" cy="1016895"/>
          </a:xfrm>
          <a:prstGeom prst="rect">
            <a:avLst/>
          </a:prstGeom>
        </p:spPr>
        <p:txBody>
          <a:bodyPr lIns="0" tIns="0" rIns="0" bIns="0"/>
          <a:lstStyle>
            <a:lvl1pPr defTabSz="360000">
              <a:spcBef>
                <a:spcPts val="0"/>
              </a:spcBef>
              <a:spcAft>
                <a:spcPts val="1000"/>
              </a:spcAft>
              <a:defRPr sz="2200">
                <a:solidFill>
                  <a:schemeClr val="accent2"/>
                </a:solidFill>
                <a:latin typeface="Heebo Light" panose="00000400000000000000" pitchFamily="2" charset="-79"/>
                <a:ea typeface="Open Sans SemiBold" panose="020B0706030804020204" pitchFamily="34" charset="0"/>
                <a:cs typeface="Heebo Light" panose="00000400000000000000" pitchFamily="2" charset="-79"/>
              </a:defRPr>
            </a:lvl1pPr>
          </a:lstStyle>
          <a:p>
            <a:pPr lvl="0"/>
            <a:r>
              <a:rPr lang="en-US"/>
              <a:t>Section Caption</a:t>
            </a:r>
            <a:endParaRPr lang="en-GB"/>
          </a:p>
        </p:txBody>
      </p:sp>
      <p:grpSp>
        <p:nvGrpSpPr>
          <p:cNvPr id="24" name="Graphic 11">
            <a:extLst>
              <a:ext uri="{FF2B5EF4-FFF2-40B4-BE49-F238E27FC236}">
                <a16:creationId xmlns:a16="http://schemas.microsoft.com/office/drawing/2014/main" id="{61743D40-CD58-496C-8FCC-3867654FBF6F}"/>
              </a:ext>
            </a:extLst>
          </p:cNvPr>
          <p:cNvGrpSpPr/>
          <p:nvPr userDrawn="1"/>
        </p:nvGrpSpPr>
        <p:grpSpPr>
          <a:xfrm>
            <a:off x="512106" y="5959552"/>
            <a:ext cx="822326" cy="548217"/>
            <a:chOff x="8747759" y="5869443"/>
            <a:chExt cx="1071563" cy="714375"/>
          </a:xfrm>
        </p:grpSpPr>
        <p:sp>
          <p:nvSpPr>
            <p:cNvPr id="25" name="Freeform: Shape 24">
              <a:extLst>
                <a:ext uri="{FF2B5EF4-FFF2-40B4-BE49-F238E27FC236}">
                  <a16:creationId xmlns:a16="http://schemas.microsoft.com/office/drawing/2014/main" id="{9D11C297-31FA-4CB2-BE62-930AE34D8F02}"/>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DBCDDC6-3811-42DE-B0E1-2CC350556807}"/>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64A2B241-E037-42BF-AFF9-17B2B57E45B4}"/>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4E21DE3-046D-4B62-819F-FAA2D29CF67D}"/>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B2BCDEFA-D353-4C6D-93D8-2F5AA281364B}"/>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26B11CAF-15BA-4BFA-9005-A90217983BBE}"/>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187DF8A-6033-4BC2-B765-B56CA987B677}"/>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
        <p:nvSpPr>
          <p:cNvPr id="13" name="Graphic 8">
            <a:extLst>
              <a:ext uri="{FF2B5EF4-FFF2-40B4-BE49-F238E27FC236}">
                <a16:creationId xmlns:a16="http://schemas.microsoft.com/office/drawing/2014/main" id="{6EEB0864-8431-2A4D-AA36-64B67CF36ABF}"/>
              </a:ext>
            </a:extLst>
          </p:cNvPr>
          <p:cNvSpPr/>
          <p:nvPr userDrawn="1"/>
        </p:nvSpPr>
        <p:spPr>
          <a:xfrm rot="10800000">
            <a:off x="8305807" y="-1"/>
            <a:ext cx="3901090" cy="6701150"/>
          </a:xfrm>
          <a:custGeom>
            <a:avLst/>
            <a:gdLst>
              <a:gd name="connsiteX0" fmla="*/ 9490 w 3998392"/>
              <a:gd name="connsiteY0" fmla="*/ 9490 h 6870652"/>
              <a:gd name="connsiteX1" fmla="*/ 3993964 w 3998392"/>
              <a:gd name="connsiteY1" fmla="*/ 9490 h 6870652"/>
              <a:gd name="connsiteX2" fmla="*/ 2799507 w 3998392"/>
              <a:gd name="connsiteY2" fmla="*/ 6867489 h 6870652"/>
              <a:gd name="connsiteX3" fmla="*/ 9490 w 3998392"/>
              <a:gd name="connsiteY3" fmla="*/ 6867489 h 6870652"/>
              <a:gd name="connsiteX4" fmla="*/ 9490 w 3998392"/>
              <a:gd name="connsiteY4" fmla="*/ 9490 h 6870652"/>
              <a:gd name="connsiteX5" fmla="*/ 9490 w 3998392"/>
              <a:gd name="connsiteY5" fmla="*/ 9490 h 687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392" h="6870652">
                <a:moveTo>
                  <a:pt x="9490" y="9490"/>
                </a:moveTo>
                <a:lnTo>
                  <a:pt x="3993964" y="9490"/>
                </a:lnTo>
                <a:lnTo>
                  <a:pt x="2799507" y="6867489"/>
                </a:lnTo>
                <a:lnTo>
                  <a:pt x="9490" y="6867489"/>
                </a:lnTo>
                <a:lnTo>
                  <a:pt x="9490" y="9490"/>
                </a:lnTo>
                <a:lnTo>
                  <a:pt x="9490" y="9490"/>
                </a:lnTo>
                <a:close/>
              </a:path>
            </a:pathLst>
          </a:custGeom>
          <a:solidFill>
            <a:schemeClr val="accent4"/>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524331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Left, Azure White)">
    <p:spTree>
      <p:nvGrpSpPr>
        <p:cNvPr id="1" name=""/>
        <p:cNvGrpSpPr/>
        <p:nvPr/>
      </p:nvGrpSpPr>
      <p:grpSpPr>
        <a:xfrm>
          <a:off x="0" y="0"/>
          <a:ext cx="0" cy="0"/>
          <a:chOff x="0" y="0"/>
          <a:chExt cx="0" cy="0"/>
        </a:xfrm>
      </p:grpSpPr>
      <p:sp>
        <p:nvSpPr>
          <p:cNvPr id="17" name="Text Placeholder 9">
            <a:extLst>
              <a:ext uri="{FF2B5EF4-FFF2-40B4-BE49-F238E27FC236}">
                <a16:creationId xmlns:a16="http://schemas.microsoft.com/office/drawing/2014/main" id="{0105C7C1-2FBB-4E88-A163-909F51879B92}"/>
              </a:ext>
            </a:extLst>
          </p:cNvPr>
          <p:cNvSpPr>
            <a:spLocks noGrp="1"/>
          </p:cNvSpPr>
          <p:nvPr>
            <p:ph type="body" sz="quarter" idx="10" hasCustomPrompt="1"/>
          </p:nvPr>
        </p:nvSpPr>
        <p:spPr>
          <a:xfrm>
            <a:off x="606553" y="1605280"/>
            <a:ext cx="7261803" cy="1844392"/>
          </a:xfrm>
          <a:prstGeom prst="rect">
            <a:avLst/>
          </a:prstGeom>
        </p:spPr>
        <p:txBody>
          <a:bodyPr lIns="0" tIns="0" rIns="0" bIns="0" anchor="b"/>
          <a:lstStyle>
            <a:lvl1pPr defTabSz="360000">
              <a:spcBef>
                <a:spcPts val="0"/>
              </a:spcBef>
              <a:spcAft>
                <a:spcPts val="1000"/>
              </a:spcAft>
              <a:defRPr sz="5400">
                <a:solidFill>
                  <a:schemeClr val="accent1"/>
                </a:solidFill>
                <a:latin typeface="Heebo Black" panose="00000A00000000000000" pitchFamily="2" charset="-79"/>
                <a:cs typeface="Heebo Black" panose="00000A00000000000000" pitchFamily="2" charset="-79"/>
              </a:defRPr>
            </a:lvl1pPr>
          </a:lstStyle>
          <a:p>
            <a:pPr lvl="0"/>
            <a:r>
              <a:rPr lang="en-US"/>
              <a:t>Section Title</a:t>
            </a:r>
            <a:endParaRPr lang="en-GB"/>
          </a:p>
        </p:txBody>
      </p:sp>
      <p:sp>
        <p:nvSpPr>
          <p:cNvPr id="18" name="Text Placeholder 9">
            <a:extLst>
              <a:ext uri="{FF2B5EF4-FFF2-40B4-BE49-F238E27FC236}">
                <a16:creationId xmlns:a16="http://schemas.microsoft.com/office/drawing/2014/main" id="{D161E228-9F86-4618-AA44-4A05CF791C58}"/>
              </a:ext>
            </a:extLst>
          </p:cNvPr>
          <p:cNvSpPr>
            <a:spLocks noGrp="1"/>
          </p:cNvSpPr>
          <p:nvPr>
            <p:ph type="body" sz="quarter" idx="11" hasCustomPrompt="1"/>
          </p:nvPr>
        </p:nvSpPr>
        <p:spPr>
          <a:xfrm>
            <a:off x="606553" y="3483984"/>
            <a:ext cx="7261803" cy="1016895"/>
          </a:xfrm>
          <a:prstGeom prst="rect">
            <a:avLst/>
          </a:prstGeom>
        </p:spPr>
        <p:txBody>
          <a:bodyPr lIns="0" tIns="0" rIns="0" bIns="0"/>
          <a:lstStyle>
            <a:lvl1pPr defTabSz="360000">
              <a:spcBef>
                <a:spcPts val="0"/>
              </a:spcBef>
              <a:spcAft>
                <a:spcPts val="1000"/>
              </a:spcAft>
              <a:defRPr sz="2200">
                <a:solidFill>
                  <a:schemeClr val="accent2"/>
                </a:solidFill>
                <a:latin typeface="Heebo Light" panose="00000400000000000000" pitchFamily="2" charset="-79"/>
                <a:ea typeface="Open Sans SemiBold" panose="020B0706030804020204" pitchFamily="34" charset="0"/>
                <a:cs typeface="Heebo Light" panose="00000400000000000000" pitchFamily="2" charset="-79"/>
              </a:defRPr>
            </a:lvl1pPr>
          </a:lstStyle>
          <a:p>
            <a:pPr lvl="0"/>
            <a:r>
              <a:rPr lang="en-US"/>
              <a:t>Section Caption</a:t>
            </a:r>
            <a:endParaRPr lang="en-GB"/>
          </a:p>
        </p:txBody>
      </p:sp>
      <p:grpSp>
        <p:nvGrpSpPr>
          <p:cNvPr id="24" name="Graphic 11">
            <a:extLst>
              <a:ext uri="{FF2B5EF4-FFF2-40B4-BE49-F238E27FC236}">
                <a16:creationId xmlns:a16="http://schemas.microsoft.com/office/drawing/2014/main" id="{61743D40-CD58-496C-8FCC-3867654FBF6F}"/>
              </a:ext>
            </a:extLst>
          </p:cNvPr>
          <p:cNvGrpSpPr/>
          <p:nvPr userDrawn="1"/>
        </p:nvGrpSpPr>
        <p:grpSpPr>
          <a:xfrm>
            <a:off x="512106" y="5959552"/>
            <a:ext cx="822326" cy="548217"/>
            <a:chOff x="8747759" y="5869443"/>
            <a:chExt cx="1071563" cy="714375"/>
          </a:xfrm>
        </p:grpSpPr>
        <p:sp>
          <p:nvSpPr>
            <p:cNvPr id="25" name="Freeform: Shape 24">
              <a:extLst>
                <a:ext uri="{FF2B5EF4-FFF2-40B4-BE49-F238E27FC236}">
                  <a16:creationId xmlns:a16="http://schemas.microsoft.com/office/drawing/2014/main" id="{9D11C297-31FA-4CB2-BE62-930AE34D8F02}"/>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DBCDDC6-3811-42DE-B0E1-2CC350556807}"/>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64A2B241-E037-42BF-AFF9-17B2B57E45B4}"/>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4E21DE3-046D-4B62-819F-FAA2D29CF67D}"/>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B2BCDEFA-D353-4C6D-93D8-2F5AA281364B}"/>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26B11CAF-15BA-4BFA-9005-A90217983BBE}"/>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187DF8A-6033-4BC2-B765-B56CA987B677}"/>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
        <p:nvSpPr>
          <p:cNvPr id="13" name="Graphic 8">
            <a:extLst>
              <a:ext uri="{FF2B5EF4-FFF2-40B4-BE49-F238E27FC236}">
                <a16:creationId xmlns:a16="http://schemas.microsoft.com/office/drawing/2014/main" id="{C9D2262E-E8C5-7F44-9629-D6BC9E820A8C}"/>
              </a:ext>
            </a:extLst>
          </p:cNvPr>
          <p:cNvSpPr/>
          <p:nvPr userDrawn="1"/>
        </p:nvSpPr>
        <p:spPr>
          <a:xfrm rot="10800000">
            <a:off x="8305807" y="-1"/>
            <a:ext cx="3901091" cy="6701151"/>
          </a:xfrm>
          <a:custGeom>
            <a:avLst/>
            <a:gdLst>
              <a:gd name="connsiteX0" fmla="*/ 9490 w 3998392"/>
              <a:gd name="connsiteY0" fmla="*/ 9490 h 6870652"/>
              <a:gd name="connsiteX1" fmla="*/ 3993964 w 3998392"/>
              <a:gd name="connsiteY1" fmla="*/ 9490 h 6870652"/>
              <a:gd name="connsiteX2" fmla="*/ 2799507 w 3998392"/>
              <a:gd name="connsiteY2" fmla="*/ 6867489 h 6870652"/>
              <a:gd name="connsiteX3" fmla="*/ 9490 w 3998392"/>
              <a:gd name="connsiteY3" fmla="*/ 6867489 h 6870652"/>
              <a:gd name="connsiteX4" fmla="*/ 9490 w 3998392"/>
              <a:gd name="connsiteY4" fmla="*/ 9490 h 6870652"/>
              <a:gd name="connsiteX5" fmla="*/ 9490 w 3998392"/>
              <a:gd name="connsiteY5" fmla="*/ 9490 h 687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392" h="6870652">
                <a:moveTo>
                  <a:pt x="9490" y="9490"/>
                </a:moveTo>
                <a:lnTo>
                  <a:pt x="3993964" y="9490"/>
                </a:lnTo>
                <a:lnTo>
                  <a:pt x="2799507" y="6867489"/>
                </a:lnTo>
                <a:lnTo>
                  <a:pt x="9490" y="6867489"/>
                </a:lnTo>
                <a:lnTo>
                  <a:pt x="9490" y="9490"/>
                </a:lnTo>
                <a:lnTo>
                  <a:pt x="9490" y="9490"/>
                </a:lnTo>
                <a:close/>
              </a:path>
            </a:pathLst>
          </a:custGeom>
          <a:solidFill>
            <a:schemeClr val="accent5"/>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3844997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Right, Scholar Blu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22061F7-343F-41FE-AB28-115500A4F188}"/>
              </a:ext>
            </a:extLst>
          </p:cNvPr>
          <p:cNvSpPr>
            <a:spLocks noGrp="1"/>
          </p:cNvSpPr>
          <p:nvPr>
            <p:ph type="body" sz="quarter" idx="10" hasCustomPrompt="1"/>
          </p:nvPr>
        </p:nvSpPr>
        <p:spPr>
          <a:xfrm>
            <a:off x="4380089" y="1605280"/>
            <a:ext cx="7264155" cy="1844392"/>
          </a:xfrm>
          <a:prstGeom prst="rect">
            <a:avLst/>
          </a:prstGeom>
        </p:spPr>
        <p:txBody>
          <a:bodyPr lIns="0" tIns="0" rIns="0" bIns="0" anchor="b"/>
          <a:lstStyle>
            <a:lvl1pPr defTabSz="360000">
              <a:spcBef>
                <a:spcPts val="0"/>
              </a:spcBef>
              <a:spcAft>
                <a:spcPts val="1000"/>
              </a:spcAft>
              <a:defRPr sz="5400">
                <a:solidFill>
                  <a:schemeClr val="accent1"/>
                </a:solidFill>
                <a:latin typeface="Heebo Black" panose="00000A00000000000000" pitchFamily="2" charset="-79"/>
                <a:cs typeface="Heebo Black" panose="00000A00000000000000" pitchFamily="2" charset="-79"/>
              </a:defRPr>
            </a:lvl1pPr>
          </a:lstStyle>
          <a:p>
            <a:pPr lvl="0"/>
            <a:r>
              <a:rPr lang="en-US"/>
              <a:t>Section Title</a:t>
            </a:r>
            <a:endParaRPr lang="en-GB"/>
          </a:p>
        </p:txBody>
      </p:sp>
      <p:sp>
        <p:nvSpPr>
          <p:cNvPr id="6" name="Text Placeholder 9">
            <a:extLst>
              <a:ext uri="{FF2B5EF4-FFF2-40B4-BE49-F238E27FC236}">
                <a16:creationId xmlns:a16="http://schemas.microsoft.com/office/drawing/2014/main" id="{8C02468A-D3B0-45A5-AEEB-401F6C2775FC}"/>
              </a:ext>
            </a:extLst>
          </p:cNvPr>
          <p:cNvSpPr>
            <a:spLocks noGrp="1"/>
          </p:cNvSpPr>
          <p:nvPr>
            <p:ph type="body" sz="quarter" idx="11" hasCustomPrompt="1"/>
          </p:nvPr>
        </p:nvSpPr>
        <p:spPr>
          <a:xfrm>
            <a:off x="4381107" y="3483984"/>
            <a:ext cx="7242299" cy="1016895"/>
          </a:xfrm>
          <a:prstGeom prst="rect">
            <a:avLst/>
          </a:prstGeom>
        </p:spPr>
        <p:txBody>
          <a:bodyPr lIns="0" tIns="0" rIns="0" bIns="0"/>
          <a:lstStyle>
            <a:lvl1pPr defTabSz="360000">
              <a:spcBef>
                <a:spcPts val="0"/>
              </a:spcBef>
              <a:spcAft>
                <a:spcPts val="1000"/>
              </a:spcAft>
              <a:defRPr sz="2200">
                <a:solidFill>
                  <a:schemeClr val="accent2"/>
                </a:solidFill>
                <a:latin typeface="Heebo Light" panose="00000400000000000000" pitchFamily="2" charset="-79"/>
                <a:ea typeface="Open Sans SemiBold" panose="020B0706030804020204" pitchFamily="34" charset="0"/>
                <a:cs typeface="Heebo Light" panose="00000400000000000000" pitchFamily="2" charset="-79"/>
              </a:defRPr>
            </a:lvl1pPr>
          </a:lstStyle>
          <a:p>
            <a:pPr lvl="0"/>
            <a:r>
              <a:rPr lang="en-US"/>
              <a:t>Section Caption</a:t>
            </a:r>
            <a:endParaRPr lang="en-GB"/>
          </a:p>
        </p:txBody>
      </p:sp>
      <p:grpSp>
        <p:nvGrpSpPr>
          <p:cNvPr id="22" name="Graphic 11">
            <a:extLst>
              <a:ext uri="{FF2B5EF4-FFF2-40B4-BE49-F238E27FC236}">
                <a16:creationId xmlns:a16="http://schemas.microsoft.com/office/drawing/2014/main" id="{A94F71A3-D3FF-4189-8C69-B045D7E96C27}"/>
              </a:ext>
            </a:extLst>
          </p:cNvPr>
          <p:cNvGrpSpPr/>
          <p:nvPr userDrawn="1"/>
        </p:nvGrpSpPr>
        <p:grpSpPr>
          <a:xfrm>
            <a:off x="10850092" y="5959552"/>
            <a:ext cx="822326" cy="548217"/>
            <a:chOff x="8747759" y="5869443"/>
            <a:chExt cx="1071563" cy="714375"/>
          </a:xfrm>
        </p:grpSpPr>
        <p:sp>
          <p:nvSpPr>
            <p:cNvPr id="23" name="Freeform: Shape 22">
              <a:extLst>
                <a:ext uri="{FF2B5EF4-FFF2-40B4-BE49-F238E27FC236}">
                  <a16:creationId xmlns:a16="http://schemas.microsoft.com/office/drawing/2014/main" id="{EE5A9EC9-379B-472E-96F8-B8F022F7E473}"/>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6B21F48B-BE59-4C1C-A9E2-E18823D8E54A}"/>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2226167-BF3D-4F41-877B-8065255A152C}"/>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ECCCC2FA-D262-4064-8CFE-C17AA10D35FA}"/>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52E74CD-762B-4769-B4D5-07279A8C8446}"/>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AEA48D9-D2F9-4650-8888-7681987A83DD}"/>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78E919E-28ED-427B-B046-2A608C0C8DD5}"/>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
        <p:nvSpPr>
          <p:cNvPr id="13" name="Graphic 8">
            <a:extLst>
              <a:ext uri="{FF2B5EF4-FFF2-40B4-BE49-F238E27FC236}">
                <a16:creationId xmlns:a16="http://schemas.microsoft.com/office/drawing/2014/main" id="{18B9F3A6-9F98-4444-AC04-519B2B908CA2}"/>
              </a:ext>
            </a:extLst>
          </p:cNvPr>
          <p:cNvSpPr/>
          <p:nvPr userDrawn="1"/>
        </p:nvSpPr>
        <p:spPr>
          <a:xfrm>
            <a:off x="-10160" y="-8115"/>
            <a:ext cx="3899749" cy="6698847"/>
          </a:xfrm>
          <a:custGeom>
            <a:avLst/>
            <a:gdLst>
              <a:gd name="connsiteX0" fmla="*/ 9490 w 3998392"/>
              <a:gd name="connsiteY0" fmla="*/ 9490 h 6870652"/>
              <a:gd name="connsiteX1" fmla="*/ 3993964 w 3998392"/>
              <a:gd name="connsiteY1" fmla="*/ 9490 h 6870652"/>
              <a:gd name="connsiteX2" fmla="*/ 2799507 w 3998392"/>
              <a:gd name="connsiteY2" fmla="*/ 6867489 h 6870652"/>
              <a:gd name="connsiteX3" fmla="*/ 9490 w 3998392"/>
              <a:gd name="connsiteY3" fmla="*/ 6867489 h 6870652"/>
              <a:gd name="connsiteX4" fmla="*/ 9490 w 3998392"/>
              <a:gd name="connsiteY4" fmla="*/ 9490 h 6870652"/>
              <a:gd name="connsiteX5" fmla="*/ 9490 w 3998392"/>
              <a:gd name="connsiteY5" fmla="*/ 9490 h 687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392" h="6870652">
                <a:moveTo>
                  <a:pt x="9490" y="9490"/>
                </a:moveTo>
                <a:lnTo>
                  <a:pt x="3993964" y="9490"/>
                </a:lnTo>
                <a:lnTo>
                  <a:pt x="2799507" y="6867489"/>
                </a:lnTo>
                <a:lnTo>
                  <a:pt x="9490" y="6867489"/>
                </a:lnTo>
                <a:lnTo>
                  <a:pt x="9490" y="9490"/>
                </a:lnTo>
                <a:lnTo>
                  <a:pt x="9490" y="9490"/>
                </a:lnTo>
                <a:close/>
              </a:path>
            </a:pathLst>
          </a:custGeom>
          <a:solidFill>
            <a:schemeClr val="accent1"/>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1431653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Right, Emera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22061F7-343F-41FE-AB28-115500A4F188}"/>
              </a:ext>
            </a:extLst>
          </p:cNvPr>
          <p:cNvSpPr>
            <a:spLocks noGrp="1"/>
          </p:cNvSpPr>
          <p:nvPr>
            <p:ph type="body" sz="quarter" idx="10" hasCustomPrompt="1"/>
          </p:nvPr>
        </p:nvSpPr>
        <p:spPr>
          <a:xfrm>
            <a:off x="4380089" y="1605280"/>
            <a:ext cx="7264155" cy="1844392"/>
          </a:xfrm>
          <a:prstGeom prst="rect">
            <a:avLst/>
          </a:prstGeom>
        </p:spPr>
        <p:txBody>
          <a:bodyPr lIns="0" tIns="0" rIns="0" bIns="0" anchor="b"/>
          <a:lstStyle>
            <a:lvl1pPr defTabSz="360000">
              <a:spcBef>
                <a:spcPts val="0"/>
              </a:spcBef>
              <a:spcAft>
                <a:spcPts val="1000"/>
              </a:spcAft>
              <a:defRPr sz="5400">
                <a:solidFill>
                  <a:schemeClr val="accent1"/>
                </a:solidFill>
                <a:latin typeface="Heebo Black" panose="00000A00000000000000" pitchFamily="2" charset="-79"/>
                <a:cs typeface="Heebo Black" panose="00000A00000000000000" pitchFamily="2" charset="-79"/>
              </a:defRPr>
            </a:lvl1pPr>
          </a:lstStyle>
          <a:p>
            <a:pPr lvl="0"/>
            <a:r>
              <a:rPr lang="en-US"/>
              <a:t>Section Title</a:t>
            </a:r>
            <a:endParaRPr lang="en-GB"/>
          </a:p>
        </p:txBody>
      </p:sp>
      <p:sp>
        <p:nvSpPr>
          <p:cNvPr id="6" name="Text Placeholder 9">
            <a:extLst>
              <a:ext uri="{FF2B5EF4-FFF2-40B4-BE49-F238E27FC236}">
                <a16:creationId xmlns:a16="http://schemas.microsoft.com/office/drawing/2014/main" id="{8C02468A-D3B0-45A5-AEEB-401F6C2775FC}"/>
              </a:ext>
            </a:extLst>
          </p:cNvPr>
          <p:cNvSpPr>
            <a:spLocks noGrp="1"/>
          </p:cNvSpPr>
          <p:nvPr>
            <p:ph type="body" sz="quarter" idx="11" hasCustomPrompt="1"/>
          </p:nvPr>
        </p:nvSpPr>
        <p:spPr>
          <a:xfrm>
            <a:off x="4381107" y="3483984"/>
            <a:ext cx="7242299" cy="1016895"/>
          </a:xfrm>
          <a:prstGeom prst="rect">
            <a:avLst/>
          </a:prstGeom>
        </p:spPr>
        <p:txBody>
          <a:bodyPr lIns="0" tIns="0" rIns="0" bIns="0"/>
          <a:lstStyle>
            <a:lvl1pPr defTabSz="360000">
              <a:spcBef>
                <a:spcPts val="0"/>
              </a:spcBef>
              <a:spcAft>
                <a:spcPts val="1000"/>
              </a:spcAft>
              <a:defRPr sz="2200">
                <a:solidFill>
                  <a:schemeClr val="accent3"/>
                </a:solidFill>
                <a:latin typeface="Heebo Light" panose="00000400000000000000" pitchFamily="2" charset="-79"/>
                <a:ea typeface="Open Sans SemiBold" panose="020B0706030804020204" pitchFamily="34" charset="0"/>
                <a:cs typeface="Heebo Light" panose="00000400000000000000" pitchFamily="2" charset="-79"/>
              </a:defRPr>
            </a:lvl1pPr>
          </a:lstStyle>
          <a:p>
            <a:pPr lvl="0"/>
            <a:r>
              <a:rPr lang="en-US"/>
              <a:t>Section Caption</a:t>
            </a:r>
            <a:endParaRPr lang="en-GB"/>
          </a:p>
        </p:txBody>
      </p:sp>
      <p:grpSp>
        <p:nvGrpSpPr>
          <p:cNvPr id="22" name="Graphic 11">
            <a:extLst>
              <a:ext uri="{FF2B5EF4-FFF2-40B4-BE49-F238E27FC236}">
                <a16:creationId xmlns:a16="http://schemas.microsoft.com/office/drawing/2014/main" id="{A94F71A3-D3FF-4189-8C69-B045D7E96C27}"/>
              </a:ext>
            </a:extLst>
          </p:cNvPr>
          <p:cNvGrpSpPr/>
          <p:nvPr userDrawn="1"/>
        </p:nvGrpSpPr>
        <p:grpSpPr>
          <a:xfrm>
            <a:off x="10850092" y="5959552"/>
            <a:ext cx="822326" cy="548217"/>
            <a:chOff x="8747759" y="5869443"/>
            <a:chExt cx="1071563" cy="714375"/>
          </a:xfrm>
        </p:grpSpPr>
        <p:sp>
          <p:nvSpPr>
            <p:cNvPr id="23" name="Freeform: Shape 22">
              <a:extLst>
                <a:ext uri="{FF2B5EF4-FFF2-40B4-BE49-F238E27FC236}">
                  <a16:creationId xmlns:a16="http://schemas.microsoft.com/office/drawing/2014/main" id="{EE5A9EC9-379B-472E-96F8-B8F022F7E473}"/>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6B21F48B-BE59-4C1C-A9E2-E18823D8E54A}"/>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2226167-BF3D-4F41-877B-8065255A152C}"/>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ECCCC2FA-D262-4064-8CFE-C17AA10D35FA}"/>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52E74CD-762B-4769-B4D5-07279A8C8446}"/>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AEA48D9-D2F9-4650-8888-7681987A83DD}"/>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78E919E-28ED-427B-B046-2A608C0C8DD5}"/>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
        <p:nvSpPr>
          <p:cNvPr id="13" name="Graphic 8">
            <a:extLst>
              <a:ext uri="{FF2B5EF4-FFF2-40B4-BE49-F238E27FC236}">
                <a16:creationId xmlns:a16="http://schemas.microsoft.com/office/drawing/2014/main" id="{546B9D07-5D6F-A64B-A14D-709CA2335274}"/>
              </a:ext>
            </a:extLst>
          </p:cNvPr>
          <p:cNvSpPr/>
          <p:nvPr userDrawn="1"/>
        </p:nvSpPr>
        <p:spPr>
          <a:xfrm>
            <a:off x="-10160" y="-8115"/>
            <a:ext cx="3899749" cy="6698847"/>
          </a:xfrm>
          <a:custGeom>
            <a:avLst/>
            <a:gdLst>
              <a:gd name="connsiteX0" fmla="*/ 9490 w 3998392"/>
              <a:gd name="connsiteY0" fmla="*/ 9490 h 6870652"/>
              <a:gd name="connsiteX1" fmla="*/ 3993964 w 3998392"/>
              <a:gd name="connsiteY1" fmla="*/ 9490 h 6870652"/>
              <a:gd name="connsiteX2" fmla="*/ 2799507 w 3998392"/>
              <a:gd name="connsiteY2" fmla="*/ 6867489 h 6870652"/>
              <a:gd name="connsiteX3" fmla="*/ 9490 w 3998392"/>
              <a:gd name="connsiteY3" fmla="*/ 6867489 h 6870652"/>
              <a:gd name="connsiteX4" fmla="*/ 9490 w 3998392"/>
              <a:gd name="connsiteY4" fmla="*/ 9490 h 6870652"/>
              <a:gd name="connsiteX5" fmla="*/ 9490 w 3998392"/>
              <a:gd name="connsiteY5" fmla="*/ 9490 h 687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392" h="6870652">
                <a:moveTo>
                  <a:pt x="9490" y="9490"/>
                </a:moveTo>
                <a:lnTo>
                  <a:pt x="3993964" y="9490"/>
                </a:lnTo>
                <a:lnTo>
                  <a:pt x="2799507" y="6867489"/>
                </a:lnTo>
                <a:lnTo>
                  <a:pt x="9490" y="6867489"/>
                </a:lnTo>
                <a:lnTo>
                  <a:pt x="9490" y="9490"/>
                </a:lnTo>
                <a:lnTo>
                  <a:pt x="9490" y="9490"/>
                </a:lnTo>
                <a:close/>
              </a:path>
            </a:pathLst>
          </a:custGeom>
          <a:solidFill>
            <a:schemeClr val="accent3"/>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3981351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Right, Dark Fuchsia)">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22061F7-343F-41FE-AB28-115500A4F188}"/>
              </a:ext>
            </a:extLst>
          </p:cNvPr>
          <p:cNvSpPr>
            <a:spLocks noGrp="1"/>
          </p:cNvSpPr>
          <p:nvPr>
            <p:ph type="body" sz="quarter" idx="10" hasCustomPrompt="1"/>
          </p:nvPr>
        </p:nvSpPr>
        <p:spPr>
          <a:xfrm>
            <a:off x="4380089" y="1605280"/>
            <a:ext cx="7264155" cy="1844392"/>
          </a:xfrm>
          <a:prstGeom prst="rect">
            <a:avLst/>
          </a:prstGeom>
        </p:spPr>
        <p:txBody>
          <a:bodyPr lIns="0" tIns="0" rIns="0" bIns="0" anchor="b"/>
          <a:lstStyle>
            <a:lvl1pPr defTabSz="360000">
              <a:spcBef>
                <a:spcPts val="0"/>
              </a:spcBef>
              <a:spcAft>
                <a:spcPts val="1000"/>
              </a:spcAft>
              <a:defRPr sz="5400">
                <a:solidFill>
                  <a:schemeClr val="accent1"/>
                </a:solidFill>
                <a:latin typeface="Heebo Black" panose="00000A00000000000000" pitchFamily="2" charset="-79"/>
                <a:cs typeface="Heebo Black" panose="00000A00000000000000" pitchFamily="2" charset="-79"/>
              </a:defRPr>
            </a:lvl1pPr>
          </a:lstStyle>
          <a:p>
            <a:pPr lvl="0"/>
            <a:r>
              <a:rPr lang="en-US"/>
              <a:t>Section Title</a:t>
            </a:r>
            <a:endParaRPr lang="en-GB"/>
          </a:p>
        </p:txBody>
      </p:sp>
      <p:sp>
        <p:nvSpPr>
          <p:cNvPr id="6" name="Text Placeholder 9">
            <a:extLst>
              <a:ext uri="{FF2B5EF4-FFF2-40B4-BE49-F238E27FC236}">
                <a16:creationId xmlns:a16="http://schemas.microsoft.com/office/drawing/2014/main" id="{8C02468A-D3B0-45A5-AEEB-401F6C2775FC}"/>
              </a:ext>
            </a:extLst>
          </p:cNvPr>
          <p:cNvSpPr>
            <a:spLocks noGrp="1"/>
          </p:cNvSpPr>
          <p:nvPr>
            <p:ph type="body" sz="quarter" idx="11" hasCustomPrompt="1"/>
          </p:nvPr>
        </p:nvSpPr>
        <p:spPr>
          <a:xfrm>
            <a:off x="4381107" y="3483984"/>
            <a:ext cx="7242299" cy="1016895"/>
          </a:xfrm>
          <a:prstGeom prst="rect">
            <a:avLst/>
          </a:prstGeom>
        </p:spPr>
        <p:txBody>
          <a:bodyPr lIns="0" tIns="0" rIns="0" bIns="0"/>
          <a:lstStyle>
            <a:lvl1pPr defTabSz="360000">
              <a:spcBef>
                <a:spcPts val="0"/>
              </a:spcBef>
              <a:spcAft>
                <a:spcPts val="1000"/>
              </a:spcAft>
              <a:defRPr sz="2200">
                <a:solidFill>
                  <a:schemeClr val="accent2"/>
                </a:solidFill>
                <a:latin typeface="Heebo Light" panose="00000400000000000000" pitchFamily="2" charset="-79"/>
                <a:ea typeface="Open Sans SemiBold" panose="020B0706030804020204" pitchFamily="34" charset="0"/>
                <a:cs typeface="Heebo Light" panose="00000400000000000000" pitchFamily="2" charset="-79"/>
              </a:defRPr>
            </a:lvl1pPr>
          </a:lstStyle>
          <a:p>
            <a:pPr lvl="0"/>
            <a:r>
              <a:rPr lang="en-US"/>
              <a:t>Section Caption</a:t>
            </a:r>
            <a:endParaRPr lang="en-GB"/>
          </a:p>
        </p:txBody>
      </p:sp>
      <p:sp>
        <p:nvSpPr>
          <p:cNvPr id="7" name="Graphic 8">
            <a:extLst>
              <a:ext uri="{FF2B5EF4-FFF2-40B4-BE49-F238E27FC236}">
                <a16:creationId xmlns:a16="http://schemas.microsoft.com/office/drawing/2014/main" id="{B12E173D-C2A6-449C-9237-17AA06355789}"/>
              </a:ext>
            </a:extLst>
          </p:cNvPr>
          <p:cNvSpPr/>
          <p:nvPr userDrawn="1"/>
        </p:nvSpPr>
        <p:spPr>
          <a:xfrm>
            <a:off x="-10160" y="-8115"/>
            <a:ext cx="3899749" cy="6698847"/>
          </a:xfrm>
          <a:custGeom>
            <a:avLst/>
            <a:gdLst>
              <a:gd name="connsiteX0" fmla="*/ 9490 w 3998392"/>
              <a:gd name="connsiteY0" fmla="*/ 9490 h 6870652"/>
              <a:gd name="connsiteX1" fmla="*/ 3993964 w 3998392"/>
              <a:gd name="connsiteY1" fmla="*/ 9490 h 6870652"/>
              <a:gd name="connsiteX2" fmla="*/ 2799507 w 3998392"/>
              <a:gd name="connsiteY2" fmla="*/ 6867489 h 6870652"/>
              <a:gd name="connsiteX3" fmla="*/ 9490 w 3998392"/>
              <a:gd name="connsiteY3" fmla="*/ 6867489 h 6870652"/>
              <a:gd name="connsiteX4" fmla="*/ 9490 w 3998392"/>
              <a:gd name="connsiteY4" fmla="*/ 9490 h 6870652"/>
              <a:gd name="connsiteX5" fmla="*/ 9490 w 3998392"/>
              <a:gd name="connsiteY5" fmla="*/ 9490 h 687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392" h="6870652">
                <a:moveTo>
                  <a:pt x="9490" y="9490"/>
                </a:moveTo>
                <a:lnTo>
                  <a:pt x="3993964" y="9490"/>
                </a:lnTo>
                <a:lnTo>
                  <a:pt x="2799507" y="6867489"/>
                </a:lnTo>
                <a:lnTo>
                  <a:pt x="9490" y="6867489"/>
                </a:lnTo>
                <a:lnTo>
                  <a:pt x="9490" y="9490"/>
                </a:lnTo>
                <a:lnTo>
                  <a:pt x="9490" y="9490"/>
                </a:lnTo>
                <a:close/>
              </a:path>
            </a:pathLst>
          </a:custGeom>
          <a:solidFill>
            <a:schemeClr val="accent2"/>
          </a:solidFill>
          <a:ln w="9525" cap="flat">
            <a:noFill/>
            <a:prstDash val="solid"/>
            <a:miter/>
          </a:ln>
        </p:spPr>
        <p:txBody>
          <a:bodyPr rtlCol="0" anchor="ctr"/>
          <a:lstStyle/>
          <a:p>
            <a:endParaRPr lang="en-GB"/>
          </a:p>
        </p:txBody>
      </p:sp>
      <p:grpSp>
        <p:nvGrpSpPr>
          <p:cNvPr id="22" name="Graphic 11">
            <a:extLst>
              <a:ext uri="{FF2B5EF4-FFF2-40B4-BE49-F238E27FC236}">
                <a16:creationId xmlns:a16="http://schemas.microsoft.com/office/drawing/2014/main" id="{A94F71A3-D3FF-4189-8C69-B045D7E96C27}"/>
              </a:ext>
            </a:extLst>
          </p:cNvPr>
          <p:cNvGrpSpPr/>
          <p:nvPr userDrawn="1"/>
        </p:nvGrpSpPr>
        <p:grpSpPr>
          <a:xfrm>
            <a:off x="10850092" y="5959552"/>
            <a:ext cx="822326" cy="548217"/>
            <a:chOff x="8747759" y="5869443"/>
            <a:chExt cx="1071563" cy="714375"/>
          </a:xfrm>
        </p:grpSpPr>
        <p:sp>
          <p:nvSpPr>
            <p:cNvPr id="23" name="Freeform: Shape 22">
              <a:extLst>
                <a:ext uri="{FF2B5EF4-FFF2-40B4-BE49-F238E27FC236}">
                  <a16:creationId xmlns:a16="http://schemas.microsoft.com/office/drawing/2014/main" id="{EE5A9EC9-379B-472E-96F8-B8F022F7E473}"/>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6B21F48B-BE59-4C1C-A9E2-E18823D8E54A}"/>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2226167-BF3D-4F41-877B-8065255A152C}"/>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ECCCC2FA-D262-4064-8CFE-C17AA10D35FA}"/>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52E74CD-762B-4769-B4D5-07279A8C8446}"/>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AEA48D9-D2F9-4650-8888-7681987A83DD}"/>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78E919E-28ED-427B-B046-2A608C0C8DD5}"/>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326825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Right, Golden San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22061F7-343F-41FE-AB28-115500A4F188}"/>
              </a:ext>
            </a:extLst>
          </p:cNvPr>
          <p:cNvSpPr>
            <a:spLocks noGrp="1"/>
          </p:cNvSpPr>
          <p:nvPr>
            <p:ph type="body" sz="quarter" idx="10" hasCustomPrompt="1"/>
          </p:nvPr>
        </p:nvSpPr>
        <p:spPr>
          <a:xfrm>
            <a:off x="4380089" y="1605280"/>
            <a:ext cx="7264155" cy="1844392"/>
          </a:xfrm>
          <a:prstGeom prst="rect">
            <a:avLst/>
          </a:prstGeom>
        </p:spPr>
        <p:txBody>
          <a:bodyPr lIns="0" tIns="0" rIns="0" bIns="0" anchor="b"/>
          <a:lstStyle>
            <a:lvl1pPr defTabSz="360000">
              <a:defRPr sz="5400">
                <a:solidFill>
                  <a:schemeClr val="accent1"/>
                </a:solidFill>
                <a:latin typeface="Heebo Black" panose="00000A00000000000000" pitchFamily="2" charset="-79"/>
                <a:cs typeface="Heebo Black" panose="00000A00000000000000" pitchFamily="2" charset="-79"/>
              </a:defRPr>
            </a:lvl1pPr>
          </a:lstStyle>
          <a:p>
            <a:pPr lvl="0"/>
            <a:r>
              <a:rPr lang="en-US"/>
              <a:t>Section Title</a:t>
            </a:r>
            <a:endParaRPr lang="en-GB"/>
          </a:p>
        </p:txBody>
      </p:sp>
      <p:sp>
        <p:nvSpPr>
          <p:cNvPr id="6" name="Text Placeholder 9">
            <a:extLst>
              <a:ext uri="{FF2B5EF4-FFF2-40B4-BE49-F238E27FC236}">
                <a16:creationId xmlns:a16="http://schemas.microsoft.com/office/drawing/2014/main" id="{8C02468A-D3B0-45A5-AEEB-401F6C2775FC}"/>
              </a:ext>
            </a:extLst>
          </p:cNvPr>
          <p:cNvSpPr>
            <a:spLocks noGrp="1"/>
          </p:cNvSpPr>
          <p:nvPr>
            <p:ph type="body" sz="quarter" idx="11" hasCustomPrompt="1"/>
          </p:nvPr>
        </p:nvSpPr>
        <p:spPr>
          <a:xfrm>
            <a:off x="4381107" y="3483984"/>
            <a:ext cx="7242299" cy="1016895"/>
          </a:xfrm>
          <a:prstGeom prst="rect">
            <a:avLst/>
          </a:prstGeom>
        </p:spPr>
        <p:txBody>
          <a:bodyPr lIns="0" tIns="0" rIns="0" bIns="0"/>
          <a:lstStyle>
            <a:lvl1pPr defTabSz="360000">
              <a:defRPr sz="2200">
                <a:solidFill>
                  <a:schemeClr val="accent2"/>
                </a:solidFill>
                <a:latin typeface="Heebo Light" panose="00000400000000000000" pitchFamily="2" charset="-79"/>
                <a:ea typeface="Open Sans SemiBold" panose="020B0706030804020204" pitchFamily="34" charset="0"/>
                <a:cs typeface="Heebo Light" panose="00000400000000000000" pitchFamily="2" charset="-79"/>
              </a:defRPr>
            </a:lvl1pPr>
          </a:lstStyle>
          <a:p>
            <a:pPr lvl="0"/>
            <a:r>
              <a:rPr lang="en-US"/>
              <a:t>Section Caption</a:t>
            </a:r>
            <a:endParaRPr lang="en-GB"/>
          </a:p>
        </p:txBody>
      </p:sp>
      <p:grpSp>
        <p:nvGrpSpPr>
          <p:cNvPr id="22" name="Graphic 11">
            <a:extLst>
              <a:ext uri="{FF2B5EF4-FFF2-40B4-BE49-F238E27FC236}">
                <a16:creationId xmlns:a16="http://schemas.microsoft.com/office/drawing/2014/main" id="{A94F71A3-D3FF-4189-8C69-B045D7E96C27}"/>
              </a:ext>
            </a:extLst>
          </p:cNvPr>
          <p:cNvGrpSpPr/>
          <p:nvPr userDrawn="1"/>
        </p:nvGrpSpPr>
        <p:grpSpPr>
          <a:xfrm>
            <a:off x="10850092" y="5959552"/>
            <a:ext cx="822326" cy="548217"/>
            <a:chOff x="8747759" y="5869443"/>
            <a:chExt cx="1071563" cy="714375"/>
          </a:xfrm>
        </p:grpSpPr>
        <p:sp>
          <p:nvSpPr>
            <p:cNvPr id="23" name="Freeform: Shape 22">
              <a:extLst>
                <a:ext uri="{FF2B5EF4-FFF2-40B4-BE49-F238E27FC236}">
                  <a16:creationId xmlns:a16="http://schemas.microsoft.com/office/drawing/2014/main" id="{EE5A9EC9-379B-472E-96F8-B8F022F7E473}"/>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6B21F48B-BE59-4C1C-A9E2-E18823D8E54A}"/>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2226167-BF3D-4F41-877B-8065255A152C}"/>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ECCCC2FA-D262-4064-8CFE-C17AA10D35FA}"/>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52E74CD-762B-4769-B4D5-07279A8C8446}"/>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AEA48D9-D2F9-4650-8888-7681987A83DD}"/>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78E919E-28ED-427B-B046-2A608C0C8DD5}"/>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
        <p:nvSpPr>
          <p:cNvPr id="13" name="Graphic 8">
            <a:extLst>
              <a:ext uri="{FF2B5EF4-FFF2-40B4-BE49-F238E27FC236}">
                <a16:creationId xmlns:a16="http://schemas.microsoft.com/office/drawing/2014/main" id="{EA1F855C-ABAF-054A-ADE5-4D952D0CF695}"/>
              </a:ext>
            </a:extLst>
          </p:cNvPr>
          <p:cNvSpPr/>
          <p:nvPr userDrawn="1"/>
        </p:nvSpPr>
        <p:spPr>
          <a:xfrm>
            <a:off x="-10160" y="-8115"/>
            <a:ext cx="3899749" cy="6698847"/>
          </a:xfrm>
          <a:custGeom>
            <a:avLst/>
            <a:gdLst>
              <a:gd name="connsiteX0" fmla="*/ 9490 w 3998392"/>
              <a:gd name="connsiteY0" fmla="*/ 9490 h 6870652"/>
              <a:gd name="connsiteX1" fmla="*/ 3993964 w 3998392"/>
              <a:gd name="connsiteY1" fmla="*/ 9490 h 6870652"/>
              <a:gd name="connsiteX2" fmla="*/ 2799507 w 3998392"/>
              <a:gd name="connsiteY2" fmla="*/ 6867489 h 6870652"/>
              <a:gd name="connsiteX3" fmla="*/ 9490 w 3998392"/>
              <a:gd name="connsiteY3" fmla="*/ 6867489 h 6870652"/>
              <a:gd name="connsiteX4" fmla="*/ 9490 w 3998392"/>
              <a:gd name="connsiteY4" fmla="*/ 9490 h 6870652"/>
              <a:gd name="connsiteX5" fmla="*/ 9490 w 3998392"/>
              <a:gd name="connsiteY5" fmla="*/ 9490 h 687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392" h="6870652">
                <a:moveTo>
                  <a:pt x="9490" y="9490"/>
                </a:moveTo>
                <a:lnTo>
                  <a:pt x="3993964" y="9490"/>
                </a:lnTo>
                <a:lnTo>
                  <a:pt x="2799507" y="6867489"/>
                </a:lnTo>
                <a:lnTo>
                  <a:pt x="9490" y="6867489"/>
                </a:lnTo>
                <a:lnTo>
                  <a:pt x="9490" y="9490"/>
                </a:lnTo>
                <a:lnTo>
                  <a:pt x="9490" y="9490"/>
                </a:lnTo>
                <a:close/>
              </a:path>
            </a:pathLst>
          </a:custGeom>
          <a:solidFill>
            <a:schemeClr val="accent4"/>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820949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Right, Azure Whit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22061F7-343F-41FE-AB28-115500A4F188}"/>
              </a:ext>
            </a:extLst>
          </p:cNvPr>
          <p:cNvSpPr>
            <a:spLocks noGrp="1"/>
          </p:cNvSpPr>
          <p:nvPr>
            <p:ph type="body" sz="quarter" idx="10" hasCustomPrompt="1"/>
          </p:nvPr>
        </p:nvSpPr>
        <p:spPr>
          <a:xfrm>
            <a:off x="4380089" y="1605280"/>
            <a:ext cx="7264155" cy="1844392"/>
          </a:xfrm>
          <a:prstGeom prst="rect">
            <a:avLst/>
          </a:prstGeom>
        </p:spPr>
        <p:txBody>
          <a:bodyPr lIns="0" tIns="0" rIns="0" bIns="0" anchor="b"/>
          <a:lstStyle>
            <a:lvl1pPr defTabSz="360000">
              <a:spcBef>
                <a:spcPts val="0"/>
              </a:spcBef>
              <a:spcAft>
                <a:spcPts val="1000"/>
              </a:spcAft>
              <a:defRPr sz="5400">
                <a:solidFill>
                  <a:schemeClr val="accent1"/>
                </a:solidFill>
                <a:latin typeface="Heebo Black" panose="00000A00000000000000" pitchFamily="2" charset="-79"/>
                <a:cs typeface="Heebo Black" panose="00000A00000000000000" pitchFamily="2" charset="-79"/>
              </a:defRPr>
            </a:lvl1pPr>
          </a:lstStyle>
          <a:p>
            <a:pPr lvl="0"/>
            <a:r>
              <a:rPr lang="en-US"/>
              <a:t>Section Title</a:t>
            </a:r>
            <a:endParaRPr lang="en-GB"/>
          </a:p>
        </p:txBody>
      </p:sp>
      <p:sp>
        <p:nvSpPr>
          <p:cNvPr id="6" name="Text Placeholder 9">
            <a:extLst>
              <a:ext uri="{FF2B5EF4-FFF2-40B4-BE49-F238E27FC236}">
                <a16:creationId xmlns:a16="http://schemas.microsoft.com/office/drawing/2014/main" id="{8C02468A-D3B0-45A5-AEEB-401F6C2775FC}"/>
              </a:ext>
            </a:extLst>
          </p:cNvPr>
          <p:cNvSpPr>
            <a:spLocks noGrp="1"/>
          </p:cNvSpPr>
          <p:nvPr>
            <p:ph type="body" sz="quarter" idx="11" hasCustomPrompt="1"/>
          </p:nvPr>
        </p:nvSpPr>
        <p:spPr>
          <a:xfrm>
            <a:off x="4381107" y="3483984"/>
            <a:ext cx="7242299" cy="1016895"/>
          </a:xfrm>
          <a:prstGeom prst="rect">
            <a:avLst/>
          </a:prstGeom>
        </p:spPr>
        <p:txBody>
          <a:bodyPr lIns="0" tIns="0" rIns="0" bIns="0"/>
          <a:lstStyle>
            <a:lvl1pPr defTabSz="360000">
              <a:spcBef>
                <a:spcPts val="0"/>
              </a:spcBef>
              <a:spcAft>
                <a:spcPts val="1000"/>
              </a:spcAft>
              <a:defRPr sz="2200">
                <a:solidFill>
                  <a:schemeClr val="accent2"/>
                </a:solidFill>
                <a:latin typeface="Heebo Light" panose="00000400000000000000" pitchFamily="2" charset="-79"/>
                <a:ea typeface="Open Sans SemiBold" panose="020B0706030804020204" pitchFamily="34" charset="0"/>
                <a:cs typeface="Heebo Light" panose="00000400000000000000" pitchFamily="2" charset="-79"/>
              </a:defRPr>
            </a:lvl1pPr>
          </a:lstStyle>
          <a:p>
            <a:pPr lvl="0"/>
            <a:r>
              <a:rPr lang="en-US"/>
              <a:t>Section Caption</a:t>
            </a:r>
            <a:endParaRPr lang="en-GB"/>
          </a:p>
        </p:txBody>
      </p:sp>
      <p:grpSp>
        <p:nvGrpSpPr>
          <p:cNvPr id="22" name="Graphic 11">
            <a:extLst>
              <a:ext uri="{FF2B5EF4-FFF2-40B4-BE49-F238E27FC236}">
                <a16:creationId xmlns:a16="http://schemas.microsoft.com/office/drawing/2014/main" id="{A94F71A3-D3FF-4189-8C69-B045D7E96C27}"/>
              </a:ext>
            </a:extLst>
          </p:cNvPr>
          <p:cNvGrpSpPr/>
          <p:nvPr userDrawn="1"/>
        </p:nvGrpSpPr>
        <p:grpSpPr>
          <a:xfrm>
            <a:off x="10850092" y="5959552"/>
            <a:ext cx="822326" cy="548217"/>
            <a:chOff x="8747759" y="5869443"/>
            <a:chExt cx="1071563" cy="714375"/>
          </a:xfrm>
        </p:grpSpPr>
        <p:sp>
          <p:nvSpPr>
            <p:cNvPr id="23" name="Freeform: Shape 22">
              <a:extLst>
                <a:ext uri="{FF2B5EF4-FFF2-40B4-BE49-F238E27FC236}">
                  <a16:creationId xmlns:a16="http://schemas.microsoft.com/office/drawing/2014/main" id="{EE5A9EC9-379B-472E-96F8-B8F022F7E473}"/>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6B21F48B-BE59-4C1C-A9E2-E18823D8E54A}"/>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2226167-BF3D-4F41-877B-8065255A152C}"/>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ECCCC2FA-D262-4064-8CFE-C17AA10D35FA}"/>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52E74CD-762B-4769-B4D5-07279A8C8446}"/>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AEA48D9-D2F9-4650-8888-7681987A83DD}"/>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78E919E-28ED-427B-B046-2A608C0C8DD5}"/>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
        <p:nvSpPr>
          <p:cNvPr id="13" name="Graphic 8">
            <a:extLst>
              <a:ext uri="{FF2B5EF4-FFF2-40B4-BE49-F238E27FC236}">
                <a16:creationId xmlns:a16="http://schemas.microsoft.com/office/drawing/2014/main" id="{46AA4D16-186F-7D49-BC17-9F250040CC97}"/>
              </a:ext>
            </a:extLst>
          </p:cNvPr>
          <p:cNvSpPr/>
          <p:nvPr userDrawn="1"/>
        </p:nvSpPr>
        <p:spPr>
          <a:xfrm>
            <a:off x="-10160" y="-8115"/>
            <a:ext cx="3899749" cy="6698847"/>
          </a:xfrm>
          <a:custGeom>
            <a:avLst/>
            <a:gdLst>
              <a:gd name="connsiteX0" fmla="*/ 9490 w 3998392"/>
              <a:gd name="connsiteY0" fmla="*/ 9490 h 6870652"/>
              <a:gd name="connsiteX1" fmla="*/ 3993964 w 3998392"/>
              <a:gd name="connsiteY1" fmla="*/ 9490 h 6870652"/>
              <a:gd name="connsiteX2" fmla="*/ 2799507 w 3998392"/>
              <a:gd name="connsiteY2" fmla="*/ 6867489 h 6870652"/>
              <a:gd name="connsiteX3" fmla="*/ 9490 w 3998392"/>
              <a:gd name="connsiteY3" fmla="*/ 6867489 h 6870652"/>
              <a:gd name="connsiteX4" fmla="*/ 9490 w 3998392"/>
              <a:gd name="connsiteY4" fmla="*/ 9490 h 6870652"/>
              <a:gd name="connsiteX5" fmla="*/ 9490 w 3998392"/>
              <a:gd name="connsiteY5" fmla="*/ 9490 h 687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392" h="6870652">
                <a:moveTo>
                  <a:pt x="9490" y="9490"/>
                </a:moveTo>
                <a:lnTo>
                  <a:pt x="3993964" y="9490"/>
                </a:lnTo>
                <a:lnTo>
                  <a:pt x="2799507" y="6867489"/>
                </a:lnTo>
                <a:lnTo>
                  <a:pt x="9490" y="6867489"/>
                </a:lnTo>
                <a:lnTo>
                  <a:pt x="9490" y="9490"/>
                </a:lnTo>
                <a:lnTo>
                  <a:pt x="9490" y="9490"/>
                </a:lnTo>
                <a:close/>
              </a:path>
            </a:pathLst>
          </a:custGeom>
          <a:solidFill>
            <a:schemeClr val="accent5"/>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2441284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utro">
    <p:spTree>
      <p:nvGrpSpPr>
        <p:cNvPr id="1" name=""/>
        <p:cNvGrpSpPr/>
        <p:nvPr/>
      </p:nvGrpSpPr>
      <p:grpSpPr>
        <a:xfrm>
          <a:off x="0" y="0"/>
          <a:ext cx="0" cy="0"/>
          <a:chOff x="0" y="0"/>
          <a:chExt cx="0" cy="0"/>
        </a:xfrm>
      </p:grpSpPr>
      <p:sp>
        <p:nvSpPr>
          <p:cNvPr id="33" name="Graphic 13">
            <a:extLst>
              <a:ext uri="{FF2B5EF4-FFF2-40B4-BE49-F238E27FC236}">
                <a16:creationId xmlns:a16="http://schemas.microsoft.com/office/drawing/2014/main" id="{3AA09FA2-66CF-4D88-9155-30F30D398620}"/>
              </a:ext>
            </a:extLst>
          </p:cNvPr>
          <p:cNvSpPr/>
          <p:nvPr userDrawn="1"/>
        </p:nvSpPr>
        <p:spPr>
          <a:xfrm>
            <a:off x="562263" y="3228833"/>
            <a:ext cx="2808000" cy="140400"/>
          </a:xfrm>
          <a:custGeom>
            <a:avLst/>
            <a:gdLst>
              <a:gd name="connsiteX0" fmla="*/ 5721523 w 5776494"/>
              <a:gd name="connsiteY0" fmla="*/ 20549 h 148677"/>
              <a:gd name="connsiteX1" fmla="*/ 1207429 w 5776494"/>
              <a:gd name="connsiteY1" fmla="*/ 41364 h 148677"/>
              <a:gd name="connsiteX2" fmla="*/ 74955 w 5776494"/>
              <a:gd name="connsiteY2" fmla="*/ 23522 h 148677"/>
              <a:gd name="connsiteX3" fmla="*/ 66177 w 5776494"/>
              <a:gd name="connsiteY3" fmla="*/ 103808 h 148677"/>
              <a:gd name="connsiteX4" fmla="*/ 4032469 w 5776494"/>
              <a:gd name="connsiteY4" fmla="*/ 120162 h 148677"/>
              <a:gd name="connsiteX5" fmla="*/ 5712744 w 5776494"/>
              <a:gd name="connsiteY5" fmla="*/ 100834 h 148677"/>
              <a:gd name="connsiteX6" fmla="*/ 5721523 w 5776494"/>
              <a:gd name="connsiteY6" fmla="*/ 20549 h 14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6494" h="148677">
                <a:moveTo>
                  <a:pt x="5721523" y="20549"/>
                </a:moveTo>
                <a:cubicBezTo>
                  <a:pt x="4399425" y="48797"/>
                  <a:pt x="2529527" y="56231"/>
                  <a:pt x="1207429" y="41364"/>
                </a:cubicBezTo>
                <a:cubicBezTo>
                  <a:pt x="829938" y="36903"/>
                  <a:pt x="452447" y="30956"/>
                  <a:pt x="74955" y="23522"/>
                </a:cubicBezTo>
                <a:cubicBezTo>
                  <a:pt x="13503" y="22036"/>
                  <a:pt x="4724" y="102321"/>
                  <a:pt x="66177" y="103808"/>
                </a:cubicBezTo>
                <a:cubicBezTo>
                  <a:pt x="1386518" y="130570"/>
                  <a:pt x="2710371" y="136517"/>
                  <a:pt x="4032469" y="120162"/>
                </a:cubicBezTo>
                <a:cubicBezTo>
                  <a:pt x="4409960" y="115702"/>
                  <a:pt x="5335253" y="108268"/>
                  <a:pt x="5712744" y="100834"/>
                </a:cubicBezTo>
                <a:cubicBezTo>
                  <a:pt x="5774196" y="99348"/>
                  <a:pt x="5782975" y="19062"/>
                  <a:pt x="5721523" y="20549"/>
                </a:cubicBezTo>
              </a:path>
            </a:pathLst>
          </a:custGeom>
          <a:solidFill>
            <a:schemeClr val="accent2"/>
          </a:solidFill>
          <a:ln w="17535" cap="flat">
            <a:noFill/>
            <a:prstDash val="solid"/>
            <a:miter/>
          </a:ln>
        </p:spPr>
        <p:txBody>
          <a:bodyPr rtlCol="0" anchor="ctr"/>
          <a:lstStyle/>
          <a:p>
            <a:endParaRPr lang="en-GB"/>
          </a:p>
        </p:txBody>
      </p:sp>
      <p:sp>
        <p:nvSpPr>
          <p:cNvPr id="28" name="Graphic 8">
            <a:extLst>
              <a:ext uri="{FF2B5EF4-FFF2-40B4-BE49-F238E27FC236}">
                <a16:creationId xmlns:a16="http://schemas.microsoft.com/office/drawing/2014/main" id="{A00D6CD0-0F9E-4508-9CAF-7C6F9F9C35FA}"/>
              </a:ext>
            </a:extLst>
          </p:cNvPr>
          <p:cNvSpPr/>
          <p:nvPr userDrawn="1"/>
        </p:nvSpPr>
        <p:spPr>
          <a:xfrm rot="10800000">
            <a:off x="8305807" y="-1"/>
            <a:ext cx="3901091" cy="6701151"/>
          </a:xfrm>
          <a:custGeom>
            <a:avLst/>
            <a:gdLst>
              <a:gd name="connsiteX0" fmla="*/ 9490 w 3998392"/>
              <a:gd name="connsiteY0" fmla="*/ 9490 h 6870652"/>
              <a:gd name="connsiteX1" fmla="*/ 3993964 w 3998392"/>
              <a:gd name="connsiteY1" fmla="*/ 9490 h 6870652"/>
              <a:gd name="connsiteX2" fmla="*/ 2799507 w 3998392"/>
              <a:gd name="connsiteY2" fmla="*/ 6867489 h 6870652"/>
              <a:gd name="connsiteX3" fmla="*/ 9490 w 3998392"/>
              <a:gd name="connsiteY3" fmla="*/ 6867489 h 6870652"/>
              <a:gd name="connsiteX4" fmla="*/ 9490 w 3998392"/>
              <a:gd name="connsiteY4" fmla="*/ 9490 h 6870652"/>
              <a:gd name="connsiteX5" fmla="*/ 9490 w 3998392"/>
              <a:gd name="connsiteY5" fmla="*/ 9490 h 687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392" h="6870652">
                <a:moveTo>
                  <a:pt x="9490" y="9490"/>
                </a:moveTo>
                <a:lnTo>
                  <a:pt x="3993964" y="9490"/>
                </a:lnTo>
                <a:lnTo>
                  <a:pt x="2799507" y="6867489"/>
                </a:lnTo>
                <a:lnTo>
                  <a:pt x="9490" y="6867489"/>
                </a:lnTo>
                <a:lnTo>
                  <a:pt x="9490" y="9490"/>
                </a:lnTo>
                <a:lnTo>
                  <a:pt x="9490" y="9490"/>
                </a:lnTo>
                <a:close/>
              </a:path>
            </a:pathLst>
          </a:custGeom>
          <a:solidFill>
            <a:schemeClr val="accent1"/>
          </a:solidFill>
          <a:ln w="9525" cap="flat">
            <a:noFill/>
            <a:prstDash val="solid"/>
            <a:miter/>
          </a:ln>
        </p:spPr>
        <p:txBody>
          <a:bodyPr rtlCol="0" anchor="ctr"/>
          <a:lstStyle/>
          <a:p>
            <a:endParaRPr lang="en-GB"/>
          </a:p>
        </p:txBody>
      </p:sp>
      <p:sp>
        <p:nvSpPr>
          <p:cNvPr id="11" name="Text Placeholder 3">
            <a:extLst>
              <a:ext uri="{FF2B5EF4-FFF2-40B4-BE49-F238E27FC236}">
                <a16:creationId xmlns:a16="http://schemas.microsoft.com/office/drawing/2014/main" id="{F74DE26C-E997-48A1-A046-6891A57961AA}"/>
              </a:ext>
            </a:extLst>
          </p:cNvPr>
          <p:cNvSpPr txBox="1">
            <a:spLocks/>
          </p:cNvSpPr>
          <p:nvPr userDrawn="1"/>
        </p:nvSpPr>
        <p:spPr>
          <a:xfrm>
            <a:off x="627030" y="2640173"/>
            <a:ext cx="6174364" cy="1317721"/>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a:buNone/>
              <a:defRPr sz="2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a:buChar char="•"/>
              <a:defRPr sz="16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a:buChar char="•"/>
              <a:defRPr sz="12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a:buChar char="•"/>
              <a:defRPr sz="11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a:buChar char="•"/>
              <a:defRPr sz="1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spcAft>
                <a:spcPts val="1000"/>
              </a:spcAft>
            </a:pPr>
            <a:r>
              <a:rPr lang="en-US" sz="4400">
                <a:solidFill>
                  <a:schemeClr val="accent1"/>
                </a:solidFill>
                <a:latin typeface="+mj-lt"/>
                <a:cs typeface="Heebo Medium" panose="00000600000000000000" pitchFamily="2" charset="-79"/>
              </a:rPr>
              <a:t>Thank you for listening.</a:t>
            </a:r>
          </a:p>
        </p:txBody>
      </p:sp>
      <p:grpSp>
        <p:nvGrpSpPr>
          <p:cNvPr id="20" name="Graphic 12">
            <a:extLst>
              <a:ext uri="{FF2B5EF4-FFF2-40B4-BE49-F238E27FC236}">
                <a16:creationId xmlns:a16="http://schemas.microsoft.com/office/drawing/2014/main" id="{DAEF510C-5BE0-46E0-9291-D2CC13E471BB}"/>
              </a:ext>
            </a:extLst>
          </p:cNvPr>
          <p:cNvGrpSpPr/>
          <p:nvPr userDrawn="1"/>
        </p:nvGrpSpPr>
        <p:grpSpPr>
          <a:xfrm>
            <a:off x="512106" y="4896233"/>
            <a:ext cx="960849" cy="642396"/>
            <a:chOff x="512106" y="5861859"/>
            <a:chExt cx="960849" cy="642396"/>
          </a:xfrm>
        </p:grpSpPr>
        <p:sp>
          <p:nvSpPr>
            <p:cNvPr id="21" name="Freeform: Shape 20">
              <a:extLst>
                <a:ext uri="{FF2B5EF4-FFF2-40B4-BE49-F238E27FC236}">
                  <a16:creationId xmlns:a16="http://schemas.microsoft.com/office/drawing/2014/main" id="{ED403C06-65AE-47F0-A4E4-317C8E19FEAE}"/>
                </a:ext>
              </a:extLst>
            </p:cNvPr>
            <p:cNvSpPr/>
            <p:nvPr/>
          </p:nvSpPr>
          <p:spPr>
            <a:xfrm>
              <a:off x="1355182" y="6387031"/>
              <a:ext cx="65887" cy="65887"/>
            </a:xfrm>
            <a:custGeom>
              <a:avLst/>
              <a:gdLst>
                <a:gd name="connsiteX0" fmla="*/ 66161 w 65886"/>
                <a:gd name="connsiteY0" fmla="*/ 35414 h 65886"/>
                <a:gd name="connsiteX1" fmla="*/ 63965 w 65886"/>
                <a:gd name="connsiteY1" fmla="*/ 47493 h 65886"/>
                <a:gd name="connsiteX2" fmla="*/ 57376 w 65886"/>
                <a:gd name="connsiteY2" fmla="*/ 57376 h 65886"/>
                <a:gd name="connsiteX3" fmla="*/ 47493 w 65886"/>
                <a:gd name="connsiteY3" fmla="*/ 63965 h 65886"/>
                <a:gd name="connsiteX4" fmla="*/ 35414 w 65886"/>
                <a:gd name="connsiteY4" fmla="*/ 66161 h 65886"/>
                <a:gd name="connsiteX5" fmla="*/ 22786 w 65886"/>
                <a:gd name="connsiteY5" fmla="*/ 63965 h 65886"/>
                <a:gd name="connsiteX6" fmla="*/ 12903 w 65886"/>
                <a:gd name="connsiteY6" fmla="*/ 57376 h 65886"/>
                <a:gd name="connsiteX7" fmla="*/ 6314 w 65886"/>
                <a:gd name="connsiteY7" fmla="*/ 47493 h 65886"/>
                <a:gd name="connsiteX8" fmla="*/ 4118 w 65886"/>
                <a:gd name="connsiteY8" fmla="*/ 34865 h 65886"/>
                <a:gd name="connsiteX9" fmla="*/ 6314 w 65886"/>
                <a:gd name="connsiteY9" fmla="*/ 22786 h 65886"/>
                <a:gd name="connsiteX10" fmla="*/ 12903 w 65886"/>
                <a:gd name="connsiteY10" fmla="*/ 12903 h 65886"/>
                <a:gd name="connsiteX11" fmla="*/ 22786 w 65886"/>
                <a:gd name="connsiteY11" fmla="*/ 6314 h 65886"/>
                <a:gd name="connsiteX12" fmla="*/ 34865 w 65886"/>
                <a:gd name="connsiteY12" fmla="*/ 4118 h 65886"/>
                <a:gd name="connsiteX13" fmla="*/ 47493 w 65886"/>
                <a:gd name="connsiteY13" fmla="*/ 6314 h 65886"/>
                <a:gd name="connsiteX14" fmla="*/ 57376 w 65886"/>
                <a:gd name="connsiteY14" fmla="*/ 12903 h 65886"/>
                <a:gd name="connsiteX15" fmla="*/ 63965 w 65886"/>
                <a:gd name="connsiteY15" fmla="*/ 22786 h 65886"/>
                <a:gd name="connsiteX16" fmla="*/ 66161 w 65886"/>
                <a:gd name="connsiteY16" fmla="*/ 35414 h 65886"/>
                <a:gd name="connsiteX17" fmla="*/ 60122 w 65886"/>
                <a:gd name="connsiteY17" fmla="*/ 35963 h 65886"/>
                <a:gd name="connsiteX18" fmla="*/ 58474 w 65886"/>
                <a:gd name="connsiteY18" fmla="*/ 25531 h 65886"/>
                <a:gd name="connsiteX19" fmla="*/ 53533 w 65886"/>
                <a:gd name="connsiteY19" fmla="*/ 17295 h 65886"/>
                <a:gd name="connsiteX20" fmla="*/ 45846 w 65886"/>
                <a:gd name="connsiteY20" fmla="*/ 11805 h 65886"/>
                <a:gd name="connsiteX21" fmla="*/ 35963 w 65886"/>
                <a:gd name="connsiteY21" fmla="*/ 10158 h 65886"/>
                <a:gd name="connsiteX22" fmla="*/ 25531 w 65886"/>
                <a:gd name="connsiteY22" fmla="*/ 12354 h 65886"/>
                <a:gd name="connsiteX23" fmla="*/ 17844 w 65886"/>
                <a:gd name="connsiteY23" fmla="*/ 17844 h 65886"/>
                <a:gd name="connsiteX24" fmla="*/ 12903 w 65886"/>
                <a:gd name="connsiteY24" fmla="*/ 26080 h 65886"/>
                <a:gd name="connsiteX25" fmla="*/ 11256 w 65886"/>
                <a:gd name="connsiteY25" fmla="*/ 35963 h 65886"/>
                <a:gd name="connsiteX26" fmla="*/ 12903 w 65886"/>
                <a:gd name="connsiteY26" fmla="*/ 46395 h 65886"/>
                <a:gd name="connsiteX27" fmla="*/ 17844 w 65886"/>
                <a:gd name="connsiteY27" fmla="*/ 54631 h 65886"/>
                <a:gd name="connsiteX28" fmla="*/ 25531 w 65886"/>
                <a:gd name="connsiteY28" fmla="*/ 60122 h 65886"/>
                <a:gd name="connsiteX29" fmla="*/ 35414 w 65886"/>
                <a:gd name="connsiteY29" fmla="*/ 61769 h 65886"/>
                <a:gd name="connsiteX30" fmla="*/ 45846 w 65886"/>
                <a:gd name="connsiteY30" fmla="*/ 59573 h 65886"/>
                <a:gd name="connsiteX31" fmla="*/ 53533 w 65886"/>
                <a:gd name="connsiteY31" fmla="*/ 54082 h 65886"/>
                <a:gd name="connsiteX32" fmla="*/ 58474 w 65886"/>
                <a:gd name="connsiteY32" fmla="*/ 45846 h 65886"/>
                <a:gd name="connsiteX33" fmla="*/ 60122 w 65886"/>
                <a:gd name="connsiteY33" fmla="*/ 35963 h 65886"/>
                <a:gd name="connsiteX34" fmla="*/ 49690 w 65886"/>
                <a:gd name="connsiteY34" fmla="*/ 51337 h 65886"/>
                <a:gd name="connsiteX35" fmla="*/ 49690 w 65886"/>
                <a:gd name="connsiteY35" fmla="*/ 51886 h 65886"/>
                <a:gd name="connsiteX36" fmla="*/ 49141 w 65886"/>
                <a:gd name="connsiteY36" fmla="*/ 52435 h 65886"/>
                <a:gd name="connsiteX37" fmla="*/ 48042 w 65886"/>
                <a:gd name="connsiteY37" fmla="*/ 52435 h 65886"/>
                <a:gd name="connsiteX38" fmla="*/ 45846 w 65886"/>
                <a:gd name="connsiteY38" fmla="*/ 52435 h 65886"/>
                <a:gd name="connsiteX39" fmla="*/ 44199 w 65886"/>
                <a:gd name="connsiteY39" fmla="*/ 52435 h 65886"/>
                <a:gd name="connsiteX40" fmla="*/ 43101 w 65886"/>
                <a:gd name="connsiteY40" fmla="*/ 51886 h 65886"/>
                <a:gd name="connsiteX41" fmla="*/ 42552 w 65886"/>
                <a:gd name="connsiteY41" fmla="*/ 51337 h 65886"/>
                <a:gd name="connsiteX42" fmla="*/ 42003 w 65886"/>
                <a:gd name="connsiteY42" fmla="*/ 50239 h 65886"/>
                <a:gd name="connsiteX43" fmla="*/ 40356 w 65886"/>
                <a:gd name="connsiteY43" fmla="*/ 44199 h 65886"/>
                <a:gd name="connsiteX44" fmla="*/ 37610 w 65886"/>
                <a:gd name="connsiteY44" fmla="*/ 39807 h 65886"/>
                <a:gd name="connsiteX45" fmla="*/ 33218 w 65886"/>
                <a:gd name="connsiteY45" fmla="*/ 38708 h 65886"/>
                <a:gd name="connsiteX46" fmla="*/ 29924 w 65886"/>
                <a:gd name="connsiteY46" fmla="*/ 38708 h 65886"/>
                <a:gd name="connsiteX47" fmla="*/ 29924 w 65886"/>
                <a:gd name="connsiteY47" fmla="*/ 50788 h 65886"/>
                <a:gd name="connsiteX48" fmla="*/ 29374 w 65886"/>
                <a:gd name="connsiteY48" fmla="*/ 51886 h 65886"/>
                <a:gd name="connsiteX49" fmla="*/ 26629 w 65886"/>
                <a:gd name="connsiteY49" fmla="*/ 52435 h 65886"/>
                <a:gd name="connsiteX50" fmla="*/ 23884 w 65886"/>
                <a:gd name="connsiteY50" fmla="*/ 51886 h 65886"/>
                <a:gd name="connsiteX51" fmla="*/ 23335 w 65886"/>
                <a:gd name="connsiteY51" fmla="*/ 50788 h 65886"/>
                <a:gd name="connsiteX52" fmla="*/ 23335 w 65886"/>
                <a:gd name="connsiteY52" fmla="*/ 20590 h 65886"/>
                <a:gd name="connsiteX53" fmla="*/ 23884 w 65886"/>
                <a:gd name="connsiteY53" fmla="*/ 17844 h 65886"/>
                <a:gd name="connsiteX54" fmla="*/ 26080 w 65886"/>
                <a:gd name="connsiteY54" fmla="*/ 16746 h 65886"/>
                <a:gd name="connsiteX55" fmla="*/ 34865 w 65886"/>
                <a:gd name="connsiteY55" fmla="*/ 16746 h 65886"/>
                <a:gd name="connsiteX56" fmla="*/ 40905 w 65886"/>
                <a:gd name="connsiteY56" fmla="*/ 17295 h 65886"/>
                <a:gd name="connsiteX57" fmla="*/ 45297 w 65886"/>
                <a:gd name="connsiteY57" fmla="*/ 18942 h 65886"/>
                <a:gd name="connsiteX58" fmla="*/ 47493 w 65886"/>
                <a:gd name="connsiteY58" fmla="*/ 22237 h 65886"/>
                <a:gd name="connsiteX59" fmla="*/ 48042 w 65886"/>
                <a:gd name="connsiteY59" fmla="*/ 26629 h 65886"/>
                <a:gd name="connsiteX60" fmla="*/ 45846 w 65886"/>
                <a:gd name="connsiteY60" fmla="*/ 32669 h 65886"/>
                <a:gd name="connsiteX61" fmla="*/ 40356 w 65886"/>
                <a:gd name="connsiteY61" fmla="*/ 35963 h 65886"/>
                <a:gd name="connsiteX62" fmla="*/ 44199 w 65886"/>
                <a:gd name="connsiteY62" fmla="*/ 38159 h 65886"/>
                <a:gd name="connsiteX63" fmla="*/ 46944 w 65886"/>
                <a:gd name="connsiteY63" fmla="*/ 43101 h 65886"/>
                <a:gd name="connsiteX64" fmla="*/ 49141 w 65886"/>
                <a:gd name="connsiteY64" fmla="*/ 48591 h 65886"/>
                <a:gd name="connsiteX65" fmla="*/ 49690 w 65886"/>
                <a:gd name="connsiteY65" fmla="*/ 51337 h 65886"/>
                <a:gd name="connsiteX66" fmla="*/ 40905 w 65886"/>
                <a:gd name="connsiteY66" fmla="*/ 28276 h 65886"/>
                <a:gd name="connsiteX67" fmla="*/ 40356 w 65886"/>
                <a:gd name="connsiteY67" fmla="*/ 26629 h 65886"/>
                <a:gd name="connsiteX68" fmla="*/ 39258 w 65886"/>
                <a:gd name="connsiteY68" fmla="*/ 24982 h 65886"/>
                <a:gd name="connsiteX69" fmla="*/ 37061 w 65886"/>
                <a:gd name="connsiteY69" fmla="*/ 23884 h 65886"/>
                <a:gd name="connsiteX70" fmla="*/ 33767 w 65886"/>
                <a:gd name="connsiteY70" fmla="*/ 23335 h 65886"/>
                <a:gd name="connsiteX71" fmla="*/ 29924 w 65886"/>
                <a:gd name="connsiteY71" fmla="*/ 23335 h 65886"/>
                <a:gd name="connsiteX72" fmla="*/ 29924 w 65886"/>
                <a:gd name="connsiteY72" fmla="*/ 33218 h 65886"/>
                <a:gd name="connsiteX73" fmla="*/ 33767 w 65886"/>
                <a:gd name="connsiteY73" fmla="*/ 33218 h 65886"/>
                <a:gd name="connsiteX74" fmla="*/ 39258 w 65886"/>
                <a:gd name="connsiteY74" fmla="*/ 31571 h 65886"/>
                <a:gd name="connsiteX75" fmla="*/ 40905 w 65886"/>
                <a:gd name="connsiteY75" fmla="*/ 28276 h 6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5886" h="65886">
                  <a:moveTo>
                    <a:pt x="66161" y="35414"/>
                  </a:moveTo>
                  <a:cubicBezTo>
                    <a:pt x="66161" y="39807"/>
                    <a:pt x="65612" y="43650"/>
                    <a:pt x="63965" y="47493"/>
                  </a:cubicBezTo>
                  <a:cubicBezTo>
                    <a:pt x="62318" y="51337"/>
                    <a:pt x="60122" y="54631"/>
                    <a:pt x="57376" y="57376"/>
                  </a:cubicBezTo>
                  <a:cubicBezTo>
                    <a:pt x="54631" y="60122"/>
                    <a:pt x="51337" y="62318"/>
                    <a:pt x="47493" y="63965"/>
                  </a:cubicBezTo>
                  <a:cubicBezTo>
                    <a:pt x="43650" y="65612"/>
                    <a:pt x="39807" y="66161"/>
                    <a:pt x="35414" y="66161"/>
                  </a:cubicBezTo>
                  <a:cubicBezTo>
                    <a:pt x="31022" y="66161"/>
                    <a:pt x="26629" y="65612"/>
                    <a:pt x="22786" y="63965"/>
                  </a:cubicBezTo>
                  <a:cubicBezTo>
                    <a:pt x="18942" y="62318"/>
                    <a:pt x="15648" y="60122"/>
                    <a:pt x="12903" y="57376"/>
                  </a:cubicBezTo>
                  <a:cubicBezTo>
                    <a:pt x="10157" y="54631"/>
                    <a:pt x="7961" y="51337"/>
                    <a:pt x="6314" y="47493"/>
                  </a:cubicBezTo>
                  <a:cubicBezTo>
                    <a:pt x="4667" y="43650"/>
                    <a:pt x="4118" y="39807"/>
                    <a:pt x="4118" y="34865"/>
                  </a:cubicBezTo>
                  <a:cubicBezTo>
                    <a:pt x="4118" y="30473"/>
                    <a:pt x="4667" y="26629"/>
                    <a:pt x="6314" y="22786"/>
                  </a:cubicBezTo>
                  <a:cubicBezTo>
                    <a:pt x="7961" y="18942"/>
                    <a:pt x="10157" y="15648"/>
                    <a:pt x="12903" y="12903"/>
                  </a:cubicBezTo>
                  <a:cubicBezTo>
                    <a:pt x="15648" y="10158"/>
                    <a:pt x="18942" y="7961"/>
                    <a:pt x="22786" y="6314"/>
                  </a:cubicBezTo>
                  <a:cubicBezTo>
                    <a:pt x="26629" y="4667"/>
                    <a:pt x="30473" y="4118"/>
                    <a:pt x="34865" y="4118"/>
                  </a:cubicBezTo>
                  <a:cubicBezTo>
                    <a:pt x="39258" y="4118"/>
                    <a:pt x="43650" y="4667"/>
                    <a:pt x="47493" y="6314"/>
                  </a:cubicBezTo>
                  <a:cubicBezTo>
                    <a:pt x="51337" y="7961"/>
                    <a:pt x="54631" y="10158"/>
                    <a:pt x="57376" y="12903"/>
                  </a:cubicBezTo>
                  <a:cubicBezTo>
                    <a:pt x="60122" y="15648"/>
                    <a:pt x="62318" y="18942"/>
                    <a:pt x="63965" y="22786"/>
                  </a:cubicBezTo>
                  <a:cubicBezTo>
                    <a:pt x="65612" y="27178"/>
                    <a:pt x="66161" y="31022"/>
                    <a:pt x="66161" y="35414"/>
                  </a:cubicBezTo>
                  <a:close/>
                  <a:moveTo>
                    <a:pt x="60122" y="35963"/>
                  </a:moveTo>
                  <a:cubicBezTo>
                    <a:pt x="60122" y="32120"/>
                    <a:pt x="59573" y="28276"/>
                    <a:pt x="58474" y="25531"/>
                  </a:cubicBezTo>
                  <a:cubicBezTo>
                    <a:pt x="57376" y="22237"/>
                    <a:pt x="55729" y="19491"/>
                    <a:pt x="53533" y="17295"/>
                  </a:cubicBezTo>
                  <a:cubicBezTo>
                    <a:pt x="51337" y="15099"/>
                    <a:pt x="48591" y="13452"/>
                    <a:pt x="45846" y="11805"/>
                  </a:cubicBezTo>
                  <a:cubicBezTo>
                    <a:pt x="43101" y="10158"/>
                    <a:pt x="39807" y="10158"/>
                    <a:pt x="35963" y="10158"/>
                  </a:cubicBezTo>
                  <a:cubicBezTo>
                    <a:pt x="32120" y="10158"/>
                    <a:pt x="28825" y="10707"/>
                    <a:pt x="25531" y="12354"/>
                  </a:cubicBezTo>
                  <a:cubicBezTo>
                    <a:pt x="22237" y="13452"/>
                    <a:pt x="20041" y="15648"/>
                    <a:pt x="17844" y="17844"/>
                  </a:cubicBezTo>
                  <a:cubicBezTo>
                    <a:pt x="15648" y="20041"/>
                    <a:pt x="14001" y="22786"/>
                    <a:pt x="12903" y="26080"/>
                  </a:cubicBezTo>
                  <a:cubicBezTo>
                    <a:pt x="11805" y="29375"/>
                    <a:pt x="11256" y="32120"/>
                    <a:pt x="11256" y="35963"/>
                  </a:cubicBezTo>
                  <a:cubicBezTo>
                    <a:pt x="11256" y="39807"/>
                    <a:pt x="11805" y="43650"/>
                    <a:pt x="12903" y="46395"/>
                  </a:cubicBezTo>
                  <a:cubicBezTo>
                    <a:pt x="14001" y="49690"/>
                    <a:pt x="15648" y="52435"/>
                    <a:pt x="17844" y="54631"/>
                  </a:cubicBezTo>
                  <a:cubicBezTo>
                    <a:pt x="20041" y="56827"/>
                    <a:pt x="22786" y="58475"/>
                    <a:pt x="25531" y="60122"/>
                  </a:cubicBezTo>
                  <a:cubicBezTo>
                    <a:pt x="28276" y="61220"/>
                    <a:pt x="31571" y="61769"/>
                    <a:pt x="35414" y="61769"/>
                  </a:cubicBezTo>
                  <a:cubicBezTo>
                    <a:pt x="39258" y="61769"/>
                    <a:pt x="42552" y="61220"/>
                    <a:pt x="45846" y="59573"/>
                  </a:cubicBezTo>
                  <a:cubicBezTo>
                    <a:pt x="49141" y="58475"/>
                    <a:pt x="51337" y="56278"/>
                    <a:pt x="53533" y="54082"/>
                  </a:cubicBezTo>
                  <a:cubicBezTo>
                    <a:pt x="55729" y="51886"/>
                    <a:pt x="57376" y="49141"/>
                    <a:pt x="58474" y="45846"/>
                  </a:cubicBezTo>
                  <a:cubicBezTo>
                    <a:pt x="59573" y="42552"/>
                    <a:pt x="60122" y="39807"/>
                    <a:pt x="60122" y="35963"/>
                  </a:cubicBezTo>
                  <a:close/>
                  <a:moveTo>
                    <a:pt x="49690" y="51337"/>
                  </a:moveTo>
                  <a:cubicBezTo>
                    <a:pt x="49690" y="51337"/>
                    <a:pt x="49690" y="51886"/>
                    <a:pt x="49690" y="51886"/>
                  </a:cubicBezTo>
                  <a:cubicBezTo>
                    <a:pt x="49690" y="51886"/>
                    <a:pt x="49690" y="52435"/>
                    <a:pt x="49141" y="52435"/>
                  </a:cubicBezTo>
                  <a:cubicBezTo>
                    <a:pt x="49141" y="52435"/>
                    <a:pt x="48591" y="52435"/>
                    <a:pt x="48042" y="52435"/>
                  </a:cubicBezTo>
                  <a:cubicBezTo>
                    <a:pt x="47493" y="52435"/>
                    <a:pt x="46944" y="52435"/>
                    <a:pt x="45846" y="52435"/>
                  </a:cubicBezTo>
                  <a:cubicBezTo>
                    <a:pt x="45297" y="52435"/>
                    <a:pt x="44199" y="52435"/>
                    <a:pt x="44199" y="52435"/>
                  </a:cubicBezTo>
                  <a:cubicBezTo>
                    <a:pt x="43650" y="52435"/>
                    <a:pt x="43101" y="52435"/>
                    <a:pt x="43101" y="51886"/>
                  </a:cubicBezTo>
                  <a:cubicBezTo>
                    <a:pt x="42552" y="51886"/>
                    <a:pt x="42552" y="51337"/>
                    <a:pt x="42552" y="51337"/>
                  </a:cubicBezTo>
                  <a:cubicBezTo>
                    <a:pt x="42552" y="51337"/>
                    <a:pt x="42003" y="50788"/>
                    <a:pt x="42003" y="50239"/>
                  </a:cubicBezTo>
                  <a:lnTo>
                    <a:pt x="40356" y="44199"/>
                  </a:lnTo>
                  <a:cubicBezTo>
                    <a:pt x="39807" y="42003"/>
                    <a:pt x="38709" y="40356"/>
                    <a:pt x="37610" y="39807"/>
                  </a:cubicBezTo>
                  <a:cubicBezTo>
                    <a:pt x="36512" y="38708"/>
                    <a:pt x="34865" y="38708"/>
                    <a:pt x="33218" y="38708"/>
                  </a:cubicBezTo>
                  <a:lnTo>
                    <a:pt x="29924" y="38708"/>
                  </a:lnTo>
                  <a:lnTo>
                    <a:pt x="29924" y="50788"/>
                  </a:lnTo>
                  <a:cubicBezTo>
                    <a:pt x="29924" y="51337"/>
                    <a:pt x="29924" y="51886"/>
                    <a:pt x="29374" y="51886"/>
                  </a:cubicBezTo>
                  <a:cubicBezTo>
                    <a:pt x="28825" y="51886"/>
                    <a:pt x="28276" y="52435"/>
                    <a:pt x="26629" y="52435"/>
                  </a:cubicBezTo>
                  <a:cubicBezTo>
                    <a:pt x="24982" y="52435"/>
                    <a:pt x="23884" y="52435"/>
                    <a:pt x="23884" y="51886"/>
                  </a:cubicBezTo>
                  <a:cubicBezTo>
                    <a:pt x="23335" y="51886"/>
                    <a:pt x="23335" y="51337"/>
                    <a:pt x="23335" y="50788"/>
                  </a:cubicBezTo>
                  <a:lnTo>
                    <a:pt x="23335" y="20590"/>
                  </a:lnTo>
                  <a:cubicBezTo>
                    <a:pt x="23335" y="19491"/>
                    <a:pt x="23335" y="18942"/>
                    <a:pt x="23884" y="17844"/>
                  </a:cubicBezTo>
                  <a:cubicBezTo>
                    <a:pt x="24433" y="17295"/>
                    <a:pt x="24982" y="16746"/>
                    <a:pt x="26080" y="16746"/>
                  </a:cubicBezTo>
                  <a:lnTo>
                    <a:pt x="34865" y="16746"/>
                  </a:lnTo>
                  <a:cubicBezTo>
                    <a:pt x="37061" y="16746"/>
                    <a:pt x="39258" y="16746"/>
                    <a:pt x="40905" y="17295"/>
                  </a:cubicBezTo>
                  <a:cubicBezTo>
                    <a:pt x="42552" y="17844"/>
                    <a:pt x="44199" y="18393"/>
                    <a:pt x="45297" y="18942"/>
                  </a:cubicBezTo>
                  <a:cubicBezTo>
                    <a:pt x="46395" y="19491"/>
                    <a:pt x="46944" y="20590"/>
                    <a:pt x="47493" y="22237"/>
                  </a:cubicBezTo>
                  <a:cubicBezTo>
                    <a:pt x="48042" y="23335"/>
                    <a:pt x="48042" y="24982"/>
                    <a:pt x="48042" y="26629"/>
                  </a:cubicBezTo>
                  <a:cubicBezTo>
                    <a:pt x="48042" y="29375"/>
                    <a:pt x="47493" y="31571"/>
                    <a:pt x="45846" y="32669"/>
                  </a:cubicBezTo>
                  <a:cubicBezTo>
                    <a:pt x="44199" y="34316"/>
                    <a:pt x="42552" y="34865"/>
                    <a:pt x="40356" y="35963"/>
                  </a:cubicBezTo>
                  <a:cubicBezTo>
                    <a:pt x="41454" y="36512"/>
                    <a:pt x="43101" y="37061"/>
                    <a:pt x="44199" y="38159"/>
                  </a:cubicBezTo>
                  <a:cubicBezTo>
                    <a:pt x="45297" y="39258"/>
                    <a:pt x="46395" y="40905"/>
                    <a:pt x="46944" y="43101"/>
                  </a:cubicBezTo>
                  <a:lnTo>
                    <a:pt x="49141" y="48591"/>
                  </a:lnTo>
                  <a:cubicBezTo>
                    <a:pt x="49690" y="50239"/>
                    <a:pt x="49690" y="51337"/>
                    <a:pt x="49690" y="51337"/>
                  </a:cubicBezTo>
                  <a:close/>
                  <a:moveTo>
                    <a:pt x="40905" y="28276"/>
                  </a:moveTo>
                  <a:cubicBezTo>
                    <a:pt x="40905" y="27727"/>
                    <a:pt x="40905" y="27178"/>
                    <a:pt x="40356" y="26629"/>
                  </a:cubicBezTo>
                  <a:cubicBezTo>
                    <a:pt x="40356" y="26080"/>
                    <a:pt x="39807" y="25531"/>
                    <a:pt x="39258" y="24982"/>
                  </a:cubicBezTo>
                  <a:cubicBezTo>
                    <a:pt x="38709" y="24433"/>
                    <a:pt x="38159" y="24433"/>
                    <a:pt x="37061" y="23884"/>
                  </a:cubicBezTo>
                  <a:cubicBezTo>
                    <a:pt x="35963" y="23335"/>
                    <a:pt x="35414" y="23335"/>
                    <a:pt x="33767" y="23335"/>
                  </a:cubicBezTo>
                  <a:lnTo>
                    <a:pt x="29924" y="23335"/>
                  </a:lnTo>
                  <a:lnTo>
                    <a:pt x="29924" y="33218"/>
                  </a:lnTo>
                  <a:lnTo>
                    <a:pt x="33767" y="33218"/>
                  </a:lnTo>
                  <a:cubicBezTo>
                    <a:pt x="36512" y="33218"/>
                    <a:pt x="38159" y="32669"/>
                    <a:pt x="39258" y="31571"/>
                  </a:cubicBezTo>
                  <a:cubicBezTo>
                    <a:pt x="40356" y="31022"/>
                    <a:pt x="40905" y="29924"/>
                    <a:pt x="40905" y="28276"/>
                  </a:cubicBezTo>
                  <a:close/>
                </a:path>
              </a:pathLst>
            </a:custGeom>
            <a:solidFill>
              <a:schemeClr val="accent2"/>
            </a:solid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31ADF0B-5E70-4294-A89F-AD86355941F7}"/>
                </a:ext>
              </a:extLst>
            </p:cNvPr>
            <p:cNvSpPr/>
            <p:nvPr/>
          </p:nvSpPr>
          <p:spPr>
            <a:xfrm>
              <a:off x="507988" y="5857741"/>
              <a:ext cx="790641" cy="647887"/>
            </a:xfrm>
            <a:custGeom>
              <a:avLst/>
              <a:gdLst>
                <a:gd name="connsiteX0" fmla="*/ 4118 w 790641"/>
                <a:gd name="connsiteY0" fmla="*/ 350023 h 647886"/>
                <a:gd name="connsiteX1" fmla="*/ 216603 w 790641"/>
                <a:gd name="connsiteY1" fmla="*/ 643769 h 647886"/>
                <a:gd name="connsiteX2" fmla="*/ 42552 w 790641"/>
                <a:gd name="connsiteY2" fmla="*/ 371986 h 647886"/>
                <a:gd name="connsiteX3" fmla="*/ 487288 w 790641"/>
                <a:gd name="connsiteY3" fmla="*/ 29924 h 647886"/>
                <a:gd name="connsiteX4" fmla="*/ 789269 w 790641"/>
                <a:gd name="connsiteY4" fmla="*/ 121067 h 647886"/>
                <a:gd name="connsiteX5" fmla="*/ 453246 w 790641"/>
                <a:gd name="connsiteY5" fmla="*/ 4118 h 647886"/>
                <a:gd name="connsiteX6" fmla="*/ 4118 w 790641"/>
                <a:gd name="connsiteY6" fmla="*/ 350023 h 647886"/>
                <a:gd name="connsiteX7" fmla="*/ 4118 w 790641"/>
                <a:gd name="connsiteY7" fmla="*/ 350023 h 64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0641" h="647886">
                  <a:moveTo>
                    <a:pt x="4118" y="350023"/>
                  </a:moveTo>
                  <a:cubicBezTo>
                    <a:pt x="4118" y="474110"/>
                    <a:pt x="89222" y="582823"/>
                    <a:pt x="216603" y="643769"/>
                  </a:cubicBezTo>
                  <a:cubicBezTo>
                    <a:pt x="110635" y="581176"/>
                    <a:pt x="42552" y="482895"/>
                    <a:pt x="42552" y="371986"/>
                  </a:cubicBezTo>
                  <a:cubicBezTo>
                    <a:pt x="42552" y="183110"/>
                    <a:pt x="241859" y="29924"/>
                    <a:pt x="487288" y="29924"/>
                  </a:cubicBezTo>
                  <a:cubicBezTo>
                    <a:pt x="603688" y="29924"/>
                    <a:pt x="709656" y="64514"/>
                    <a:pt x="789269" y="121067"/>
                  </a:cubicBezTo>
                  <a:cubicBezTo>
                    <a:pt x="706910" y="49141"/>
                    <a:pt x="586667" y="4118"/>
                    <a:pt x="453246" y="4118"/>
                  </a:cubicBezTo>
                  <a:cubicBezTo>
                    <a:pt x="205073" y="4118"/>
                    <a:pt x="4118" y="158952"/>
                    <a:pt x="4118" y="350023"/>
                  </a:cubicBezTo>
                  <a:lnTo>
                    <a:pt x="4118" y="350023"/>
                  </a:lnTo>
                  <a:close/>
                </a:path>
              </a:pathLst>
            </a:custGeom>
            <a:solidFill>
              <a:schemeClr val="accent2"/>
            </a:solid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B4D8A56-1749-41A1-A93E-BCC8E8F3B5C8}"/>
                </a:ext>
              </a:extLst>
            </p:cNvPr>
            <p:cNvSpPr/>
            <p:nvPr/>
          </p:nvSpPr>
          <p:spPr>
            <a:xfrm>
              <a:off x="684784" y="5857741"/>
              <a:ext cx="790641" cy="642396"/>
            </a:xfrm>
            <a:custGeom>
              <a:avLst/>
              <a:gdLst>
                <a:gd name="connsiteX0" fmla="*/ 576784 w 790641"/>
                <a:gd name="connsiteY0" fmla="*/ 4118 h 642396"/>
                <a:gd name="connsiteX1" fmla="*/ 750835 w 790641"/>
                <a:gd name="connsiteY1" fmla="*/ 275901 h 642396"/>
                <a:gd name="connsiteX2" fmla="*/ 306099 w 790641"/>
                <a:gd name="connsiteY2" fmla="*/ 617963 h 642396"/>
                <a:gd name="connsiteX3" fmla="*/ 4118 w 790641"/>
                <a:gd name="connsiteY3" fmla="*/ 526820 h 642396"/>
                <a:gd name="connsiteX4" fmla="*/ 340141 w 790641"/>
                <a:gd name="connsiteY4" fmla="*/ 643220 h 642396"/>
                <a:gd name="connsiteX5" fmla="*/ 789269 w 790641"/>
                <a:gd name="connsiteY5" fmla="*/ 297314 h 642396"/>
                <a:gd name="connsiteX6" fmla="*/ 576784 w 790641"/>
                <a:gd name="connsiteY6" fmla="*/ 4118 h 642396"/>
                <a:gd name="connsiteX7" fmla="*/ 576784 w 790641"/>
                <a:gd name="connsiteY7" fmla="*/ 4118 h 642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0641" h="642396">
                  <a:moveTo>
                    <a:pt x="576784" y="4118"/>
                  </a:moveTo>
                  <a:cubicBezTo>
                    <a:pt x="682752" y="66710"/>
                    <a:pt x="750835" y="164991"/>
                    <a:pt x="750835" y="275901"/>
                  </a:cubicBezTo>
                  <a:cubicBezTo>
                    <a:pt x="750835" y="464776"/>
                    <a:pt x="551527" y="617963"/>
                    <a:pt x="306099" y="617963"/>
                  </a:cubicBezTo>
                  <a:cubicBezTo>
                    <a:pt x="189699" y="617963"/>
                    <a:pt x="83731" y="583372"/>
                    <a:pt x="4118" y="526820"/>
                  </a:cubicBezTo>
                  <a:cubicBezTo>
                    <a:pt x="86476" y="598197"/>
                    <a:pt x="206171" y="643220"/>
                    <a:pt x="340141" y="643220"/>
                  </a:cubicBezTo>
                  <a:cubicBezTo>
                    <a:pt x="588314" y="643220"/>
                    <a:pt x="789269" y="488386"/>
                    <a:pt x="789269" y="297314"/>
                  </a:cubicBezTo>
                  <a:cubicBezTo>
                    <a:pt x="789269" y="173776"/>
                    <a:pt x="704165" y="65063"/>
                    <a:pt x="576784" y="4118"/>
                  </a:cubicBezTo>
                  <a:lnTo>
                    <a:pt x="576784" y="4118"/>
                  </a:lnTo>
                  <a:close/>
                </a:path>
              </a:pathLst>
            </a:custGeom>
            <a:solidFill>
              <a:schemeClr val="accent2"/>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7CAA575-B34E-4672-B2D3-34003A26C16E}"/>
                </a:ext>
              </a:extLst>
            </p:cNvPr>
            <p:cNvSpPr/>
            <p:nvPr/>
          </p:nvSpPr>
          <p:spPr>
            <a:xfrm>
              <a:off x="751769" y="6085050"/>
              <a:ext cx="208641" cy="258057"/>
            </a:xfrm>
            <a:custGeom>
              <a:avLst/>
              <a:gdLst>
                <a:gd name="connsiteX0" fmla="*/ 153461 w 208641"/>
                <a:gd name="connsiteY0" fmla="*/ 148520 h 258056"/>
                <a:gd name="connsiteX1" fmla="*/ 104595 w 208641"/>
                <a:gd name="connsiteY1" fmla="*/ 166090 h 258056"/>
                <a:gd name="connsiteX2" fmla="*/ 55729 w 208641"/>
                <a:gd name="connsiteY2" fmla="*/ 148520 h 258056"/>
                <a:gd name="connsiteX3" fmla="*/ 37610 w 208641"/>
                <a:gd name="connsiteY3" fmla="*/ 100203 h 258056"/>
                <a:gd name="connsiteX4" fmla="*/ 55729 w 208641"/>
                <a:gd name="connsiteY4" fmla="*/ 51886 h 258056"/>
                <a:gd name="connsiteX5" fmla="*/ 104595 w 208641"/>
                <a:gd name="connsiteY5" fmla="*/ 34316 h 258056"/>
                <a:gd name="connsiteX6" fmla="*/ 153461 w 208641"/>
                <a:gd name="connsiteY6" fmla="*/ 51886 h 258056"/>
                <a:gd name="connsiteX7" fmla="*/ 171580 w 208641"/>
                <a:gd name="connsiteY7" fmla="*/ 100203 h 258056"/>
                <a:gd name="connsiteX8" fmla="*/ 153461 w 208641"/>
                <a:gd name="connsiteY8" fmla="*/ 148520 h 258056"/>
                <a:gd name="connsiteX9" fmla="*/ 153461 w 208641"/>
                <a:gd name="connsiteY9" fmla="*/ 148520 h 258056"/>
                <a:gd name="connsiteX10" fmla="*/ 107890 w 208641"/>
                <a:gd name="connsiteY10" fmla="*/ 4118 h 258056"/>
                <a:gd name="connsiteX11" fmla="*/ 37061 w 208641"/>
                <a:gd name="connsiteY11" fmla="*/ 35963 h 258056"/>
                <a:gd name="connsiteX12" fmla="*/ 37061 w 208641"/>
                <a:gd name="connsiteY12" fmla="*/ 8510 h 258056"/>
                <a:gd name="connsiteX13" fmla="*/ 4118 w 208641"/>
                <a:gd name="connsiteY13" fmla="*/ 8510 h 258056"/>
                <a:gd name="connsiteX14" fmla="*/ 4118 w 208641"/>
                <a:gd name="connsiteY14" fmla="*/ 256684 h 258056"/>
                <a:gd name="connsiteX15" fmla="*/ 37061 w 208641"/>
                <a:gd name="connsiteY15" fmla="*/ 256684 h 258056"/>
                <a:gd name="connsiteX16" fmla="*/ 37061 w 208641"/>
                <a:gd name="connsiteY16" fmla="*/ 164442 h 258056"/>
                <a:gd name="connsiteX17" fmla="*/ 107341 w 208641"/>
                <a:gd name="connsiteY17" fmla="*/ 195739 h 258056"/>
                <a:gd name="connsiteX18" fmla="*/ 178169 w 208641"/>
                <a:gd name="connsiteY18" fmla="*/ 169384 h 258056"/>
                <a:gd name="connsiteX19" fmla="*/ 205622 w 208641"/>
                <a:gd name="connsiteY19" fmla="*/ 99654 h 258056"/>
                <a:gd name="connsiteX20" fmla="*/ 178169 w 208641"/>
                <a:gd name="connsiteY20" fmla="*/ 29924 h 258056"/>
                <a:gd name="connsiteX21" fmla="*/ 107890 w 208641"/>
                <a:gd name="connsiteY21" fmla="*/ 4118 h 258056"/>
                <a:gd name="connsiteX22" fmla="*/ 107890 w 208641"/>
                <a:gd name="connsiteY22" fmla="*/ 4118 h 25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8641" h="258056">
                  <a:moveTo>
                    <a:pt x="153461" y="148520"/>
                  </a:moveTo>
                  <a:cubicBezTo>
                    <a:pt x="141382" y="160050"/>
                    <a:pt x="124910" y="166090"/>
                    <a:pt x="104595" y="166090"/>
                  </a:cubicBezTo>
                  <a:cubicBezTo>
                    <a:pt x="83731" y="166090"/>
                    <a:pt x="67808" y="160050"/>
                    <a:pt x="55729" y="148520"/>
                  </a:cubicBezTo>
                  <a:cubicBezTo>
                    <a:pt x="43650" y="136990"/>
                    <a:pt x="37610" y="121067"/>
                    <a:pt x="37610" y="100203"/>
                  </a:cubicBezTo>
                  <a:cubicBezTo>
                    <a:pt x="37610" y="79888"/>
                    <a:pt x="43650" y="63416"/>
                    <a:pt x="55729" y="51886"/>
                  </a:cubicBezTo>
                  <a:cubicBezTo>
                    <a:pt x="67808" y="40356"/>
                    <a:pt x="84280" y="34316"/>
                    <a:pt x="104595" y="34316"/>
                  </a:cubicBezTo>
                  <a:cubicBezTo>
                    <a:pt x="125459" y="34316"/>
                    <a:pt x="141382" y="40356"/>
                    <a:pt x="153461" y="51886"/>
                  </a:cubicBezTo>
                  <a:cubicBezTo>
                    <a:pt x="165541" y="63416"/>
                    <a:pt x="171580" y="79339"/>
                    <a:pt x="171580" y="100203"/>
                  </a:cubicBezTo>
                  <a:cubicBezTo>
                    <a:pt x="171580" y="121067"/>
                    <a:pt x="165541" y="136990"/>
                    <a:pt x="153461" y="148520"/>
                  </a:cubicBezTo>
                  <a:lnTo>
                    <a:pt x="153461" y="148520"/>
                  </a:lnTo>
                  <a:close/>
                  <a:moveTo>
                    <a:pt x="107890" y="4118"/>
                  </a:moveTo>
                  <a:cubicBezTo>
                    <a:pt x="78241" y="4118"/>
                    <a:pt x="54631" y="14550"/>
                    <a:pt x="37061" y="35963"/>
                  </a:cubicBezTo>
                  <a:lnTo>
                    <a:pt x="37061" y="8510"/>
                  </a:lnTo>
                  <a:lnTo>
                    <a:pt x="4118" y="8510"/>
                  </a:lnTo>
                  <a:lnTo>
                    <a:pt x="4118" y="256684"/>
                  </a:lnTo>
                  <a:lnTo>
                    <a:pt x="37061" y="256684"/>
                  </a:lnTo>
                  <a:lnTo>
                    <a:pt x="37061" y="164442"/>
                  </a:lnTo>
                  <a:cubicBezTo>
                    <a:pt x="55729" y="185307"/>
                    <a:pt x="78790" y="195739"/>
                    <a:pt x="107341" y="195739"/>
                  </a:cubicBezTo>
                  <a:cubicBezTo>
                    <a:pt x="136441" y="195739"/>
                    <a:pt x="160050" y="186954"/>
                    <a:pt x="178169" y="169384"/>
                  </a:cubicBezTo>
                  <a:cubicBezTo>
                    <a:pt x="196288" y="151814"/>
                    <a:pt x="205622" y="128754"/>
                    <a:pt x="205622" y="99654"/>
                  </a:cubicBezTo>
                  <a:cubicBezTo>
                    <a:pt x="205622" y="70554"/>
                    <a:pt x="196288" y="47493"/>
                    <a:pt x="178169" y="29924"/>
                  </a:cubicBezTo>
                  <a:cubicBezTo>
                    <a:pt x="160599" y="12903"/>
                    <a:pt x="136990" y="4118"/>
                    <a:pt x="107890" y="4118"/>
                  </a:cubicBezTo>
                  <a:lnTo>
                    <a:pt x="107890" y="4118"/>
                  </a:lnTo>
                  <a:close/>
                </a:path>
              </a:pathLst>
            </a:custGeom>
            <a:solidFill>
              <a:schemeClr val="accent1"/>
            </a:solid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A4EE53D-FCDB-4C21-9124-75C5C19CC97B}"/>
                </a:ext>
              </a:extLst>
            </p:cNvPr>
            <p:cNvSpPr/>
            <p:nvPr/>
          </p:nvSpPr>
          <p:spPr>
            <a:xfrm>
              <a:off x="977431" y="6083403"/>
              <a:ext cx="186679" cy="203151"/>
            </a:xfrm>
            <a:custGeom>
              <a:avLst/>
              <a:gdLst>
                <a:gd name="connsiteX0" fmla="*/ 167737 w 186679"/>
                <a:gd name="connsiteY0" fmla="*/ 102948 h 203150"/>
                <a:gd name="connsiteX1" fmla="*/ 126558 w 186679"/>
                <a:gd name="connsiteY1" fmla="*/ 89222 h 203150"/>
                <a:gd name="connsiteX2" fmla="*/ 87025 w 186679"/>
                <a:gd name="connsiteY2" fmla="*/ 82633 h 203150"/>
                <a:gd name="connsiteX3" fmla="*/ 60671 w 186679"/>
                <a:gd name="connsiteY3" fmla="*/ 76593 h 203150"/>
                <a:gd name="connsiteX4" fmla="*/ 45846 w 186679"/>
                <a:gd name="connsiteY4" fmla="*/ 56827 h 203150"/>
                <a:gd name="connsiteX5" fmla="*/ 93065 w 186679"/>
                <a:gd name="connsiteY5" fmla="*/ 32120 h 203150"/>
                <a:gd name="connsiteX6" fmla="*/ 145775 w 186679"/>
                <a:gd name="connsiteY6" fmla="*/ 65063 h 203150"/>
                <a:gd name="connsiteX7" fmla="*/ 178169 w 186679"/>
                <a:gd name="connsiteY7" fmla="*/ 65063 h 203150"/>
                <a:gd name="connsiteX8" fmla="*/ 178169 w 186679"/>
                <a:gd name="connsiteY8" fmla="*/ 63965 h 203150"/>
                <a:gd name="connsiteX9" fmla="*/ 151265 w 186679"/>
                <a:gd name="connsiteY9" fmla="*/ 16197 h 203150"/>
                <a:gd name="connsiteX10" fmla="*/ 94712 w 186679"/>
                <a:gd name="connsiteY10" fmla="*/ 4118 h 203150"/>
                <a:gd name="connsiteX11" fmla="*/ 12354 w 186679"/>
                <a:gd name="connsiteY11" fmla="*/ 62867 h 203150"/>
                <a:gd name="connsiteX12" fmla="*/ 32669 w 186679"/>
                <a:gd name="connsiteY12" fmla="*/ 100203 h 203150"/>
                <a:gd name="connsiteX13" fmla="*/ 76593 w 186679"/>
                <a:gd name="connsiteY13" fmla="*/ 112831 h 203150"/>
                <a:gd name="connsiteX14" fmla="*/ 117773 w 186679"/>
                <a:gd name="connsiteY14" fmla="*/ 119969 h 203150"/>
                <a:gd name="connsiteX15" fmla="*/ 139186 w 186679"/>
                <a:gd name="connsiteY15" fmla="*/ 125459 h 203150"/>
                <a:gd name="connsiteX16" fmla="*/ 150716 w 186679"/>
                <a:gd name="connsiteY16" fmla="*/ 142480 h 203150"/>
                <a:gd name="connsiteX17" fmla="*/ 93614 w 186679"/>
                <a:gd name="connsiteY17" fmla="*/ 170482 h 203150"/>
                <a:gd name="connsiteX18" fmla="*/ 40356 w 186679"/>
                <a:gd name="connsiteY18" fmla="*/ 133695 h 203150"/>
                <a:gd name="connsiteX19" fmla="*/ 4118 w 186679"/>
                <a:gd name="connsiteY19" fmla="*/ 133695 h 203150"/>
                <a:gd name="connsiteX20" fmla="*/ 94163 w 186679"/>
                <a:gd name="connsiteY20" fmla="*/ 199582 h 203150"/>
                <a:gd name="connsiteX21" fmla="*/ 154559 w 186679"/>
                <a:gd name="connsiteY21" fmla="*/ 188601 h 203150"/>
                <a:gd name="connsiteX22" fmla="*/ 185307 w 186679"/>
                <a:gd name="connsiteY22" fmla="*/ 140833 h 203150"/>
                <a:gd name="connsiteX23" fmla="*/ 167737 w 186679"/>
                <a:gd name="connsiteY23" fmla="*/ 102948 h 203150"/>
                <a:gd name="connsiteX24" fmla="*/ 167737 w 186679"/>
                <a:gd name="connsiteY24" fmla="*/ 102948 h 20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6679" h="203150">
                  <a:moveTo>
                    <a:pt x="167737" y="102948"/>
                  </a:moveTo>
                  <a:cubicBezTo>
                    <a:pt x="159501" y="96908"/>
                    <a:pt x="145775" y="91967"/>
                    <a:pt x="126558" y="89222"/>
                  </a:cubicBezTo>
                  <a:lnTo>
                    <a:pt x="87025" y="82633"/>
                  </a:lnTo>
                  <a:cubicBezTo>
                    <a:pt x="73848" y="80437"/>
                    <a:pt x="64514" y="78241"/>
                    <a:pt x="60671" y="76593"/>
                  </a:cubicBezTo>
                  <a:cubicBezTo>
                    <a:pt x="50788" y="72750"/>
                    <a:pt x="45846" y="66161"/>
                    <a:pt x="45846" y="56827"/>
                  </a:cubicBezTo>
                  <a:cubicBezTo>
                    <a:pt x="45846" y="40356"/>
                    <a:pt x="61769" y="32120"/>
                    <a:pt x="93065" y="32120"/>
                  </a:cubicBezTo>
                  <a:cubicBezTo>
                    <a:pt x="126008" y="32120"/>
                    <a:pt x="143578" y="43101"/>
                    <a:pt x="145775" y="65063"/>
                  </a:cubicBezTo>
                  <a:lnTo>
                    <a:pt x="178169" y="65063"/>
                  </a:lnTo>
                  <a:lnTo>
                    <a:pt x="178169" y="63965"/>
                  </a:lnTo>
                  <a:cubicBezTo>
                    <a:pt x="178169" y="42003"/>
                    <a:pt x="169384" y="26080"/>
                    <a:pt x="151265" y="16197"/>
                  </a:cubicBezTo>
                  <a:cubicBezTo>
                    <a:pt x="136990" y="7961"/>
                    <a:pt x="118322" y="4118"/>
                    <a:pt x="94712" y="4118"/>
                  </a:cubicBezTo>
                  <a:cubicBezTo>
                    <a:pt x="39807" y="4118"/>
                    <a:pt x="12354" y="23884"/>
                    <a:pt x="12354" y="62867"/>
                  </a:cubicBezTo>
                  <a:cubicBezTo>
                    <a:pt x="12354" y="79888"/>
                    <a:pt x="18942" y="92516"/>
                    <a:pt x="32669" y="100203"/>
                  </a:cubicBezTo>
                  <a:cubicBezTo>
                    <a:pt x="40905" y="105144"/>
                    <a:pt x="55729" y="108988"/>
                    <a:pt x="76593" y="112831"/>
                  </a:cubicBezTo>
                  <a:lnTo>
                    <a:pt x="117773" y="119969"/>
                  </a:lnTo>
                  <a:cubicBezTo>
                    <a:pt x="128205" y="121616"/>
                    <a:pt x="135342" y="123812"/>
                    <a:pt x="139186" y="125459"/>
                  </a:cubicBezTo>
                  <a:cubicBezTo>
                    <a:pt x="146873" y="129303"/>
                    <a:pt x="150716" y="134793"/>
                    <a:pt x="150716" y="142480"/>
                  </a:cubicBezTo>
                  <a:cubicBezTo>
                    <a:pt x="150716" y="161148"/>
                    <a:pt x="131499" y="170482"/>
                    <a:pt x="93614" y="170482"/>
                  </a:cubicBezTo>
                  <a:cubicBezTo>
                    <a:pt x="61220" y="170482"/>
                    <a:pt x="43101" y="158403"/>
                    <a:pt x="40356" y="133695"/>
                  </a:cubicBezTo>
                  <a:lnTo>
                    <a:pt x="4118" y="133695"/>
                  </a:lnTo>
                  <a:cubicBezTo>
                    <a:pt x="7961" y="177620"/>
                    <a:pt x="38159" y="199582"/>
                    <a:pt x="94163" y="199582"/>
                  </a:cubicBezTo>
                  <a:cubicBezTo>
                    <a:pt x="118871" y="199582"/>
                    <a:pt x="139186" y="195739"/>
                    <a:pt x="154559" y="188601"/>
                  </a:cubicBezTo>
                  <a:cubicBezTo>
                    <a:pt x="175424" y="178718"/>
                    <a:pt x="185307" y="162795"/>
                    <a:pt x="185307" y="140833"/>
                  </a:cubicBezTo>
                  <a:cubicBezTo>
                    <a:pt x="184758" y="123812"/>
                    <a:pt x="178718" y="111184"/>
                    <a:pt x="167737" y="102948"/>
                  </a:cubicBezTo>
                  <a:lnTo>
                    <a:pt x="167737" y="102948"/>
                  </a:lnTo>
                  <a:close/>
                </a:path>
              </a:pathLst>
            </a:custGeom>
            <a:solidFill>
              <a:schemeClr val="accent1"/>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ADE5D43-68A6-437B-A7A2-12A3C62094D8}"/>
                </a:ext>
              </a:extLst>
            </p:cNvPr>
            <p:cNvSpPr/>
            <p:nvPr/>
          </p:nvSpPr>
          <p:spPr>
            <a:xfrm>
              <a:off x="1194858" y="6089443"/>
              <a:ext cx="38434" cy="186679"/>
            </a:xfrm>
            <a:custGeom>
              <a:avLst/>
              <a:gdLst>
                <a:gd name="connsiteX0" fmla="*/ 4118 w 38433"/>
                <a:gd name="connsiteY0" fmla="*/ 186954 h 186679"/>
                <a:gd name="connsiteX1" fmla="*/ 37061 w 38433"/>
                <a:gd name="connsiteY1" fmla="*/ 186954 h 186679"/>
                <a:gd name="connsiteX2" fmla="*/ 37061 w 38433"/>
                <a:gd name="connsiteY2" fmla="*/ 4118 h 186679"/>
                <a:gd name="connsiteX3" fmla="*/ 4118 w 38433"/>
                <a:gd name="connsiteY3" fmla="*/ 4118 h 186679"/>
                <a:gd name="connsiteX4" fmla="*/ 4118 w 38433"/>
                <a:gd name="connsiteY4" fmla="*/ 186954 h 186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33" h="186679">
                  <a:moveTo>
                    <a:pt x="4118" y="186954"/>
                  </a:moveTo>
                  <a:lnTo>
                    <a:pt x="37061" y="186954"/>
                  </a:lnTo>
                  <a:lnTo>
                    <a:pt x="37061" y="4118"/>
                  </a:lnTo>
                  <a:lnTo>
                    <a:pt x="4118" y="4118"/>
                  </a:lnTo>
                  <a:lnTo>
                    <a:pt x="4118" y="186954"/>
                  </a:lnTo>
                  <a:close/>
                </a:path>
              </a:pathLst>
            </a:custGeom>
            <a:solidFill>
              <a:schemeClr val="accent1"/>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FA751DE-D900-4645-8FF3-693C0E9FFD9C}"/>
                </a:ext>
              </a:extLst>
            </p:cNvPr>
            <p:cNvSpPr/>
            <p:nvPr/>
          </p:nvSpPr>
          <p:spPr>
            <a:xfrm>
              <a:off x="1194858" y="6025752"/>
              <a:ext cx="38434" cy="43925"/>
            </a:xfrm>
            <a:custGeom>
              <a:avLst/>
              <a:gdLst>
                <a:gd name="connsiteX0" fmla="*/ 4118 w 38433"/>
                <a:gd name="connsiteY0" fmla="*/ 44199 h 43924"/>
                <a:gd name="connsiteX1" fmla="*/ 37061 w 38433"/>
                <a:gd name="connsiteY1" fmla="*/ 44199 h 43924"/>
                <a:gd name="connsiteX2" fmla="*/ 37061 w 38433"/>
                <a:gd name="connsiteY2" fmla="*/ 4118 h 43924"/>
                <a:gd name="connsiteX3" fmla="*/ 4118 w 38433"/>
                <a:gd name="connsiteY3" fmla="*/ 4118 h 43924"/>
                <a:gd name="connsiteX4" fmla="*/ 4118 w 38433"/>
                <a:gd name="connsiteY4" fmla="*/ 44199 h 4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33" h="43924">
                  <a:moveTo>
                    <a:pt x="4118" y="44199"/>
                  </a:moveTo>
                  <a:lnTo>
                    <a:pt x="37061" y="44199"/>
                  </a:lnTo>
                  <a:lnTo>
                    <a:pt x="37061" y="4118"/>
                  </a:lnTo>
                  <a:lnTo>
                    <a:pt x="4118" y="4118"/>
                  </a:lnTo>
                  <a:lnTo>
                    <a:pt x="4118" y="44199"/>
                  </a:lnTo>
                  <a:close/>
                </a:path>
              </a:pathLst>
            </a:custGeom>
            <a:solidFill>
              <a:schemeClr val="accent1"/>
            </a:solidFill>
            <a:ln w="9525" cap="flat">
              <a:noFill/>
              <a:prstDash val="solid"/>
              <a:miter/>
            </a:ln>
          </p:spPr>
          <p:txBody>
            <a:bodyPr rtlCol="0" anchor="ctr"/>
            <a:lstStyle/>
            <a:p>
              <a:endParaRPr lang="en-GB"/>
            </a:p>
          </p:txBody>
        </p:sp>
      </p:grpSp>
      <p:sp>
        <p:nvSpPr>
          <p:cNvPr id="17" name="Text Placeholder 4">
            <a:extLst>
              <a:ext uri="{FF2B5EF4-FFF2-40B4-BE49-F238E27FC236}">
                <a16:creationId xmlns:a16="http://schemas.microsoft.com/office/drawing/2014/main" id="{5AC67944-C2B8-4B02-B6B0-63AF437701CA}"/>
              </a:ext>
            </a:extLst>
          </p:cNvPr>
          <p:cNvSpPr>
            <a:spLocks noGrp="1"/>
          </p:cNvSpPr>
          <p:nvPr>
            <p:ph type="body" sz="quarter" idx="14" hasCustomPrompt="1"/>
          </p:nvPr>
        </p:nvSpPr>
        <p:spPr>
          <a:xfrm>
            <a:off x="532928" y="5727304"/>
            <a:ext cx="1847106" cy="279752"/>
          </a:xfrm>
          <a:prstGeom prst="rect">
            <a:avLst/>
          </a:prstGeom>
        </p:spPr>
        <p:txBody>
          <a:bodyPr lIns="0" tIns="0" rIns="0" bIns="0" anchor="ctr"/>
          <a:lstStyle>
            <a:lvl1pPr defTabSz="360000">
              <a:spcBef>
                <a:spcPts val="0"/>
              </a:spcBef>
              <a:spcAft>
                <a:spcPts val="1000"/>
              </a:spcAft>
              <a:defRPr sz="2000" b="0">
                <a:solidFill>
                  <a:schemeClr val="accent2"/>
                </a:solidFill>
                <a:latin typeface="Heebo ExtraBold" panose="00000900000000000000" pitchFamily="2" charset="-79"/>
                <a:cs typeface="Heebo ExtraBold" panose="00000900000000000000" pitchFamily="2" charset="-79"/>
              </a:defRPr>
            </a:lvl1pPr>
          </a:lstStyle>
          <a:p>
            <a:pPr lvl="0"/>
            <a:r>
              <a:rPr lang="en-US"/>
              <a:t>Learn more at</a:t>
            </a:r>
            <a:endParaRPr lang="en-GB"/>
          </a:p>
        </p:txBody>
      </p:sp>
      <p:sp>
        <p:nvSpPr>
          <p:cNvPr id="8" name="Graphic 6">
            <a:hlinkClick r:id="rId2"/>
            <a:extLst>
              <a:ext uri="{FF2B5EF4-FFF2-40B4-BE49-F238E27FC236}">
                <a16:creationId xmlns:a16="http://schemas.microsoft.com/office/drawing/2014/main" id="{99188D5C-8562-405D-AEDB-C717470FD0C7}"/>
              </a:ext>
            </a:extLst>
          </p:cNvPr>
          <p:cNvSpPr>
            <a:spLocks noChangeAspect="1"/>
          </p:cNvSpPr>
          <p:nvPr/>
        </p:nvSpPr>
        <p:spPr>
          <a:xfrm>
            <a:off x="2008783" y="6176381"/>
            <a:ext cx="180000" cy="180000"/>
          </a:xfrm>
          <a:custGeom>
            <a:avLst/>
            <a:gdLst>
              <a:gd name="connsiteX0" fmla="*/ 54293 w 104775"/>
              <a:gd name="connsiteY0" fmla="*/ 0 h 104775"/>
              <a:gd name="connsiteX1" fmla="*/ 108585 w 104775"/>
              <a:gd name="connsiteY1" fmla="*/ 54293 h 104775"/>
              <a:gd name="connsiteX2" fmla="*/ 54293 w 104775"/>
              <a:gd name="connsiteY2" fmla="*/ 108585 h 104775"/>
              <a:gd name="connsiteX3" fmla="*/ 0 w 104775"/>
              <a:gd name="connsiteY3" fmla="*/ 54293 h 104775"/>
              <a:gd name="connsiteX4" fmla="*/ 54293 w 104775"/>
              <a:gd name="connsiteY4" fmla="*/ 0 h 104775"/>
              <a:gd name="connsiteX5" fmla="*/ 89535 w 104775"/>
              <a:gd name="connsiteY5" fmla="*/ 31433 h 104775"/>
              <a:gd name="connsiteX6" fmla="*/ 81915 w 104775"/>
              <a:gd name="connsiteY6" fmla="*/ 34290 h 104775"/>
              <a:gd name="connsiteX7" fmla="*/ 88583 w 104775"/>
              <a:gd name="connsiteY7" fmla="*/ 25718 h 104775"/>
              <a:gd name="connsiteX8" fmla="*/ 79058 w 104775"/>
              <a:gd name="connsiteY8" fmla="*/ 29528 h 104775"/>
              <a:gd name="connsiteX9" fmla="*/ 67628 w 104775"/>
              <a:gd name="connsiteY9" fmla="*/ 24765 h 104775"/>
              <a:gd name="connsiteX10" fmla="*/ 52388 w 104775"/>
              <a:gd name="connsiteY10" fmla="*/ 40005 h 104775"/>
              <a:gd name="connsiteX11" fmla="*/ 52388 w 104775"/>
              <a:gd name="connsiteY11" fmla="*/ 43815 h 104775"/>
              <a:gd name="connsiteX12" fmla="*/ 22860 w 104775"/>
              <a:gd name="connsiteY12" fmla="*/ 27623 h 104775"/>
              <a:gd name="connsiteX13" fmla="*/ 20955 w 104775"/>
              <a:gd name="connsiteY13" fmla="*/ 35243 h 104775"/>
              <a:gd name="connsiteX14" fmla="*/ 27623 w 104775"/>
              <a:gd name="connsiteY14" fmla="*/ 47625 h 104775"/>
              <a:gd name="connsiteX15" fmla="*/ 20955 w 104775"/>
              <a:gd name="connsiteY15" fmla="*/ 45720 h 104775"/>
              <a:gd name="connsiteX16" fmla="*/ 20955 w 104775"/>
              <a:gd name="connsiteY16" fmla="*/ 45720 h 104775"/>
              <a:gd name="connsiteX17" fmla="*/ 32385 w 104775"/>
              <a:gd name="connsiteY17" fmla="*/ 60008 h 104775"/>
              <a:gd name="connsiteX18" fmla="*/ 28575 w 104775"/>
              <a:gd name="connsiteY18" fmla="*/ 60960 h 104775"/>
              <a:gd name="connsiteX19" fmla="*/ 25718 w 104775"/>
              <a:gd name="connsiteY19" fmla="*/ 60960 h 104775"/>
              <a:gd name="connsiteX20" fmla="*/ 39053 w 104775"/>
              <a:gd name="connsiteY20" fmla="*/ 71438 h 104775"/>
              <a:gd name="connsiteX21" fmla="*/ 21908 w 104775"/>
              <a:gd name="connsiteY21" fmla="*/ 77153 h 104775"/>
              <a:gd name="connsiteX22" fmla="*/ 18098 w 104775"/>
              <a:gd name="connsiteY22" fmla="*/ 77153 h 104775"/>
              <a:gd name="connsiteX23" fmla="*/ 40958 w 104775"/>
              <a:gd name="connsiteY23" fmla="*/ 83820 h 104775"/>
              <a:gd name="connsiteX24" fmla="*/ 82868 w 104775"/>
              <a:gd name="connsiteY24" fmla="*/ 41910 h 104775"/>
              <a:gd name="connsiteX25" fmla="*/ 82868 w 104775"/>
              <a:gd name="connsiteY25" fmla="*/ 40005 h 104775"/>
              <a:gd name="connsiteX26" fmla="*/ 89535 w 104775"/>
              <a:gd name="connsiteY26" fmla="*/ 31433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4775" h="104775">
                <a:moveTo>
                  <a:pt x="54293" y="0"/>
                </a:moveTo>
                <a:cubicBezTo>
                  <a:pt x="83820" y="0"/>
                  <a:pt x="108585" y="23813"/>
                  <a:pt x="108585" y="54293"/>
                </a:cubicBezTo>
                <a:cubicBezTo>
                  <a:pt x="108585" y="83820"/>
                  <a:pt x="84773" y="108585"/>
                  <a:pt x="54293" y="108585"/>
                </a:cubicBezTo>
                <a:cubicBezTo>
                  <a:pt x="23813" y="108585"/>
                  <a:pt x="0" y="83820"/>
                  <a:pt x="0" y="54293"/>
                </a:cubicBezTo>
                <a:cubicBezTo>
                  <a:pt x="0" y="23813"/>
                  <a:pt x="23813" y="0"/>
                  <a:pt x="54293" y="0"/>
                </a:cubicBezTo>
                <a:moveTo>
                  <a:pt x="89535" y="31433"/>
                </a:moveTo>
                <a:cubicBezTo>
                  <a:pt x="87630" y="32385"/>
                  <a:pt x="84773" y="33338"/>
                  <a:pt x="81915" y="34290"/>
                </a:cubicBezTo>
                <a:cubicBezTo>
                  <a:pt x="84773" y="32385"/>
                  <a:pt x="87630" y="29528"/>
                  <a:pt x="88583" y="25718"/>
                </a:cubicBezTo>
                <a:cubicBezTo>
                  <a:pt x="84773" y="27623"/>
                  <a:pt x="81915" y="28575"/>
                  <a:pt x="79058" y="29528"/>
                </a:cubicBezTo>
                <a:cubicBezTo>
                  <a:pt x="76200" y="26670"/>
                  <a:pt x="72390" y="24765"/>
                  <a:pt x="67628" y="24765"/>
                </a:cubicBezTo>
                <a:cubicBezTo>
                  <a:pt x="59055" y="24765"/>
                  <a:pt x="52388" y="31433"/>
                  <a:pt x="52388" y="40005"/>
                </a:cubicBezTo>
                <a:cubicBezTo>
                  <a:pt x="52388" y="40958"/>
                  <a:pt x="52388" y="41910"/>
                  <a:pt x="52388" y="43815"/>
                </a:cubicBezTo>
                <a:cubicBezTo>
                  <a:pt x="40958" y="41910"/>
                  <a:pt x="30480" y="36195"/>
                  <a:pt x="22860" y="27623"/>
                </a:cubicBezTo>
                <a:cubicBezTo>
                  <a:pt x="21908" y="29528"/>
                  <a:pt x="20955" y="32385"/>
                  <a:pt x="20955" y="35243"/>
                </a:cubicBezTo>
                <a:cubicBezTo>
                  <a:pt x="20955" y="40005"/>
                  <a:pt x="23813" y="44768"/>
                  <a:pt x="27623" y="47625"/>
                </a:cubicBezTo>
                <a:cubicBezTo>
                  <a:pt x="24765" y="47625"/>
                  <a:pt x="22860" y="46673"/>
                  <a:pt x="20955" y="45720"/>
                </a:cubicBezTo>
                <a:lnTo>
                  <a:pt x="20955" y="45720"/>
                </a:lnTo>
                <a:cubicBezTo>
                  <a:pt x="20955" y="53340"/>
                  <a:pt x="25718" y="59055"/>
                  <a:pt x="32385" y="60008"/>
                </a:cubicBezTo>
                <a:cubicBezTo>
                  <a:pt x="31433" y="60008"/>
                  <a:pt x="30480" y="60960"/>
                  <a:pt x="28575" y="60960"/>
                </a:cubicBezTo>
                <a:cubicBezTo>
                  <a:pt x="27623" y="60960"/>
                  <a:pt x="26670" y="60960"/>
                  <a:pt x="25718" y="60960"/>
                </a:cubicBezTo>
                <a:cubicBezTo>
                  <a:pt x="27623" y="66675"/>
                  <a:pt x="33338" y="71438"/>
                  <a:pt x="39053" y="71438"/>
                </a:cubicBezTo>
                <a:cubicBezTo>
                  <a:pt x="35243" y="74295"/>
                  <a:pt x="28575" y="77153"/>
                  <a:pt x="21908" y="77153"/>
                </a:cubicBezTo>
                <a:cubicBezTo>
                  <a:pt x="20955" y="77153"/>
                  <a:pt x="20003" y="77153"/>
                  <a:pt x="18098" y="77153"/>
                </a:cubicBezTo>
                <a:cubicBezTo>
                  <a:pt x="24765" y="80963"/>
                  <a:pt x="32385" y="83820"/>
                  <a:pt x="40958" y="83820"/>
                </a:cubicBezTo>
                <a:cubicBezTo>
                  <a:pt x="68580" y="83820"/>
                  <a:pt x="82868" y="60960"/>
                  <a:pt x="82868" y="41910"/>
                </a:cubicBezTo>
                <a:cubicBezTo>
                  <a:pt x="82868" y="40958"/>
                  <a:pt x="82868" y="40958"/>
                  <a:pt x="82868" y="40005"/>
                </a:cubicBezTo>
                <a:cubicBezTo>
                  <a:pt x="85725" y="37148"/>
                  <a:pt x="87630" y="34290"/>
                  <a:pt x="89535" y="31433"/>
                </a:cubicBezTo>
              </a:path>
            </a:pathLst>
          </a:custGeom>
          <a:solidFill>
            <a:schemeClr val="accent1"/>
          </a:solidFill>
          <a:ln w="9525" cap="flat">
            <a:noFill/>
            <a:prstDash val="solid"/>
            <a:miter/>
          </a:ln>
        </p:spPr>
        <p:txBody>
          <a:bodyPr rtlCol="0" anchor="ctr"/>
          <a:lstStyle/>
          <a:p>
            <a:endParaRPr lang="en-GB"/>
          </a:p>
        </p:txBody>
      </p:sp>
      <p:sp>
        <p:nvSpPr>
          <p:cNvPr id="6" name="Graphic 3">
            <a:hlinkClick r:id="rId3"/>
            <a:extLst>
              <a:ext uri="{FF2B5EF4-FFF2-40B4-BE49-F238E27FC236}">
                <a16:creationId xmlns:a16="http://schemas.microsoft.com/office/drawing/2014/main" id="{A8E7DD42-3054-4364-B09A-CB44A39197F6}"/>
              </a:ext>
            </a:extLst>
          </p:cNvPr>
          <p:cNvSpPr>
            <a:spLocks noChangeAspect="1"/>
          </p:cNvSpPr>
          <p:nvPr/>
        </p:nvSpPr>
        <p:spPr>
          <a:xfrm>
            <a:off x="537030" y="6167173"/>
            <a:ext cx="180000" cy="180000"/>
          </a:xfrm>
          <a:custGeom>
            <a:avLst/>
            <a:gdLst>
              <a:gd name="connsiteX0" fmla="*/ 93345 w 95250"/>
              <a:gd name="connsiteY0" fmla="*/ 0 h 95250"/>
              <a:gd name="connsiteX1" fmla="*/ 7620 w 95250"/>
              <a:gd name="connsiteY1" fmla="*/ 0 h 95250"/>
              <a:gd name="connsiteX2" fmla="*/ 0 w 95250"/>
              <a:gd name="connsiteY2" fmla="*/ 7620 h 95250"/>
              <a:gd name="connsiteX3" fmla="*/ 0 w 95250"/>
              <a:gd name="connsiteY3" fmla="*/ 94298 h 95250"/>
              <a:gd name="connsiteX4" fmla="*/ 7620 w 95250"/>
              <a:gd name="connsiteY4" fmla="*/ 101918 h 95250"/>
              <a:gd name="connsiteX5" fmla="*/ 94298 w 95250"/>
              <a:gd name="connsiteY5" fmla="*/ 101918 h 95250"/>
              <a:gd name="connsiteX6" fmla="*/ 101918 w 95250"/>
              <a:gd name="connsiteY6" fmla="*/ 94298 h 95250"/>
              <a:gd name="connsiteX7" fmla="*/ 101918 w 95250"/>
              <a:gd name="connsiteY7" fmla="*/ 7620 h 95250"/>
              <a:gd name="connsiteX8" fmla="*/ 93345 w 95250"/>
              <a:gd name="connsiteY8" fmla="*/ 0 h 95250"/>
              <a:gd name="connsiteX9" fmla="*/ 15240 w 95250"/>
              <a:gd name="connsiteY9" fmla="*/ 38100 h 95250"/>
              <a:gd name="connsiteX10" fmla="*/ 30480 w 95250"/>
              <a:gd name="connsiteY10" fmla="*/ 38100 h 95250"/>
              <a:gd name="connsiteX11" fmla="*/ 30480 w 95250"/>
              <a:gd name="connsiteY11" fmla="*/ 86678 h 95250"/>
              <a:gd name="connsiteX12" fmla="*/ 15240 w 95250"/>
              <a:gd name="connsiteY12" fmla="*/ 86678 h 95250"/>
              <a:gd name="connsiteX13" fmla="*/ 15240 w 95250"/>
              <a:gd name="connsiteY13" fmla="*/ 38100 h 95250"/>
              <a:gd name="connsiteX14" fmla="*/ 22860 w 95250"/>
              <a:gd name="connsiteY14" fmla="*/ 14288 h 95250"/>
              <a:gd name="connsiteX15" fmla="*/ 31433 w 95250"/>
              <a:gd name="connsiteY15" fmla="*/ 22860 h 95250"/>
              <a:gd name="connsiteX16" fmla="*/ 22860 w 95250"/>
              <a:gd name="connsiteY16" fmla="*/ 31433 h 95250"/>
              <a:gd name="connsiteX17" fmla="*/ 14288 w 95250"/>
              <a:gd name="connsiteY17" fmla="*/ 22860 h 95250"/>
              <a:gd name="connsiteX18" fmla="*/ 22860 w 95250"/>
              <a:gd name="connsiteY18" fmla="*/ 14288 h 95250"/>
              <a:gd name="connsiteX19" fmla="*/ 39053 w 95250"/>
              <a:gd name="connsiteY19" fmla="*/ 38100 h 95250"/>
              <a:gd name="connsiteX20" fmla="*/ 53340 w 95250"/>
              <a:gd name="connsiteY20" fmla="*/ 38100 h 95250"/>
              <a:gd name="connsiteX21" fmla="*/ 53340 w 95250"/>
              <a:gd name="connsiteY21" fmla="*/ 44768 h 95250"/>
              <a:gd name="connsiteX22" fmla="*/ 53340 w 95250"/>
              <a:gd name="connsiteY22" fmla="*/ 44768 h 95250"/>
              <a:gd name="connsiteX23" fmla="*/ 67628 w 95250"/>
              <a:gd name="connsiteY23" fmla="*/ 37148 h 95250"/>
              <a:gd name="connsiteX24" fmla="*/ 85725 w 95250"/>
              <a:gd name="connsiteY24" fmla="*/ 60008 h 95250"/>
              <a:gd name="connsiteX25" fmla="*/ 85725 w 95250"/>
              <a:gd name="connsiteY25" fmla="*/ 86678 h 95250"/>
              <a:gd name="connsiteX26" fmla="*/ 71438 w 95250"/>
              <a:gd name="connsiteY26" fmla="*/ 86678 h 95250"/>
              <a:gd name="connsiteX27" fmla="*/ 71438 w 95250"/>
              <a:gd name="connsiteY27" fmla="*/ 62865 h 95250"/>
              <a:gd name="connsiteX28" fmla="*/ 63818 w 95250"/>
              <a:gd name="connsiteY28" fmla="*/ 50483 h 95250"/>
              <a:gd name="connsiteX29" fmla="*/ 55245 w 95250"/>
              <a:gd name="connsiteY29" fmla="*/ 62865 h 95250"/>
              <a:gd name="connsiteX30" fmla="*/ 55245 w 95250"/>
              <a:gd name="connsiteY30" fmla="*/ 86678 h 95250"/>
              <a:gd name="connsiteX31" fmla="*/ 39053 w 95250"/>
              <a:gd name="connsiteY31" fmla="*/ 86678 h 95250"/>
              <a:gd name="connsiteX32" fmla="*/ 39053 w 95250"/>
              <a:gd name="connsiteY32" fmla="*/ 3810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5250" h="95250">
                <a:moveTo>
                  <a:pt x="93345" y="0"/>
                </a:moveTo>
                <a:lnTo>
                  <a:pt x="7620" y="0"/>
                </a:lnTo>
                <a:cubicBezTo>
                  <a:pt x="3810" y="0"/>
                  <a:pt x="0" y="2858"/>
                  <a:pt x="0" y="7620"/>
                </a:cubicBezTo>
                <a:lnTo>
                  <a:pt x="0" y="94298"/>
                </a:lnTo>
                <a:cubicBezTo>
                  <a:pt x="0" y="98108"/>
                  <a:pt x="3810" y="101918"/>
                  <a:pt x="7620" y="101918"/>
                </a:cubicBezTo>
                <a:lnTo>
                  <a:pt x="94298" y="101918"/>
                </a:lnTo>
                <a:cubicBezTo>
                  <a:pt x="98108" y="101918"/>
                  <a:pt x="101918" y="99060"/>
                  <a:pt x="101918" y="94298"/>
                </a:cubicBezTo>
                <a:lnTo>
                  <a:pt x="101918" y="7620"/>
                </a:lnTo>
                <a:cubicBezTo>
                  <a:pt x="100965" y="2858"/>
                  <a:pt x="98108" y="0"/>
                  <a:pt x="93345" y="0"/>
                </a:cubicBezTo>
                <a:moveTo>
                  <a:pt x="15240" y="38100"/>
                </a:moveTo>
                <a:lnTo>
                  <a:pt x="30480" y="38100"/>
                </a:lnTo>
                <a:lnTo>
                  <a:pt x="30480" y="86678"/>
                </a:lnTo>
                <a:lnTo>
                  <a:pt x="15240" y="86678"/>
                </a:lnTo>
                <a:lnTo>
                  <a:pt x="15240" y="38100"/>
                </a:lnTo>
                <a:close/>
                <a:moveTo>
                  <a:pt x="22860" y="14288"/>
                </a:moveTo>
                <a:cubicBezTo>
                  <a:pt x="27623" y="14288"/>
                  <a:pt x="31433" y="18098"/>
                  <a:pt x="31433" y="22860"/>
                </a:cubicBezTo>
                <a:cubicBezTo>
                  <a:pt x="31433" y="27623"/>
                  <a:pt x="27623" y="31433"/>
                  <a:pt x="22860" y="31433"/>
                </a:cubicBezTo>
                <a:cubicBezTo>
                  <a:pt x="18098" y="31433"/>
                  <a:pt x="14288" y="27623"/>
                  <a:pt x="14288" y="22860"/>
                </a:cubicBezTo>
                <a:cubicBezTo>
                  <a:pt x="13335" y="18098"/>
                  <a:pt x="18098" y="14288"/>
                  <a:pt x="22860" y="14288"/>
                </a:cubicBezTo>
                <a:moveTo>
                  <a:pt x="39053" y="38100"/>
                </a:moveTo>
                <a:lnTo>
                  <a:pt x="53340" y="38100"/>
                </a:lnTo>
                <a:lnTo>
                  <a:pt x="53340" y="44768"/>
                </a:lnTo>
                <a:lnTo>
                  <a:pt x="53340" y="44768"/>
                </a:lnTo>
                <a:cubicBezTo>
                  <a:pt x="55245" y="40958"/>
                  <a:pt x="60008" y="37148"/>
                  <a:pt x="67628" y="37148"/>
                </a:cubicBezTo>
                <a:cubicBezTo>
                  <a:pt x="82868" y="37148"/>
                  <a:pt x="85725" y="47625"/>
                  <a:pt x="85725" y="60008"/>
                </a:cubicBezTo>
                <a:lnTo>
                  <a:pt x="85725" y="86678"/>
                </a:lnTo>
                <a:lnTo>
                  <a:pt x="71438" y="86678"/>
                </a:lnTo>
                <a:lnTo>
                  <a:pt x="71438" y="62865"/>
                </a:lnTo>
                <a:cubicBezTo>
                  <a:pt x="71438" y="57150"/>
                  <a:pt x="71438" y="50483"/>
                  <a:pt x="63818" y="50483"/>
                </a:cubicBezTo>
                <a:cubicBezTo>
                  <a:pt x="56198" y="50483"/>
                  <a:pt x="55245" y="56198"/>
                  <a:pt x="55245" y="62865"/>
                </a:cubicBezTo>
                <a:lnTo>
                  <a:pt x="55245" y="86678"/>
                </a:lnTo>
                <a:lnTo>
                  <a:pt x="39053" y="86678"/>
                </a:lnTo>
                <a:lnTo>
                  <a:pt x="39053" y="38100"/>
                </a:lnTo>
                <a:close/>
              </a:path>
            </a:pathLst>
          </a:custGeom>
          <a:solidFill>
            <a:schemeClr val="accent1"/>
          </a:solidFill>
          <a:ln w="9525" cap="flat">
            <a:noFill/>
            <a:prstDash val="solid"/>
            <a:miter/>
          </a:ln>
        </p:spPr>
        <p:txBody>
          <a:bodyPr rtlCol="0" anchor="ctr"/>
          <a:lstStyle/>
          <a:p>
            <a:endParaRPr lang="en-GB"/>
          </a:p>
        </p:txBody>
      </p:sp>
      <p:sp>
        <p:nvSpPr>
          <p:cNvPr id="9" name="TextBox 8">
            <a:hlinkClick r:id="rId3"/>
            <a:extLst>
              <a:ext uri="{FF2B5EF4-FFF2-40B4-BE49-F238E27FC236}">
                <a16:creationId xmlns:a16="http://schemas.microsoft.com/office/drawing/2014/main" id="{B931BCB1-C51D-4E43-99D9-CD0A2B988F77}"/>
              </a:ext>
            </a:extLst>
          </p:cNvPr>
          <p:cNvSpPr txBox="1"/>
          <p:nvPr userDrawn="1"/>
        </p:nvSpPr>
        <p:spPr>
          <a:xfrm>
            <a:off x="817930" y="6185590"/>
            <a:ext cx="1052740" cy="161583"/>
          </a:xfrm>
          <a:prstGeom prst="rect">
            <a:avLst/>
          </a:prstGeom>
          <a:noFill/>
        </p:spPr>
        <p:txBody>
          <a:bodyPr wrap="square" lIns="0" tIns="0" rIns="0" bIns="0" rtlCol="0" anchor="ctr">
            <a:spAutoFit/>
          </a:bodyPr>
          <a:lstStyle/>
          <a:p>
            <a:pPr defTabSz="360000"/>
            <a:r>
              <a:rPr lang="en-GB" sz="1050">
                <a:solidFill>
                  <a:schemeClr val="accent6"/>
                </a:solidFill>
              </a:rPr>
              <a:t>PSI Services LLC</a:t>
            </a:r>
          </a:p>
        </p:txBody>
      </p:sp>
      <p:sp>
        <p:nvSpPr>
          <p:cNvPr id="32" name="TextBox 31">
            <a:hlinkClick r:id="rId2"/>
            <a:extLst>
              <a:ext uri="{FF2B5EF4-FFF2-40B4-BE49-F238E27FC236}">
                <a16:creationId xmlns:a16="http://schemas.microsoft.com/office/drawing/2014/main" id="{2381CA71-387F-42A6-96A4-F5DBA958953F}"/>
              </a:ext>
            </a:extLst>
          </p:cNvPr>
          <p:cNvSpPr txBox="1"/>
          <p:nvPr userDrawn="1"/>
        </p:nvSpPr>
        <p:spPr>
          <a:xfrm>
            <a:off x="2256279" y="6185590"/>
            <a:ext cx="1384663" cy="161583"/>
          </a:xfrm>
          <a:prstGeom prst="rect">
            <a:avLst/>
          </a:prstGeom>
          <a:noFill/>
        </p:spPr>
        <p:txBody>
          <a:bodyPr wrap="square" lIns="0" tIns="0" rIns="0" bIns="0" rtlCol="0" anchor="ctr">
            <a:spAutoFit/>
          </a:bodyPr>
          <a:lstStyle/>
          <a:p>
            <a:pPr defTabSz="360000"/>
            <a:r>
              <a:rPr lang="en-GB" sz="1050">
                <a:solidFill>
                  <a:schemeClr val="accent6"/>
                </a:solidFill>
              </a:rPr>
              <a:t>@PSIServicesLLC</a:t>
            </a:r>
          </a:p>
        </p:txBody>
      </p:sp>
      <p:sp>
        <p:nvSpPr>
          <p:cNvPr id="3" name="Text Placeholder 2">
            <a:extLst>
              <a:ext uri="{FF2B5EF4-FFF2-40B4-BE49-F238E27FC236}">
                <a16:creationId xmlns:a16="http://schemas.microsoft.com/office/drawing/2014/main" id="{9EB2EF68-AFDE-4D32-A153-B2FD0579800F}"/>
              </a:ext>
            </a:extLst>
          </p:cNvPr>
          <p:cNvSpPr>
            <a:spLocks noGrp="1"/>
          </p:cNvSpPr>
          <p:nvPr userDrawn="1">
            <p:ph type="body" sz="quarter" idx="10" hasCustomPrompt="1"/>
          </p:nvPr>
        </p:nvSpPr>
        <p:spPr>
          <a:xfrm>
            <a:off x="9094788" y="5759824"/>
            <a:ext cx="2792412" cy="251911"/>
          </a:xfrm>
          <a:prstGeom prst="rect">
            <a:avLst/>
          </a:prstGeom>
        </p:spPr>
        <p:txBody>
          <a:bodyPr lIns="0" tIns="0" rIns="0" bIns="0" anchor="ctr"/>
          <a:lstStyle>
            <a:lvl1pPr defTabSz="360000">
              <a:spcBef>
                <a:spcPts val="0"/>
              </a:spcBef>
              <a:spcAft>
                <a:spcPts val="1000"/>
              </a:spcAft>
              <a:defRPr sz="1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hello@psionline.com</a:t>
            </a:r>
            <a:endParaRPr lang="en-GB"/>
          </a:p>
        </p:txBody>
      </p:sp>
      <p:sp>
        <p:nvSpPr>
          <p:cNvPr id="18" name="Text Placeholder 2">
            <a:extLst>
              <a:ext uri="{FF2B5EF4-FFF2-40B4-BE49-F238E27FC236}">
                <a16:creationId xmlns:a16="http://schemas.microsoft.com/office/drawing/2014/main" id="{1AA86EA7-F0E5-4A12-939B-AEF38731F5BA}"/>
              </a:ext>
            </a:extLst>
          </p:cNvPr>
          <p:cNvSpPr>
            <a:spLocks noGrp="1"/>
          </p:cNvSpPr>
          <p:nvPr userDrawn="1">
            <p:ph type="body" sz="quarter" idx="11" hasCustomPrompt="1"/>
          </p:nvPr>
        </p:nvSpPr>
        <p:spPr>
          <a:xfrm>
            <a:off x="9094788" y="6056228"/>
            <a:ext cx="2792412" cy="251911"/>
          </a:xfrm>
          <a:prstGeom prst="rect">
            <a:avLst/>
          </a:prstGeom>
        </p:spPr>
        <p:txBody>
          <a:bodyPr lIns="0" tIns="0" rIns="0" bIns="0" anchor="ctr"/>
          <a:lstStyle>
            <a:lvl1pPr defTabSz="360000">
              <a:spcBef>
                <a:spcPts val="0"/>
              </a:spcBef>
              <a:spcAft>
                <a:spcPts val="1000"/>
              </a:spcAft>
              <a:defRPr sz="1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+1 (800) 367-1565</a:t>
            </a:r>
            <a:endParaRPr lang="en-GB"/>
          </a:p>
        </p:txBody>
      </p:sp>
      <p:sp>
        <p:nvSpPr>
          <p:cNvPr id="31" name="Text Placeholder 2">
            <a:extLst>
              <a:ext uri="{FF2B5EF4-FFF2-40B4-BE49-F238E27FC236}">
                <a16:creationId xmlns:a16="http://schemas.microsoft.com/office/drawing/2014/main" id="{11BBE770-E4EB-4702-A9FE-2DF4577EC8F3}"/>
              </a:ext>
            </a:extLst>
          </p:cNvPr>
          <p:cNvSpPr>
            <a:spLocks noGrp="1"/>
          </p:cNvSpPr>
          <p:nvPr userDrawn="1">
            <p:ph type="body" sz="quarter" idx="17" hasCustomPrompt="1"/>
          </p:nvPr>
        </p:nvSpPr>
        <p:spPr>
          <a:xfrm>
            <a:off x="9094788" y="5454851"/>
            <a:ext cx="2792412" cy="251911"/>
          </a:xfrm>
          <a:prstGeom prst="rect">
            <a:avLst/>
          </a:prstGeom>
        </p:spPr>
        <p:txBody>
          <a:bodyPr lIns="0" tIns="0" rIns="0" bIns="0" anchor="ctr"/>
          <a:lstStyle>
            <a:lvl1pPr defTabSz="360000">
              <a:spcBef>
                <a:spcPts val="0"/>
              </a:spcBef>
              <a:spcAft>
                <a:spcPts val="1000"/>
              </a:spcAft>
              <a:defRPr sz="1800" b="0">
                <a:solidFill>
                  <a:schemeClr val="bg1"/>
                </a:solidFill>
                <a:latin typeface="Heebo Medium" panose="00000600000000000000" pitchFamily="2" charset="-79"/>
                <a:ea typeface="Open Sans" panose="020B0606030504020204" pitchFamily="34" charset="0"/>
                <a:cs typeface="Heebo Medium" panose="00000600000000000000" pitchFamily="2" charset="-79"/>
              </a:defRPr>
            </a:lvl1pPr>
          </a:lstStyle>
          <a:p>
            <a:pPr lvl="0"/>
            <a:r>
              <a:rPr lang="en-US"/>
              <a:t>Name</a:t>
            </a:r>
            <a:endParaRPr lang="en-GB"/>
          </a:p>
        </p:txBody>
      </p:sp>
      <p:sp>
        <p:nvSpPr>
          <p:cNvPr id="29" name="Text Placeholder 4">
            <a:extLst>
              <a:ext uri="{FF2B5EF4-FFF2-40B4-BE49-F238E27FC236}">
                <a16:creationId xmlns:a16="http://schemas.microsoft.com/office/drawing/2014/main" id="{BD291B38-27A4-B547-99C6-AB72A2B96A72}"/>
              </a:ext>
            </a:extLst>
          </p:cNvPr>
          <p:cNvSpPr>
            <a:spLocks noGrp="1"/>
          </p:cNvSpPr>
          <p:nvPr>
            <p:ph type="body" sz="quarter" idx="18" hasCustomPrompt="1"/>
          </p:nvPr>
        </p:nvSpPr>
        <p:spPr>
          <a:xfrm>
            <a:off x="2188783" y="5727304"/>
            <a:ext cx="4357688" cy="279752"/>
          </a:xfrm>
          <a:prstGeom prst="rect">
            <a:avLst/>
          </a:prstGeom>
        </p:spPr>
        <p:txBody>
          <a:bodyPr lIns="0" tIns="0" rIns="0" bIns="0" anchor="ctr"/>
          <a:lstStyle>
            <a:lvl1pPr defTabSz="360000">
              <a:spcBef>
                <a:spcPts val="0"/>
              </a:spcBef>
              <a:spcAft>
                <a:spcPts val="1000"/>
              </a:spcAft>
              <a:defRPr sz="2000" b="0">
                <a:solidFill>
                  <a:schemeClr val="accent1"/>
                </a:solidFill>
                <a:latin typeface="Heebo ExtraBold" panose="00000900000000000000" pitchFamily="2" charset="-79"/>
                <a:cs typeface="Heebo ExtraBold" panose="00000900000000000000" pitchFamily="2" charset="-79"/>
              </a:defRPr>
            </a:lvl1pPr>
          </a:lstStyle>
          <a:p>
            <a:pPr lvl="0"/>
            <a:r>
              <a:rPr lang="en-US" err="1"/>
              <a:t>psionline.com</a:t>
            </a:r>
            <a:endParaRPr lang="en-GB"/>
          </a:p>
        </p:txBody>
      </p:sp>
    </p:spTree>
    <p:extLst>
      <p:ext uri="{BB962C8B-B14F-4D97-AF65-F5344CB8AC3E}">
        <p14:creationId xmlns:p14="http://schemas.microsoft.com/office/powerpoint/2010/main" val="344791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Right)">
    <p:spTree>
      <p:nvGrpSpPr>
        <p:cNvPr id="1" name=""/>
        <p:cNvGrpSpPr/>
        <p:nvPr/>
      </p:nvGrpSpPr>
      <p:grpSpPr>
        <a:xfrm>
          <a:off x="0" y="0"/>
          <a:ext cx="0" cy="0"/>
          <a:chOff x="0" y="0"/>
          <a:chExt cx="0" cy="0"/>
        </a:xfrm>
      </p:grpSpPr>
      <p:sp>
        <p:nvSpPr>
          <p:cNvPr id="16" name="Text Placeholder 10">
            <a:extLst>
              <a:ext uri="{FF2B5EF4-FFF2-40B4-BE49-F238E27FC236}">
                <a16:creationId xmlns:a16="http://schemas.microsoft.com/office/drawing/2014/main" id="{3D475094-C002-4B1B-B2F7-4F674C662264}"/>
              </a:ext>
            </a:extLst>
          </p:cNvPr>
          <p:cNvSpPr>
            <a:spLocks noGrp="1"/>
          </p:cNvSpPr>
          <p:nvPr>
            <p:ph type="body" sz="quarter" idx="10" hasCustomPrompt="1"/>
          </p:nvPr>
        </p:nvSpPr>
        <p:spPr>
          <a:xfrm>
            <a:off x="2501985" y="2262977"/>
            <a:ext cx="9170726" cy="2946399"/>
          </a:xfrm>
          <a:prstGeom prst="rect">
            <a:avLst/>
          </a:prstGeom>
        </p:spPr>
        <p:txBody>
          <a:bodyPr lIns="0" tIns="0" rIns="0" bIns="0"/>
          <a:lstStyle>
            <a:lvl1pPr defTabSz="360000">
              <a:lnSpc>
                <a:spcPct val="110000"/>
              </a:lnSpc>
              <a:spcBef>
                <a:spcPts val="0"/>
              </a:spcBef>
              <a:spcAft>
                <a:spcPts val="1000"/>
              </a:spcAft>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17" name="Text Placeholder 15">
            <a:extLst>
              <a:ext uri="{FF2B5EF4-FFF2-40B4-BE49-F238E27FC236}">
                <a16:creationId xmlns:a16="http://schemas.microsoft.com/office/drawing/2014/main" id="{4CA827F1-C2D5-4044-954C-D70FC97677F6}"/>
              </a:ext>
            </a:extLst>
          </p:cNvPr>
          <p:cNvSpPr>
            <a:spLocks noGrp="1"/>
          </p:cNvSpPr>
          <p:nvPr>
            <p:ph type="body" sz="quarter" idx="11" hasCustomPrompt="1"/>
          </p:nvPr>
        </p:nvSpPr>
        <p:spPr>
          <a:xfrm>
            <a:off x="2501692" y="357513"/>
            <a:ext cx="9170726" cy="677862"/>
          </a:xfrm>
          <a:prstGeom prst="rect">
            <a:avLst/>
          </a:prstGeom>
        </p:spPr>
        <p:txBody>
          <a:bodyPr lIns="0" tIns="0" rIns="0" bIns="0"/>
          <a:lstStyle>
            <a:lvl1pPr algn="l" defTabSz="360000">
              <a:spcBef>
                <a:spcPts val="0"/>
              </a:spcBef>
              <a:spcAft>
                <a:spcPts val="1000"/>
              </a:spcAft>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18" name="Text Placeholder 10">
            <a:extLst>
              <a:ext uri="{FF2B5EF4-FFF2-40B4-BE49-F238E27FC236}">
                <a16:creationId xmlns:a16="http://schemas.microsoft.com/office/drawing/2014/main" id="{75D5F0EE-6C81-4E05-93FB-4CDCCD23FDA7}"/>
              </a:ext>
            </a:extLst>
          </p:cNvPr>
          <p:cNvSpPr>
            <a:spLocks noGrp="1"/>
          </p:cNvSpPr>
          <p:nvPr>
            <p:ph type="body" sz="quarter" idx="12" hasCustomPrompt="1"/>
          </p:nvPr>
        </p:nvSpPr>
        <p:spPr>
          <a:xfrm>
            <a:off x="2501985" y="1284543"/>
            <a:ext cx="9170726" cy="954262"/>
          </a:xfrm>
          <a:prstGeom prst="rect">
            <a:avLst/>
          </a:prstGeom>
        </p:spPr>
        <p:txBody>
          <a:bodyPr lIns="0" tIns="0" rIns="0" bIns="0"/>
          <a:lstStyle>
            <a:lvl1pPr defTabSz="360000">
              <a:lnSpc>
                <a:spcPct val="110000"/>
              </a:lnSpc>
              <a:spcBef>
                <a:spcPts val="0"/>
              </a:spcBef>
              <a:spcAft>
                <a:spcPts val="1000"/>
              </a:spcAft>
              <a:defRPr sz="220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endParaRPr lang="en-GB"/>
          </a:p>
        </p:txBody>
      </p:sp>
      <p:sp>
        <p:nvSpPr>
          <p:cNvPr id="25" name="Graphic 5">
            <a:extLst>
              <a:ext uri="{FF2B5EF4-FFF2-40B4-BE49-F238E27FC236}">
                <a16:creationId xmlns:a16="http://schemas.microsoft.com/office/drawing/2014/main" id="{CAA8C4D5-84FB-46B9-AE9B-593828F75FB8}"/>
              </a:ext>
            </a:extLst>
          </p:cNvPr>
          <p:cNvSpPr/>
          <p:nvPr userDrawn="1"/>
        </p:nvSpPr>
        <p:spPr>
          <a:xfrm>
            <a:off x="-17763" y="-10507"/>
            <a:ext cx="1869624" cy="6698456"/>
          </a:xfrm>
          <a:custGeom>
            <a:avLst/>
            <a:gdLst>
              <a:gd name="connsiteX0" fmla="*/ 9324 w 1877232"/>
              <a:gd name="connsiteY0" fmla="*/ 9324 h 6725710"/>
              <a:gd name="connsiteX1" fmla="*/ 1877854 w 1877232"/>
              <a:gd name="connsiteY1" fmla="*/ 9324 h 6725710"/>
              <a:gd name="connsiteX2" fmla="*/ 710489 w 1877232"/>
              <a:gd name="connsiteY2" fmla="*/ 6726333 h 6725710"/>
              <a:gd name="connsiteX3" fmla="*/ 9324 w 1877232"/>
              <a:gd name="connsiteY3" fmla="*/ 6726333 h 6725710"/>
              <a:gd name="connsiteX4" fmla="*/ 9324 w 1877232"/>
              <a:gd name="connsiteY4" fmla="*/ 9324 h 6725710"/>
              <a:gd name="connsiteX5" fmla="*/ 9324 w 1877232"/>
              <a:gd name="connsiteY5" fmla="*/ 9324 h 67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232" h="6725710">
                <a:moveTo>
                  <a:pt x="9324" y="9324"/>
                </a:moveTo>
                <a:lnTo>
                  <a:pt x="1877854" y="9324"/>
                </a:lnTo>
                <a:lnTo>
                  <a:pt x="710489" y="6726333"/>
                </a:lnTo>
                <a:lnTo>
                  <a:pt x="9324" y="6726333"/>
                </a:lnTo>
                <a:lnTo>
                  <a:pt x="9324" y="9324"/>
                </a:lnTo>
                <a:lnTo>
                  <a:pt x="9324" y="9324"/>
                </a:lnTo>
                <a:close/>
              </a:path>
            </a:pathLst>
          </a:custGeom>
          <a:solidFill>
            <a:schemeClr val="accent1"/>
          </a:solidFill>
          <a:ln w="9525" cap="flat">
            <a:noFill/>
            <a:prstDash val="solid"/>
            <a:miter/>
          </a:ln>
        </p:spPr>
        <p:txBody>
          <a:bodyPr rtlCol="0" anchor="ctr"/>
          <a:lstStyle/>
          <a:p>
            <a:endParaRPr lang="en-GB"/>
          </a:p>
        </p:txBody>
      </p:sp>
      <p:grpSp>
        <p:nvGrpSpPr>
          <p:cNvPr id="15" name="Graphic 11">
            <a:extLst>
              <a:ext uri="{FF2B5EF4-FFF2-40B4-BE49-F238E27FC236}">
                <a16:creationId xmlns:a16="http://schemas.microsoft.com/office/drawing/2014/main" id="{193434CD-DA8E-4391-AF83-F724E9F04197}"/>
              </a:ext>
            </a:extLst>
          </p:cNvPr>
          <p:cNvGrpSpPr/>
          <p:nvPr userDrawn="1"/>
        </p:nvGrpSpPr>
        <p:grpSpPr>
          <a:xfrm>
            <a:off x="10964388" y="292521"/>
            <a:ext cx="822326" cy="548217"/>
            <a:chOff x="8747759" y="5869443"/>
            <a:chExt cx="1071563" cy="714375"/>
          </a:xfrm>
        </p:grpSpPr>
        <p:sp>
          <p:nvSpPr>
            <p:cNvPr id="26" name="Freeform: Shape 25">
              <a:extLst>
                <a:ext uri="{FF2B5EF4-FFF2-40B4-BE49-F238E27FC236}">
                  <a16:creationId xmlns:a16="http://schemas.microsoft.com/office/drawing/2014/main" id="{525B3077-6CB2-43D5-8309-72450EB98788}"/>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D30BBAA-DE1F-4791-A709-A1A282633109}"/>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BB97E4CD-B8A9-462E-96C9-D056BB83879F}"/>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426A5D3-6866-4C4D-9C67-A81611CAA4EA}"/>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D4F9CE6-81C4-488E-922F-1D4AEEE27FBB}"/>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83432FC-587F-41B7-BA2B-C4936A734FC1}"/>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8C66FC2F-5161-4BED-BA8A-D94443D9E741}"/>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1028985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B9F06-8878-4D5A-A4CF-C343A0B0E6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D74126-BCA7-4B50-AAAC-19D0588469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305E88C-2B48-429F-B31A-E21C6DC0290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5F6C543-9200-46D6-9C1A-7D8BFEA03FCA}"/>
              </a:ext>
            </a:extLst>
          </p:cNvPr>
          <p:cNvSpPr>
            <a:spLocks noGrp="1"/>
          </p:cNvSpPr>
          <p:nvPr>
            <p:ph type="ftr" sz="quarter" idx="11"/>
          </p:nvPr>
        </p:nvSpPr>
        <p:spPr/>
        <p:txBody>
          <a:bodyPr/>
          <a:lstStyle/>
          <a:p>
            <a:r>
              <a:rPr lang="en-US"/>
              <a:t>Slide</a:t>
            </a:r>
          </a:p>
        </p:txBody>
      </p:sp>
      <p:sp>
        <p:nvSpPr>
          <p:cNvPr id="6" name="Slide Number Placeholder 5">
            <a:extLst>
              <a:ext uri="{FF2B5EF4-FFF2-40B4-BE49-F238E27FC236}">
                <a16:creationId xmlns:a16="http://schemas.microsoft.com/office/drawing/2014/main" id="{AEC14611-E564-4EB5-BA0B-02A48CCF2A09}"/>
              </a:ext>
            </a:extLst>
          </p:cNvPr>
          <p:cNvSpPr>
            <a:spLocks noGrp="1"/>
          </p:cNvSpPr>
          <p:nvPr>
            <p:ph type="sldNum" sz="quarter" idx="12"/>
          </p:nvPr>
        </p:nvSpPr>
        <p:spPr/>
        <p:txBody>
          <a:bodyPr/>
          <a:lstStyle/>
          <a:p>
            <a:fld id="{E8997843-FE27-4B68-83FF-58EE63844844}" type="slidenum">
              <a:rPr lang="en-US" smtClean="0"/>
              <a:t>‹#›</a:t>
            </a:fld>
            <a:endParaRPr lang="en-US"/>
          </a:p>
        </p:txBody>
      </p:sp>
    </p:spTree>
    <p:extLst>
      <p:ext uri="{BB962C8B-B14F-4D97-AF65-F5344CB8AC3E}">
        <p14:creationId xmlns:p14="http://schemas.microsoft.com/office/powerpoint/2010/main" val="6695509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Left)">
    <p:spTree>
      <p:nvGrpSpPr>
        <p:cNvPr id="1" name=""/>
        <p:cNvGrpSpPr/>
        <p:nvPr/>
      </p:nvGrpSpPr>
      <p:grpSpPr>
        <a:xfrm>
          <a:off x="0" y="0"/>
          <a:ext cx="0" cy="0"/>
          <a:chOff x="0" y="0"/>
          <a:chExt cx="0" cy="0"/>
        </a:xfrm>
      </p:grpSpPr>
      <p:sp>
        <p:nvSpPr>
          <p:cNvPr id="16" name="Text Placeholder 10">
            <a:extLst>
              <a:ext uri="{FF2B5EF4-FFF2-40B4-BE49-F238E27FC236}">
                <a16:creationId xmlns:a16="http://schemas.microsoft.com/office/drawing/2014/main" id="{3D475094-C002-4B1B-B2F7-4F674C662264}"/>
              </a:ext>
            </a:extLst>
          </p:cNvPr>
          <p:cNvSpPr>
            <a:spLocks noGrp="1"/>
          </p:cNvSpPr>
          <p:nvPr>
            <p:ph type="body" sz="quarter" idx="10" hasCustomPrompt="1"/>
          </p:nvPr>
        </p:nvSpPr>
        <p:spPr>
          <a:xfrm>
            <a:off x="512106" y="2282688"/>
            <a:ext cx="9388250" cy="2946399"/>
          </a:xfrm>
          <a:prstGeom prst="rect">
            <a:avLst/>
          </a:prstGeom>
        </p:spPr>
        <p:txBody>
          <a:bodyPr lIns="0" tIns="0" rIns="0" bIns="0"/>
          <a:lstStyle>
            <a:lvl1pPr defTabSz="360000">
              <a:lnSpc>
                <a:spcPct val="110000"/>
              </a:lnSpc>
              <a:spcBef>
                <a:spcPts val="0"/>
              </a:spcBef>
              <a:spcAft>
                <a:spcPts val="1000"/>
              </a:spcAft>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18" name="Text Placeholder 10">
            <a:extLst>
              <a:ext uri="{FF2B5EF4-FFF2-40B4-BE49-F238E27FC236}">
                <a16:creationId xmlns:a16="http://schemas.microsoft.com/office/drawing/2014/main" id="{75D5F0EE-6C81-4E05-93FB-4CDCCD23FDA7}"/>
              </a:ext>
            </a:extLst>
          </p:cNvPr>
          <p:cNvSpPr>
            <a:spLocks noGrp="1"/>
          </p:cNvSpPr>
          <p:nvPr>
            <p:ph type="body" sz="quarter" idx="12" hasCustomPrompt="1"/>
          </p:nvPr>
        </p:nvSpPr>
        <p:spPr>
          <a:xfrm>
            <a:off x="512106" y="1292227"/>
            <a:ext cx="9388250" cy="954262"/>
          </a:xfrm>
          <a:prstGeom prst="rect">
            <a:avLst/>
          </a:prstGeom>
        </p:spPr>
        <p:txBody>
          <a:bodyPr lIns="0" tIns="0" rIns="0" bIns="0"/>
          <a:lstStyle>
            <a:lvl1pPr defTabSz="360000">
              <a:lnSpc>
                <a:spcPct val="110000"/>
              </a:lnSpc>
              <a:spcBef>
                <a:spcPts val="0"/>
              </a:spcBef>
              <a:spcAft>
                <a:spcPts val="1000"/>
              </a:spcAft>
              <a:defRPr sz="220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endParaRPr lang="en-GB"/>
          </a:p>
        </p:txBody>
      </p:sp>
      <p:sp>
        <p:nvSpPr>
          <p:cNvPr id="8" name="Text Placeholder 15">
            <a:extLst>
              <a:ext uri="{FF2B5EF4-FFF2-40B4-BE49-F238E27FC236}">
                <a16:creationId xmlns:a16="http://schemas.microsoft.com/office/drawing/2014/main" id="{8B946E0C-CA94-4F2C-A1B4-A16C7B23A8B0}"/>
              </a:ext>
            </a:extLst>
          </p:cNvPr>
          <p:cNvSpPr>
            <a:spLocks noGrp="1"/>
          </p:cNvSpPr>
          <p:nvPr>
            <p:ph type="body" sz="quarter" idx="14" hasCustomPrompt="1"/>
          </p:nvPr>
        </p:nvSpPr>
        <p:spPr>
          <a:xfrm>
            <a:off x="512106" y="350839"/>
            <a:ext cx="9388250" cy="677862"/>
          </a:xfrm>
          <a:prstGeom prst="rect">
            <a:avLst/>
          </a:prstGeom>
        </p:spPr>
        <p:txBody>
          <a:bodyPr lIns="0" tIns="0" rIns="0" bIns="0"/>
          <a:lstStyle>
            <a:lvl1pPr algn="l" defTabSz="360000">
              <a:spcBef>
                <a:spcPts val="0"/>
              </a:spcBef>
              <a:spcAft>
                <a:spcPts val="1000"/>
              </a:spcAft>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21" name="Graphic 5">
            <a:extLst>
              <a:ext uri="{FF2B5EF4-FFF2-40B4-BE49-F238E27FC236}">
                <a16:creationId xmlns:a16="http://schemas.microsoft.com/office/drawing/2014/main" id="{38A26562-3AAA-420E-9F38-99577830B89D}"/>
              </a:ext>
            </a:extLst>
          </p:cNvPr>
          <p:cNvSpPr/>
          <p:nvPr userDrawn="1"/>
        </p:nvSpPr>
        <p:spPr>
          <a:xfrm rot="10800000">
            <a:off x="10331775" y="-1"/>
            <a:ext cx="1869624" cy="6698456"/>
          </a:xfrm>
          <a:custGeom>
            <a:avLst/>
            <a:gdLst>
              <a:gd name="connsiteX0" fmla="*/ 9324 w 1877232"/>
              <a:gd name="connsiteY0" fmla="*/ 9324 h 6725710"/>
              <a:gd name="connsiteX1" fmla="*/ 1877854 w 1877232"/>
              <a:gd name="connsiteY1" fmla="*/ 9324 h 6725710"/>
              <a:gd name="connsiteX2" fmla="*/ 710489 w 1877232"/>
              <a:gd name="connsiteY2" fmla="*/ 6726333 h 6725710"/>
              <a:gd name="connsiteX3" fmla="*/ 9324 w 1877232"/>
              <a:gd name="connsiteY3" fmla="*/ 6726333 h 6725710"/>
              <a:gd name="connsiteX4" fmla="*/ 9324 w 1877232"/>
              <a:gd name="connsiteY4" fmla="*/ 9324 h 6725710"/>
              <a:gd name="connsiteX5" fmla="*/ 9324 w 1877232"/>
              <a:gd name="connsiteY5" fmla="*/ 9324 h 67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232" h="6725710">
                <a:moveTo>
                  <a:pt x="9324" y="9324"/>
                </a:moveTo>
                <a:lnTo>
                  <a:pt x="1877854" y="9324"/>
                </a:lnTo>
                <a:lnTo>
                  <a:pt x="710489" y="6726333"/>
                </a:lnTo>
                <a:lnTo>
                  <a:pt x="9324" y="6726333"/>
                </a:lnTo>
                <a:lnTo>
                  <a:pt x="9324" y="9324"/>
                </a:lnTo>
                <a:lnTo>
                  <a:pt x="9324" y="9324"/>
                </a:lnTo>
                <a:close/>
              </a:path>
            </a:pathLst>
          </a:custGeom>
          <a:solidFill>
            <a:schemeClr val="accent5"/>
          </a:solidFill>
          <a:ln w="9525" cap="flat">
            <a:noFill/>
            <a:prstDash val="solid"/>
            <a:miter/>
          </a:ln>
        </p:spPr>
        <p:txBody>
          <a:bodyPr rtlCol="0" anchor="ctr"/>
          <a:lstStyle/>
          <a:p>
            <a:endParaRPr lang="en-GB"/>
          </a:p>
        </p:txBody>
      </p:sp>
      <p:grpSp>
        <p:nvGrpSpPr>
          <p:cNvPr id="14" name="Graphic 11">
            <a:extLst>
              <a:ext uri="{FF2B5EF4-FFF2-40B4-BE49-F238E27FC236}">
                <a16:creationId xmlns:a16="http://schemas.microsoft.com/office/drawing/2014/main" id="{304D64E6-0C03-384A-AE60-76D2217C973C}"/>
              </a:ext>
            </a:extLst>
          </p:cNvPr>
          <p:cNvGrpSpPr/>
          <p:nvPr userDrawn="1"/>
        </p:nvGrpSpPr>
        <p:grpSpPr>
          <a:xfrm>
            <a:off x="10213282" y="292521"/>
            <a:ext cx="822326" cy="548217"/>
            <a:chOff x="8747759" y="5869443"/>
            <a:chExt cx="1071563" cy="714375"/>
          </a:xfrm>
        </p:grpSpPr>
        <p:sp>
          <p:nvSpPr>
            <p:cNvPr id="15" name="Freeform: Shape 25">
              <a:extLst>
                <a:ext uri="{FF2B5EF4-FFF2-40B4-BE49-F238E27FC236}">
                  <a16:creationId xmlns:a16="http://schemas.microsoft.com/office/drawing/2014/main" id="{F9D0305B-40C1-6847-9FB1-BF75CBEBA2A2}"/>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7" name="Freeform: Shape 26">
              <a:extLst>
                <a:ext uri="{FF2B5EF4-FFF2-40B4-BE49-F238E27FC236}">
                  <a16:creationId xmlns:a16="http://schemas.microsoft.com/office/drawing/2014/main" id="{FDDC909A-4CE5-0D40-8B14-B81C9B2B1FF0}"/>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19" name="Freeform: Shape 27">
              <a:extLst>
                <a:ext uri="{FF2B5EF4-FFF2-40B4-BE49-F238E27FC236}">
                  <a16:creationId xmlns:a16="http://schemas.microsoft.com/office/drawing/2014/main" id="{C0095949-5679-B04A-99CF-82EE4E69D61D}"/>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0" name="Freeform: Shape 28">
              <a:extLst>
                <a:ext uri="{FF2B5EF4-FFF2-40B4-BE49-F238E27FC236}">
                  <a16:creationId xmlns:a16="http://schemas.microsoft.com/office/drawing/2014/main" id="{9735FBD7-2C69-F440-ADA0-F3F157AF600F}"/>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AB6F1C7-71B2-DC40-8909-ADB8254499A1}"/>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EC284F3-120A-E04F-BA07-F53AD60C03A5}"/>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1DFBAF7-CAFA-6B43-898E-B54AAFD7B2D4}"/>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359080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2BE4162-1978-4BB8-86AA-BF2FC13B5924}"/>
              </a:ext>
            </a:extLst>
          </p:cNvPr>
          <p:cNvSpPr/>
          <p:nvPr userDrawn="1"/>
        </p:nvSpPr>
        <p:spPr>
          <a:xfrm>
            <a:off x="0" y="1"/>
            <a:ext cx="3924822" cy="66881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a:extLst>
              <a:ext uri="{FF2B5EF4-FFF2-40B4-BE49-F238E27FC236}">
                <a16:creationId xmlns:a16="http://schemas.microsoft.com/office/drawing/2014/main" id="{2A80F506-4D38-43E5-B44C-480509AADE26}"/>
              </a:ext>
            </a:extLst>
          </p:cNvPr>
          <p:cNvGrpSpPr/>
          <p:nvPr userDrawn="1"/>
        </p:nvGrpSpPr>
        <p:grpSpPr>
          <a:xfrm>
            <a:off x="2573161" y="-12609"/>
            <a:ext cx="2878449" cy="6710400"/>
            <a:chOff x="2563001" y="-12609"/>
            <a:chExt cx="2878449" cy="6710400"/>
          </a:xfrm>
        </p:grpSpPr>
        <p:pic>
          <p:nvPicPr>
            <p:cNvPr id="31" name="Graphic 30">
              <a:extLst>
                <a:ext uri="{FF2B5EF4-FFF2-40B4-BE49-F238E27FC236}">
                  <a16:creationId xmlns:a16="http://schemas.microsoft.com/office/drawing/2014/main" id="{FF63E117-112C-43C2-9762-B8FCA9FEFDD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66207" y="0"/>
              <a:ext cx="2675243" cy="6688110"/>
            </a:xfrm>
            <a:prstGeom prst="rect">
              <a:avLst/>
            </a:prstGeom>
          </p:spPr>
        </p:pic>
        <p:sp>
          <p:nvSpPr>
            <p:cNvPr id="3" name="Graphic 31">
              <a:extLst>
                <a:ext uri="{FF2B5EF4-FFF2-40B4-BE49-F238E27FC236}">
                  <a16:creationId xmlns:a16="http://schemas.microsoft.com/office/drawing/2014/main" id="{0D67B940-3D4E-4F11-8F1A-887A307995DB}"/>
                </a:ext>
              </a:extLst>
            </p:cNvPr>
            <p:cNvSpPr/>
            <p:nvPr/>
          </p:nvSpPr>
          <p:spPr>
            <a:xfrm>
              <a:off x="2563001" y="-12609"/>
              <a:ext cx="1476743" cy="6710400"/>
            </a:xfrm>
            <a:custGeom>
              <a:avLst/>
              <a:gdLst>
                <a:gd name="connsiteX0" fmla="*/ 12559 w 1519985"/>
                <a:gd name="connsiteY0" fmla="*/ 6715694 h 6725934"/>
                <a:gd name="connsiteX1" fmla="*/ 1189281 w 1519985"/>
                <a:gd name="connsiteY1" fmla="*/ 12559 h 6725934"/>
                <a:gd name="connsiteX2" fmla="*/ 1508478 w 1519985"/>
                <a:gd name="connsiteY2" fmla="*/ 12559 h 6725934"/>
                <a:gd name="connsiteX3" fmla="*/ 331756 w 1519985"/>
                <a:gd name="connsiteY3" fmla="*/ 6715694 h 6725934"/>
              </a:gdLst>
              <a:ahLst/>
              <a:cxnLst>
                <a:cxn ang="0">
                  <a:pos x="connsiteX0" y="connsiteY0"/>
                </a:cxn>
                <a:cxn ang="0">
                  <a:pos x="connsiteX1" y="connsiteY1"/>
                </a:cxn>
                <a:cxn ang="0">
                  <a:pos x="connsiteX2" y="connsiteY2"/>
                </a:cxn>
                <a:cxn ang="0">
                  <a:pos x="connsiteX3" y="connsiteY3"/>
                </a:cxn>
              </a:cxnLst>
              <a:rect l="l" t="t" r="r" b="b"/>
              <a:pathLst>
                <a:path w="1519985" h="6725934">
                  <a:moveTo>
                    <a:pt x="12559" y="6715694"/>
                  </a:moveTo>
                  <a:lnTo>
                    <a:pt x="1189281" y="12559"/>
                  </a:lnTo>
                  <a:lnTo>
                    <a:pt x="1508478" y="12559"/>
                  </a:lnTo>
                  <a:lnTo>
                    <a:pt x="331756" y="6715694"/>
                  </a:lnTo>
                </a:path>
              </a:pathLst>
            </a:custGeom>
            <a:solidFill>
              <a:schemeClr val="bg1">
                <a:lumMod val="85000"/>
              </a:schemeClr>
            </a:solidFill>
            <a:ln w="12592" cap="flat">
              <a:noFill/>
              <a:prstDash val="solid"/>
              <a:miter/>
            </a:ln>
          </p:spPr>
          <p:txBody>
            <a:bodyPr rtlCol="0" anchor="ctr"/>
            <a:lstStyle/>
            <a:p>
              <a:endParaRPr lang="en-GB"/>
            </a:p>
          </p:txBody>
        </p:sp>
      </p:grpSp>
      <p:pic>
        <p:nvPicPr>
          <p:cNvPr id="13" name="Picture 12">
            <a:extLst>
              <a:ext uri="{FF2B5EF4-FFF2-40B4-BE49-F238E27FC236}">
                <a16:creationId xmlns:a16="http://schemas.microsoft.com/office/drawing/2014/main" id="{D20D43ED-C2F0-4C3D-A5B7-FF25F3AB0D0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00210" y="2680724"/>
            <a:ext cx="997701" cy="748276"/>
          </a:xfrm>
          <a:prstGeom prst="rect">
            <a:avLst/>
          </a:prstGeom>
          <a:ln>
            <a:noFill/>
          </a:ln>
        </p:spPr>
      </p:pic>
      <p:sp>
        <p:nvSpPr>
          <p:cNvPr id="14" name="Text Placeholder 3">
            <a:extLst>
              <a:ext uri="{FF2B5EF4-FFF2-40B4-BE49-F238E27FC236}">
                <a16:creationId xmlns:a16="http://schemas.microsoft.com/office/drawing/2014/main" id="{37BA074D-940B-4BBD-879D-951FFFD40F83}"/>
              </a:ext>
            </a:extLst>
          </p:cNvPr>
          <p:cNvSpPr txBox="1">
            <a:spLocks/>
          </p:cNvSpPr>
          <p:nvPr userDrawn="1"/>
        </p:nvSpPr>
        <p:spPr>
          <a:xfrm>
            <a:off x="857698" y="3739699"/>
            <a:ext cx="1882723" cy="853231"/>
          </a:xfrm>
          <a:prstGeom prst="rect">
            <a:avLst/>
          </a:prstGeom>
        </p:spPr>
        <p:txBody>
          <a:bodyPr/>
          <a:lstStyle>
            <a:lvl1pPr marL="0" indent="0" algn="l" defTabSz="914400" rtl="0" eaLnBrk="1" latinLnBrk="0" hangingPunct="1">
              <a:lnSpc>
                <a:spcPct val="90000"/>
              </a:lnSpc>
              <a:spcBef>
                <a:spcPts val="1000"/>
              </a:spcBef>
              <a:buFont typeface="Arial"/>
              <a:buNone/>
              <a:defRPr sz="4000" b="0" i="0" kern="1200">
                <a:solidFill>
                  <a:schemeClr val="accent1"/>
                </a:solidFill>
                <a:latin typeface="Heebo Black" panose="00000A00000000000000" pitchFamily="2" charset="-79"/>
                <a:ea typeface="Open Sans Light" panose="020B0306030504020204" pitchFamily="34" charset="0"/>
                <a:cs typeface="Heebo Black" panose="00000A00000000000000" pitchFamily="2" charset="-79"/>
              </a:defRPr>
            </a:lvl1pPr>
            <a:lvl2pPr marL="685800" indent="-228600" algn="l" defTabSz="914400" rtl="0" eaLnBrk="1" latinLnBrk="0" hangingPunct="1">
              <a:lnSpc>
                <a:spcPct val="90000"/>
              </a:lnSpc>
              <a:spcBef>
                <a:spcPts val="500"/>
              </a:spcBef>
              <a:buFont typeface="Arial"/>
              <a:buChar char="•"/>
              <a:defRPr sz="16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a:buChar char="•"/>
              <a:defRPr sz="12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a:buChar char="•"/>
              <a:defRPr sz="11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a:buChar char="•"/>
              <a:defRPr sz="1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GB" sz="1400" b="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Place image here and overlay a colour bar.</a:t>
            </a:r>
          </a:p>
        </p:txBody>
      </p:sp>
      <p:sp>
        <p:nvSpPr>
          <p:cNvPr id="23" name="Text Placeholder 10">
            <a:extLst>
              <a:ext uri="{FF2B5EF4-FFF2-40B4-BE49-F238E27FC236}">
                <a16:creationId xmlns:a16="http://schemas.microsoft.com/office/drawing/2014/main" id="{A858B768-92DA-4102-8C9A-E6EB09FFAD59}"/>
              </a:ext>
            </a:extLst>
          </p:cNvPr>
          <p:cNvSpPr>
            <a:spLocks noGrp="1"/>
          </p:cNvSpPr>
          <p:nvPr>
            <p:ph type="body" sz="quarter" idx="10" hasCustomPrompt="1"/>
          </p:nvPr>
        </p:nvSpPr>
        <p:spPr>
          <a:xfrm>
            <a:off x="4554305" y="2187601"/>
            <a:ext cx="7118406" cy="2946399"/>
          </a:xfrm>
          <a:prstGeom prst="rect">
            <a:avLst/>
          </a:prstGeom>
        </p:spPr>
        <p:txBody>
          <a:bodyPr lIns="0" tIns="0" rIns="0" bIns="0"/>
          <a:lstStyle>
            <a:lvl1pPr defTabSz="360000">
              <a:lnSpc>
                <a:spcPct val="110000"/>
              </a:lnSpc>
              <a:spcBef>
                <a:spcPts val="0"/>
              </a:spcBef>
              <a:spcAft>
                <a:spcPts val="1000"/>
              </a:spcAft>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24" name="Text Placeholder 15">
            <a:extLst>
              <a:ext uri="{FF2B5EF4-FFF2-40B4-BE49-F238E27FC236}">
                <a16:creationId xmlns:a16="http://schemas.microsoft.com/office/drawing/2014/main" id="{540A194B-ACE1-4A97-90E7-19217704B47F}"/>
              </a:ext>
            </a:extLst>
          </p:cNvPr>
          <p:cNvSpPr>
            <a:spLocks noGrp="1"/>
          </p:cNvSpPr>
          <p:nvPr>
            <p:ph type="body" sz="quarter" idx="11" hasCustomPrompt="1"/>
          </p:nvPr>
        </p:nvSpPr>
        <p:spPr>
          <a:xfrm>
            <a:off x="4554012" y="351738"/>
            <a:ext cx="7118406" cy="677862"/>
          </a:xfrm>
          <a:prstGeom prst="rect">
            <a:avLst/>
          </a:prstGeom>
        </p:spPr>
        <p:txBody>
          <a:bodyPr lIns="0" tIns="0" rIns="0" bIns="0"/>
          <a:lstStyle>
            <a:lvl1pPr algn="l" defTabSz="360000">
              <a:spcBef>
                <a:spcPts val="0"/>
              </a:spcBef>
              <a:spcAft>
                <a:spcPts val="1000"/>
              </a:spcAft>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25" name="Text Placeholder 10">
            <a:extLst>
              <a:ext uri="{FF2B5EF4-FFF2-40B4-BE49-F238E27FC236}">
                <a16:creationId xmlns:a16="http://schemas.microsoft.com/office/drawing/2014/main" id="{6B8BAC45-F4E6-47A7-BC0A-4A9B2677B383}"/>
              </a:ext>
            </a:extLst>
          </p:cNvPr>
          <p:cNvSpPr>
            <a:spLocks noGrp="1"/>
          </p:cNvSpPr>
          <p:nvPr>
            <p:ph type="body" sz="quarter" idx="12" hasCustomPrompt="1"/>
          </p:nvPr>
        </p:nvSpPr>
        <p:spPr>
          <a:xfrm>
            <a:off x="4554305" y="1197140"/>
            <a:ext cx="7118406" cy="954262"/>
          </a:xfrm>
          <a:prstGeom prst="rect">
            <a:avLst/>
          </a:prstGeom>
        </p:spPr>
        <p:txBody>
          <a:bodyPr lIns="0" tIns="0" rIns="0" bIns="0"/>
          <a:lstStyle>
            <a:lvl1pPr defTabSz="360000">
              <a:lnSpc>
                <a:spcPct val="110000"/>
              </a:lnSpc>
              <a:spcBef>
                <a:spcPts val="0"/>
              </a:spcBef>
              <a:spcAft>
                <a:spcPts val="1000"/>
              </a:spcAft>
              <a:defRPr sz="220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endParaRPr lang="en-GB"/>
          </a:p>
        </p:txBody>
      </p:sp>
      <p:grpSp>
        <p:nvGrpSpPr>
          <p:cNvPr id="19" name="Graphic 11">
            <a:extLst>
              <a:ext uri="{FF2B5EF4-FFF2-40B4-BE49-F238E27FC236}">
                <a16:creationId xmlns:a16="http://schemas.microsoft.com/office/drawing/2014/main" id="{D97FB954-EE41-4F58-98A3-81D029DEDCCB}"/>
              </a:ext>
            </a:extLst>
          </p:cNvPr>
          <p:cNvGrpSpPr/>
          <p:nvPr userDrawn="1"/>
        </p:nvGrpSpPr>
        <p:grpSpPr>
          <a:xfrm>
            <a:off x="10850092" y="5959552"/>
            <a:ext cx="822326" cy="548217"/>
            <a:chOff x="8747759" y="5869443"/>
            <a:chExt cx="1071563" cy="714375"/>
          </a:xfrm>
        </p:grpSpPr>
        <p:sp>
          <p:nvSpPr>
            <p:cNvPr id="20" name="Freeform: Shape 19">
              <a:extLst>
                <a:ext uri="{FF2B5EF4-FFF2-40B4-BE49-F238E27FC236}">
                  <a16:creationId xmlns:a16="http://schemas.microsoft.com/office/drawing/2014/main" id="{AA451129-1EDC-4559-ADF5-F01611394201}"/>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7423757-D870-4F81-98D7-67875232B814}"/>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69C9856-9615-4577-B361-0DBBF86846B0}"/>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E7FA9F7-674A-4B65-A061-4BC317BEF5C2}"/>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7CADDDB1-12FC-4EED-B826-0EF9E68BE527}"/>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DEA7F42-E286-47BF-AF6F-356EB005EA43}"/>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611EDF3-04DB-4A6B-A50A-506D77950C64}"/>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1836901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5233F5-0510-42EC-BD1E-BEFAF822894F}"/>
              </a:ext>
            </a:extLst>
          </p:cNvPr>
          <p:cNvSpPr/>
          <p:nvPr/>
        </p:nvSpPr>
        <p:spPr>
          <a:xfrm>
            <a:off x="8267178" y="1"/>
            <a:ext cx="3924822" cy="6688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23">
            <a:extLst>
              <a:ext uri="{FF2B5EF4-FFF2-40B4-BE49-F238E27FC236}">
                <a16:creationId xmlns:a16="http://schemas.microsoft.com/office/drawing/2014/main" id="{BFB3927E-045B-4567-978D-33DDA47CDEED}"/>
              </a:ext>
            </a:extLst>
          </p:cNvPr>
          <p:cNvGrpSpPr/>
          <p:nvPr userDrawn="1"/>
        </p:nvGrpSpPr>
        <p:grpSpPr>
          <a:xfrm>
            <a:off x="6763373" y="-12609"/>
            <a:ext cx="2737618" cy="6710400"/>
            <a:chOff x="1302126" y="-12609"/>
            <a:chExt cx="2737618" cy="6710400"/>
          </a:xfrm>
        </p:grpSpPr>
        <p:pic>
          <p:nvPicPr>
            <p:cNvPr id="25" name="Graphic 24">
              <a:extLst>
                <a:ext uri="{FF2B5EF4-FFF2-40B4-BE49-F238E27FC236}">
                  <a16:creationId xmlns:a16="http://schemas.microsoft.com/office/drawing/2014/main" id="{9031B6D1-40F0-436E-8CEF-60AFD62F575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02126" y="0"/>
              <a:ext cx="2675243" cy="6688110"/>
            </a:xfrm>
            <a:prstGeom prst="rect">
              <a:avLst/>
            </a:prstGeom>
          </p:spPr>
        </p:pic>
        <p:sp>
          <p:nvSpPr>
            <p:cNvPr id="26" name="Graphic 31">
              <a:extLst>
                <a:ext uri="{FF2B5EF4-FFF2-40B4-BE49-F238E27FC236}">
                  <a16:creationId xmlns:a16="http://schemas.microsoft.com/office/drawing/2014/main" id="{5BD6A5E6-524A-4AED-A416-A5190F44C2E3}"/>
                </a:ext>
              </a:extLst>
            </p:cNvPr>
            <p:cNvSpPr/>
            <p:nvPr/>
          </p:nvSpPr>
          <p:spPr>
            <a:xfrm>
              <a:off x="2563001" y="-12609"/>
              <a:ext cx="1476743" cy="6710400"/>
            </a:xfrm>
            <a:custGeom>
              <a:avLst/>
              <a:gdLst>
                <a:gd name="connsiteX0" fmla="*/ 12559 w 1519985"/>
                <a:gd name="connsiteY0" fmla="*/ 6715694 h 6725934"/>
                <a:gd name="connsiteX1" fmla="*/ 1189281 w 1519985"/>
                <a:gd name="connsiteY1" fmla="*/ 12559 h 6725934"/>
                <a:gd name="connsiteX2" fmla="*/ 1508478 w 1519985"/>
                <a:gd name="connsiteY2" fmla="*/ 12559 h 6725934"/>
                <a:gd name="connsiteX3" fmla="*/ 331756 w 1519985"/>
                <a:gd name="connsiteY3" fmla="*/ 6715694 h 6725934"/>
              </a:gdLst>
              <a:ahLst/>
              <a:cxnLst>
                <a:cxn ang="0">
                  <a:pos x="connsiteX0" y="connsiteY0"/>
                </a:cxn>
                <a:cxn ang="0">
                  <a:pos x="connsiteX1" y="connsiteY1"/>
                </a:cxn>
                <a:cxn ang="0">
                  <a:pos x="connsiteX2" y="connsiteY2"/>
                </a:cxn>
                <a:cxn ang="0">
                  <a:pos x="connsiteX3" y="connsiteY3"/>
                </a:cxn>
              </a:cxnLst>
              <a:rect l="l" t="t" r="r" b="b"/>
              <a:pathLst>
                <a:path w="1519985" h="6725934">
                  <a:moveTo>
                    <a:pt x="12559" y="6715694"/>
                  </a:moveTo>
                  <a:lnTo>
                    <a:pt x="1189281" y="12559"/>
                  </a:lnTo>
                  <a:lnTo>
                    <a:pt x="1508478" y="12559"/>
                  </a:lnTo>
                  <a:lnTo>
                    <a:pt x="331756" y="6715694"/>
                  </a:lnTo>
                </a:path>
              </a:pathLst>
            </a:custGeom>
            <a:solidFill>
              <a:schemeClr val="bg1">
                <a:lumMod val="85000"/>
              </a:schemeClr>
            </a:solidFill>
            <a:ln w="12592" cap="flat">
              <a:noFill/>
              <a:prstDash val="solid"/>
              <a:miter/>
            </a:ln>
          </p:spPr>
          <p:txBody>
            <a:bodyPr rtlCol="0" anchor="ctr"/>
            <a:lstStyle/>
            <a:p>
              <a:endParaRPr lang="en-GB"/>
            </a:p>
          </p:txBody>
        </p:sp>
      </p:grpSp>
      <p:pic>
        <p:nvPicPr>
          <p:cNvPr id="20" name="Picture 19">
            <a:extLst>
              <a:ext uri="{FF2B5EF4-FFF2-40B4-BE49-F238E27FC236}">
                <a16:creationId xmlns:a16="http://schemas.microsoft.com/office/drawing/2014/main" id="{B1E498A7-501A-4F01-8187-0A920AA5A88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77652" y="2680724"/>
            <a:ext cx="997701" cy="748276"/>
          </a:xfrm>
          <a:prstGeom prst="rect">
            <a:avLst/>
          </a:prstGeom>
          <a:ln>
            <a:noFill/>
          </a:ln>
        </p:spPr>
      </p:pic>
      <p:sp>
        <p:nvSpPr>
          <p:cNvPr id="21" name="Text Placeholder 3">
            <a:extLst>
              <a:ext uri="{FF2B5EF4-FFF2-40B4-BE49-F238E27FC236}">
                <a16:creationId xmlns:a16="http://schemas.microsoft.com/office/drawing/2014/main" id="{9959AD6F-B299-4628-9116-5FE2F926FAA8}"/>
              </a:ext>
            </a:extLst>
          </p:cNvPr>
          <p:cNvSpPr txBox="1">
            <a:spLocks/>
          </p:cNvSpPr>
          <p:nvPr userDrawn="1"/>
        </p:nvSpPr>
        <p:spPr>
          <a:xfrm>
            <a:off x="9635140" y="3739699"/>
            <a:ext cx="1882723" cy="853231"/>
          </a:xfrm>
          <a:prstGeom prst="rect">
            <a:avLst/>
          </a:prstGeom>
        </p:spPr>
        <p:txBody>
          <a:bodyPr/>
          <a:lstStyle>
            <a:lvl1pPr marL="0" indent="0" algn="l" defTabSz="914400" rtl="0" eaLnBrk="1" latinLnBrk="0" hangingPunct="1">
              <a:lnSpc>
                <a:spcPct val="90000"/>
              </a:lnSpc>
              <a:spcBef>
                <a:spcPts val="1000"/>
              </a:spcBef>
              <a:buFont typeface="Arial"/>
              <a:buNone/>
              <a:defRPr sz="4000" b="0" i="0" kern="1200">
                <a:solidFill>
                  <a:schemeClr val="accent1"/>
                </a:solidFill>
                <a:latin typeface="Heebo Black" panose="00000A00000000000000" pitchFamily="2" charset="-79"/>
                <a:ea typeface="Open Sans Light" panose="020B0306030504020204" pitchFamily="34" charset="0"/>
                <a:cs typeface="Heebo Black" panose="00000A00000000000000" pitchFamily="2" charset="-79"/>
              </a:defRPr>
            </a:lvl1pPr>
            <a:lvl2pPr marL="685800" indent="-228600" algn="l" defTabSz="914400" rtl="0" eaLnBrk="1" latinLnBrk="0" hangingPunct="1">
              <a:lnSpc>
                <a:spcPct val="90000"/>
              </a:lnSpc>
              <a:spcBef>
                <a:spcPts val="500"/>
              </a:spcBef>
              <a:buFont typeface="Arial"/>
              <a:buChar char="•"/>
              <a:defRPr sz="16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a:buChar char="•"/>
              <a:defRPr sz="12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a:buChar char="•"/>
              <a:defRPr sz="11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a:buChar char="•"/>
              <a:defRPr sz="1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GB" sz="1400" b="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Place image here and overlay a colour bar.</a:t>
            </a:r>
          </a:p>
        </p:txBody>
      </p:sp>
      <p:sp>
        <p:nvSpPr>
          <p:cNvPr id="16" name="Text Placeholder 10">
            <a:extLst>
              <a:ext uri="{FF2B5EF4-FFF2-40B4-BE49-F238E27FC236}">
                <a16:creationId xmlns:a16="http://schemas.microsoft.com/office/drawing/2014/main" id="{3D475094-C002-4B1B-B2F7-4F674C662264}"/>
              </a:ext>
            </a:extLst>
          </p:cNvPr>
          <p:cNvSpPr>
            <a:spLocks noGrp="1"/>
          </p:cNvSpPr>
          <p:nvPr>
            <p:ph type="body" sz="quarter" idx="10" hasCustomPrompt="1"/>
          </p:nvPr>
        </p:nvSpPr>
        <p:spPr>
          <a:xfrm>
            <a:off x="506177" y="2189760"/>
            <a:ext cx="7019729" cy="2929132"/>
          </a:xfrm>
          <a:prstGeom prst="rect">
            <a:avLst/>
          </a:prstGeom>
        </p:spPr>
        <p:txBody>
          <a:bodyPr lIns="0" tIns="0" rIns="0" bIns="0"/>
          <a:lstStyle>
            <a:lvl1pPr defTabSz="360000">
              <a:lnSpc>
                <a:spcPct val="110000"/>
              </a:lnSpc>
              <a:spcBef>
                <a:spcPts val="0"/>
              </a:spcBef>
              <a:spcAft>
                <a:spcPts val="1000"/>
              </a:spcAft>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18" name="Text Placeholder 10">
            <a:extLst>
              <a:ext uri="{FF2B5EF4-FFF2-40B4-BE49-F238E27FC236}">
                <a16:creationId xmlns:a16="http://schemas.microsoft.com/office/drawing/2014/main" id="{75D5F0EE-6C81-4E05-93FB-4CDCCD23FDA7}"/>
              </a:ext>
            </a:extLst>
          </p:cNvPr>
          <p:cNvSpPr>
            <a:spLocks noGrp="1"/>
          </p:cNvSpPr>
          <p:nvPr>
            <p:ph type="body" sz="quarter" idx="12" hasCustomPrompt="1"/>
          </p:nvPr>
        </p:nvSpPr>
        <p:spPr>
          <a:xfrm>
            <a:off x="506177" y="1199760"/>
            <a:ext cx="7019729" cy="954262"/>
          </a:xfrm>
          <a:prstGeom prst="rect">
            <a:avLst/>
          </a:prstGeom>
        </p:spPr>
        <p:txBody>
          <a:bodyPr lIns="0" tIns="0" rIns="0" bIns="0"/>
          <a:lstStyle>
            <a:lvl1pPr defTabSz="360000">
              <a:lnSpc>
                <a:spcPct val="110000"/>
              </a:lnSpc>
              <a:spcBef>
                <a:spcPts val="0"/>
              </a:spcBef>
              <a:spcAft>
                <a:spcPts val="1000"/>
              </a:spcAft>
              <a:defRPr sz="220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a:t>
            </a:r>
            <a:endParaRPr lang="en-GB"/>
          </a:p>
        </p:txBody>
      </p:sp>
      <p:sp>
        <p:nvSpPr>
          <p:cNvPr id="14" name="Text Placeholder 15">
            <a:extLst>
              <a:ext uri="{FF2B5EF4-FFF2-40B4-BE49-F238E27FC236}">
                <a16:creationId xmlns:a16="http://schemas.microsoft.com/office/drawing/2014/main" id="{1261307A-B22C-4EA3-BA95-F61DA8884486}"/>
              </a:ext>
            </a:extLst>
          </p:cNvPr>
          <p:cNvSpPr>
            <a:spLocks noGrp="1"/>
          </p:cNvSpPr>
          <p:nvPr>
            <p:ph type="body" sz="quarter" idx="14" hasCustomPrompt="1"/>
          </p:nvPr>
        </p:nvSpPr>
        <p:spPr>
          <a:xfrm>
            <a:off x="506178" y="357486"/>
            <a:ext cx="7460668" cy="677862"/>
          </a:xfrm>
          <a:prstGeom prst="rect">
            <a:avLst/>
          </a:prstGeom>
        </p:spPr>
        <p:txBody>
          <a:bodyPr lIns="0" tIns="0" rIns="0" bIns="0"/>
          <a:lstStyle>
            <a:lvl1pPr algn="l" defTabSz="360000">
              <a:spcBef>
                <a:spcPts val="0"/>
              </a:spcBef>
              <a:spcAft>
                <a:spcPts val="1000"/>
              </a:spcAft>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grpSp>
        <p:nvGrpSpPr>
          <p:cNvPr id="19" name="Graphic 11">
            <a:extLst>
              <a:ext uri="{FF2B5EF4-FFF2-40B4-BE49-F238E27FC236}">
                <a16:creationId xmlns:a16="http://schemas.microsoft.com/office/drawing/2014/main" id="{368A5EC9-4828-437C-8EBD-147E45441624}"/>
              </a:ext>
            </a:extLst>
          </p:cNvPr>
          <p:cNvGrpSpPr/>
          <p:nvPr userDrawn="1"/>
        </p:nvGrpSpPr>
        <p:grpSpPr>
          <a:xfrm>
            <a:off x="512106" y="5959552"/>
            <a:ext cx="822326" cy="548217"/>
            <a:chOff x="8747759" y="5869443"/>
            <a:chExt cx="1071563" cy="714375"/>
          </a:xfrm>
        </p:grpSpPr>
        <p:sp>
          <p:nvSpPr>
            <p:cNvPr id="33" name="Freeform: Shape 32">
              <a:extLst>
                <a:ext uri="{FF2B5EF4-FFF2-40B4-BE49-F238E27FC236}">
                  <a16:creationId xmlns:a16="http://schemas.microsoft.com/office/drawing/2014/main" id="{FA9B6EF3-696C-4F38-9A08-B4646281A10F}"/>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F9883866-CF67-4159-A983-C9D7D432F058}"/>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E1CBC0B6-4A71-4A6A-B764-788ADD3DF89D}"/>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CD35D2D-32DC-42B6-AD8B-0292D2B2625D}"/>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FFCA38B-46E9-4BF1-BC71-0C038EBBBA38}"/>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ED78A01-131C-497C-A218-2FFD322607F7}"/>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F671567-5719-420E-88D2-B68DBD7A5AB9}"/>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83702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eedback">
    <p:spTree>
      <p:nvGrpSpPr>
        <p:cNvPr id="1" name=""/>
        <p:cNvGrpSpPr/>
        <p:nvPr/>
      </p:nvGrpSpPr>
      <p:grpSpPr>
        <a:xfrm>
          <a:off x="0" y="0"/>
          <a:ext cx="0" cy="0"/>
          <a:chOff x="0" y="0"/>
          <a:chExt cx="0" cy="0"/>
        </a:xfrm>
      </p:grpSpPr>
      <p:sp>
        <p:nvSpPr>
          <p:cNvPr id="9" name="Text Placeholder 15">
            <a:extLst>
              <a:ext uri="{FF2B5EF4-FFF2-40B4-BE49-F238E27FC236}">
                <a16:creationId xmlns:a16="http://schemas.microsoft.com/office/drawing/2014/main" id="{CD90B0C7-20E9-456B-B4BD-3EF8AE14B943}"/>
              </a:ext>
            </a:extLst>
          </p:cNvPr>
          <p:cNvSpPr>
            <a:spLocks noGrp="1"/>
          </p:cNvSpPr>
          <p:nvPr>
            <p:ph type="body" sz="quarter" idx="10" hasCustomPrompt="1"/>
          </p:nvPr>
        </p:nvSpPr>
        <p:spPr>
          <a:xfrm>
            <a:off x="512106" y="350839"/>
            <a:ext cx="9989575" cy="677862"/>
          </a:xfrm>
          <a:prstGeom prst="rect">
            <a:avLst/>
          </a:prstGeom>
        </p:spPr>
        <p:txBody>
          <a:bodyPr lIns="0" tIns="0" rIns="0" bIns="0"/>
          <a:lstStyle>
            <a:lvl1pPr algn="l" defTabSz="360000">
              <a:spcBef>
                <a:spcPts val="0"/>
              </a:spcBef>
              <a:spcAft>
                <a:spcPts val="1000"/>
              </a:spcAft>
              <a:defRPr sz="4000">
                <a:solidFill>
                  <a:schemeClr val="accent1"/>
                </a:solidFill>
                <a:latin typeface="Heebo Black" panose="00000A00000000000000" pitchFamily="2" charset="-79"/>
                <a:cs typeface="Heebo Black" panose="00000A00000000000000" pitchFamily="2" charset="-79"/>
              </a:defRPr>
            </a:lvl1pPr>
          </a:lstStyle>
          <a:p>
            <a:pPr lvl="0"/>
            <a:r>
              <a:rPr lang="en-GB"/>
              <a:t>Feedback</a:t>
            </a:r>
          </a:p>
        </p:txBody>
      </p:sp>
      <p:sp>
        <p:nvSpPr>
          <p:cNvPr id="11" name="Text Placeholder 10">
            <a:extLst>
              <a:ext uri="{FF2B5EF4-FFF2-40B4-BE49-F238E27FC236}">
                <a16:creationId xmlns:a16="http://schemas.microsoft.com/office/drawing/2014/main" id="{337C6BF4-3718-4E2F-BC13-DA8E9DC91F8B}"/>
              </a:ext>
            </a:extLst>
          </p:cNvPr>
          <p:cNvSpPr>
            <a:spLocks noGrp="1"/>
          </p:cNvSpPr>
          <p:nvPr>
            <p:ph type="body" sz="quarter" idx="11" hasCustomPrompt="1"/>
          </p:nvPr>
        </p:nvSpPr>
        <p:spPr>
          <a:xfrm>
            <a:off x="2654300" y="2768029"/>
            <a:ext cx="6440488" cy="1038254"/>
          </a:xfrm>
          <a:prstGeom prst="rect">
            <a:avLst/>
          </a:prstGeom>
        </p:spPr>
        <p:txBody>
          <a:bodyPr lIns="0" tIns="0" rIns="0" bIns="0"/>
          <a:lstStyle>
            <a:lvl1pPr defTabSz="360000">
              <a:lnSpc>
                <a:spcPct val="90000"/>
              </a:lnSpc>
              <a:spcBef>
                <a:spcPts val="0"/>
              </a:spcBef>
              <a:spcAft>
                <a:spcPts val="1000"/>
              </a:spcAft>
              <a:defRPr sz="2400" b="1">
                <a:solidFill>
                  <a:schemeClr val="accent6"/>
                </a:solidFill>
                <a:latin typeface="Heebo" panose="00000500000000000000" pitchFamily="2" charset="-79"/>
                <a:cs typeface="Heebo" panose="00000500000000000000" pitchFamily="2" charset="-79"/>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a:t>
            </a:r>
          </a:p>
        </p:txBody>
      </p:sp>
      <p:sp>
        <p:nvSpPr>
          <p:cNvPr id="12" name="Text Placeholder 10">
            <a:extLst>
              <a:ext uri="{FF2B5EF4-FFF2-40B4-BE49-F238E27FC236}">
                <a16:creationId xmlns:a16="http://schemas.microsoft.com/office/drawing/2014/main" id="{CC3D1601-9518-4DD9-A70C-75074FAFDCB6}"/>
              </a:ext>
            </a:extLst>
          </p:cNvPr>
          <p:cNvSpPr>
            <a:spLocks noGrp="1"/>
          </p:cNvSpPr>
          <p:nvPr>
            <p:ph type="body" sz="quarter" idx="12" hasCustomPrompt="1"/>
          </p:nvPr>
        </p:nvSpPr>
        <p:spPr>
          <a:xfrm>
            <a:off x="2654300" y="3867102"/>
            <a:ext cx="6440488" cy="461442"/>
          </a:xfrm>
          <a:prstGeom prst="rect">
            <a:avLst/>
          </a:prstGeom>
        </p:spPr>
        <p:txBody>
          <a:bodyPr lIns="0" tIns="0" rIns="0" bIns="0"/>
          <a:lstStyle>
            <a:lvl1pPr defTabSz="360000">
              <a:spcAft>
                <a:spcPts val="1000"/>
              </a:spcAft>
              <a:defRPr sz="1400" b="0">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 Lorem ipsum</a:t>
            </a:r>
          </a:p>
        </p:txBody>
      </p:sp>
      <p:sp>
        <p:nvSpPr>
          <p:cNvPr id="15" name="Graphic 5">
            <a:extLst>
              <a:ext uri="{FF2B5EF4-FFF2-40B4-BE49-F238E27FC236}">
                <a16:creationId xmlns:a16="http://schemas.microsoft.com/office/drawing/2014/main" id="{E7B4131B-40C4-46F0-9957-D83911EA0966}"/>
              </a:ext>
            </a:extLst>
          </p:cNvPr>
          <p:cNvSpPr/>
          <p:nvPr userDrawn="1"/>
        </p:nvSpPr>
        <p:spPr>
          <a:xfrm rot="10800000">
            <a:off x="10341300" y="-1"/>
            <a:ext cx="1869624" cy="6698456"/>
          </a:xfrm>
          <a:custGeom>
            <a:avLst/>
            <a:gdLst>
              <a:gd name="connsiteX0" fmla="*/ 9324 w 1877232"/>
              <a:gd name="connsiteY0" fmla="*/ 9324 h 6725710"/>
              <a:gd name="connsiteX1" fmla="*/ 1877854 w 1877232"/>
              <a:gd name="connsiteY1" fmla="*/ 9324 h 6725710"/>
              <a:gd name="connsiteX2" fmla="*/ 710489 w 1877232"/>
              <a:gd name="connsiteY2" fmla="*/ 6726333 h 6725710"/>
              <a:gd name="connsiteX3" fmla="*/ 9324 w 1877232"/>
              <a:gd name="connsiteY3" fmla="*/ 6726333 h 6725710"/>
              <a:gd name="connsiteX4" fmla="*/ 9324 w 1877232"/>
              <a:gd name="connsiteY4" fmla="*/ 9324 h 6725710"/>
              <a:gd name="connsiteX5" fmla="*/ 9324 w 1877232"/>
              <a:gd name="connsiteY5" fmla="*/ 9324 h 67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232" h="6725710">
                <a:moveTo>
                  <a:pt x="9324" y="9324"/>
                </a:moveTo>
                <a:lnTo>
                  <a:pt x="1877854" y="9324"/>
                </a:lnTo>
                <a:lnTo>
                  <a:pt x="710489" y="6726333"/>
                </a:lnTo>
                <a:lnTo>
                  <a:pt x="9324" y="6726333"/>
                </a:lnTo>
                <a:lnTo>
                  <a:pt x="9324" y="9324"/>
                </a:lnTo>
                <a:lnTo>
                  <a:pt x="9324" y="9324"/>
                </a:lnTo>
                <a:close/>
              </a:path>
            </a:pathLst>
          </a:custGeom>
          <a:solidFill>
            <a:schemeClr val="accent3"/>
          </a:solidFill>
          <a:ln w="9525" cap="flat">
            <a:noFill/>
            <a:prstDash val="solid"/>
            <a:miter/>
          </a:ln>
        </p:spPr>
        <p:txBody>
          <a:bodyPr rtlCol="0" anchor="ctr"/>
          <a:lstStyle/>
          <a:p>
            <a:endParaRPr lang="en-GB"/>
          </a:p>
        </p:txBody>
      </p:sp>
      <p:grpSp>
        <p:nvGrpSpPr>
          <p:cNvPr id="17" name="Graphic 11">
            <a:extLst>
              <a:ext uri="{FF2B5EF4-FFF2-40B4-BE49-F238E27FC236}">
                <a16:creationId xmlns:a16="http://schemas.microsoft.com/office/drawing/2014/main" id="{F851C840-186A-479D-8C36-589FE9B806EA}"/>
              </a:ext>
            </a:extLst>
          </p:cNvPr>
          <p:cNvGrpSpPr/>
          <p:nvPr userDrawn="1"/>
        </p:nvGrpSpPr>
        <p:grpSpPr>
          <a:xfrm>
            <a:off x="512106" y="5959552"/>
            <a:ext cx="822326" cy="548217"/>
            <a:chOff x="8747759" y="5869443"/>
            <a:chExt cx="1071563" cy="714375"/>
          </a:xfrm>
        </p:grpSpPr>
        <p:sp>
          <p:nvSpPr>
            <p:cNvPr id="21" name="Freeform: Shape 20">
              <a:extLst>
                <a:ext uri="{FF2B5EF4-FFF2-40B4-BE49-F238E27FC236}">
                  <a16:creationId xmlns:a16="http://schemas.microsoft.com/office/drawing/2014/main" id="{3C0D0FBF-FBCD-49B6-98B9-80D491F42E19}"/>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78A426A-F066-4CA5-9803-C04B4EFC12AB}"/>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01D6DDC-704B-49F9-8798-9827B8B8CDF1}"/>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FE626EC-330E-4D69-8ADE-315C02215567}"/>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A9B0091-A9A9-4044-8C82-779822662F8F}"/>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00851AF-C86D-4061-A57E-CE19EF336FEA}"/>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9C5DB6E6-427C-4209-ADB8-4B03C5A23E0A}"/>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226643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eedback (x2)">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337C6BF4-3718-4E2F-BC13-DA8E9DC91F8B}"/>
              </a:ext>
            </a:extLst>
          </p:cNvPr>
          <p:cNvSpPr>
            <a:spLocks noGrp="1"/>
          </p:cNvSpPr>
          <p:nvPr>
            <p:ph type="body" sz="quarter" idx="11" hasCustomPrompt="1"/>
          </p:nvPr>
        </p:nvSpPr>
        <p:spPr>
          <a:xfrm>
            <a:off x="1067001" y="2321391"/>
            <a:ext cx="3945266" cy="1700484"/>
          </a:xfrm>
          <a:prstGeom prst="rect">
            <a:avLst/>
          </a:prstGeom>
        </p:spPr>
        <p:txBody>
          <a:bodyPr lIns="0" tIns="0" rIns="0" bIns="0"/>
          <a:lstStyle>
            <a:lvl1pPr defTabSz="360000">
              <a:lnSpc>
                <a:spcPct val="90000"/>
              </a:lnSpc>
              <a:spcBef>
                <a:spcPts val="0"/>
              </a:spcBef>
              <a:spcAft>
                <a:spcPts val="1000"/>
              </a:spcAft>
              <a:defRPr sz="2400" b="1">
                <a:solidFill>
                  <a:schemeClr val="accent1"/>
                </a:solidFill>
                <a:latin typeface="Heebo" panose="00000500000000000000" pitchFamily="2" charset="-79"/>
                <a:cs typeface="Heebo" panose="00000500000000000000" pitchFamily="2" charset="-79"/>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a:t>
            </a:r>
          </a:p>
        </p:txBody>
      </p:sp>
      <p:sp>
        <p:nvSpPr>
          <p:cNvPr id="12" name="Text Placeholder 10">
            <a:extLst>
              <a:ext uri="{FF2B5EF4-FFF2-40B4-BE49-F238E27FC236}">
                <a16:creationId xmlns:a16="http://schemas.microsoft.com/office/drawing/2014/main" id="{CC3D1601-9518-4DD9-A70C-75074FAFDCB6}"/>
              </a:ext>
            </a:extLst>
          </p:cNvPr>
          <p:cNvSpPr>
            <a:spLocks noGrp="1"/>
          </p:cNvSpPr>
          <p:nvPr>
            <p:ph type="body" sz="quarter" idx="12" hasCustomPrompt="1"/>
          </p:nvPr>
        </p:nvSpPr>
        <p:spPr>
          <a:xfrm>
            <a:off x="1067001" y="4153369"/>
            <a:ext cx="3945266" cy="461442"/>
          </a:xfrm>
          <a:prstGeom prst="rect">
            <a:avLst/>
          </a:prstGeom>
        </p:spPr>
        <p:txBody>
          <a:bodyPr lIns="0" tIns="0" rIns="0" bIns="0"/>
          <a:lstStyle>
            <a:lvl1pPr defTabSz="360000">
              <a:spcBef>
                <a:spcPts val="0"/>
              </a:spcBef>
              <a:spcAft>
                <a:spcPts val="1000"/>
              </a:spcAft>
              <a:defRPr sz="1400" b="0">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 Name </a:t>
            </a:r>
          </a:p>
        </p:txBody>
      </p:sp>
      <p:sp>
        <p:nvSpPr>
          <p:cNvPr id="18" name="Text Placeholder 10">
            <a:extLst>
              <a:ext uri="{FF2B5EF4-FFF2-40B4-BE49-F238E27FC236}">
                <a16:creationId xmlns:a16="http://schemas.microsoft.com/office/drawing/2014/main" id="{DA015516-2637-44A3-9E05-E83EA30467D9}"/>
              </a:ext>
            </a:extLst>
          </p:cNvPr>
          <p:cNvSpPr>
            <a:spLocks noGrp="1"/>
          </p:cNvSpPr>
          <p:nvPr>
            <p:ph type="body" sz="quarter" idx="15" hasCustomPrompt="1"/>
          </p:nvPr>
        </p:nvSpPr>
        <p:spPr>
          <a:xfrm>
            <a:off x="6258393" y="2321390"/>
            <a:ext cx="3945266" cy="1700484"/>
          </a:xfrm>
          <a:prstGeom prst="rect">
            <a:avLst/>
          </a:prstGeom>
        </p:spPr>
        <p:txBody>
          <a:bodyPr lIns="0" tIns="0" rIns="0" bIns="0"/>
          <a:lstStyle>
            <a:lvl1pPr defTabSz="360000">
              <a:lnSpc>
                <a:spcPct val="90000"/>
              </a:lnSpc>
              <a:spcBef>
                <a:spcPts val="0"/>
              </a:spcBef>
              <a:spcAft>
                <a:spcPts val="1000"/>
              </a:spcAft>
              <a:defRPr sz="2400" b="1">
                <a:solidFill>
                  <a:schemeClr val="accent1"/>
                </a:solidFill>
                <a:latin typeface="Heebo" panose="00000500000000000000" pitchFamily="2" charset="-79"/>
                <a:cs typeface="Heebo" panose="00000500000000000000" pitchFamily="2" charset="-79"/>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a:t>
            </a:r>
          </a:p>
        </p:txBody>
      </p:sp>
      <p:sp>
        <p:nvSpPr>
          <p:cNvPr id="19" name="Text Placeholder 10">
            <a:extLst>
              <a:ext uri="{FF2B5EF4-FFF2-40B4-BE49-F238E27FC236}">
                <a16:creationId xmlns:a16="http://schemas.microsoft.com/office/drawing/2014/main" id="{602528D1-AAD6-44FF-A229-23DBAC55BD84}"/>
              </a:ext>
            </a:extLst>
          </p:cNvPr>
          <p:cNvSpPr>
            <a:spLocks noGrp="1"/>
          </p:cNvSpPr>
          <p:nvPr>
            <p:ph type="body" sz="quarter" idx="16" hasCustomPrompt="1"/>
          </p:nvPr>
        </p:nvSpPr>
        <p:spPr>
          <a:xfrm>
            <a:off x="6258393" y="4160770"/>
            <a:ext cx="3945266" cy="461442"/>
          </a:xfrm>
          <a:prstGeom prst="rect">
            <a:avLst/>
          </a:prstGeom>
        </p:spPr>
        <p:txBody>
          <a:bodyPr lIns="0" tIns="0" rIns="0" bIns="0"/>
          <a:lstStyle>
            <a:lvl1pPr defTabSz="360000">
              <a:spcBef>
                <a:spcPts val="0"/>
              </a:spcBef>
              <a:spcAft>
                <a:spcPts val="1000"/>
              </a:spcAft>
              <a:defRPr sz="1400" b="0">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 Name</a:t>
            </a:r>
          </a:p>
        </p:txBody>
      </p:sp>
      <p:sp>
        <p:nvSpPr>
          <p:cNvPr id="22" name="Text Placeholder 15">
            <a:extLst>
              <a:ext uri="{FF2B5EF4-FFF2-40B4-BE49-F238E27FC236}">
                <a16:creationId xmlns:a16="http://schemas.microsoft.com/office/drawing/2014/main" id="{E998C49F-D3A5-4A0F-BED0-691663D7318D}"/>
              </a:ext>
            </a:extLst>
          </p:cNvPr>
          <p:cNvSpPr>
            <a:spLocks noGrp="1"/>
          </p:cNvSpPr>
          <p:nvPr>
            <p:ph type="body" sz="quarter" idx="10" hasCustomPrompt="1"/>
          </p:nvPr>
        </p:nvSpPr>
        <p:spPr>
          <a:xfrm>
            <a:off x="512106" y="350839"/>
            <a:ext cx="9989575" cy="677862"/>
          </a:xfrm>
          <a:prstGeom prst="rect">
            <a:avLst/>
          </a:prstGeom>
        </p:spPr>
        <p:txBody>
          <a:bodyPr lIns="0" tIns="0" rIns="0" bIns="0"/>
          <a:lstStyle>
            <a:lvl1pPr algn="l" defTabSz="360000">
              <a:spcBef>
                <a:spcPts val="0"/>
              </a:spcBef>
              <a:spcAft>
                <a:spcPts val="1000"/>
              </a:spcAft>
              <a:defRPr sz="4000">
                <a:solidFill>
                  <a:schemeClr val="accent1"/>
                </a:solidFill>
                <a:latin typeface="Heebo Black" panose="00000A00000000000000" pitchFamily="2" charset="-79"/>
                <a:cs typeface="Heebo Black" panose="00000A00000000000000" pitchFamily="2" charset="-79"/>
              </a:defRPr>
            </a:lvl1pPr>
          </a:lstStyle>
          <a:p>
            <a:pPr lvl="0"/>
            <a:r>
              <a:rPr lang="en-GB"/>
              <a:t>Feedback (Double)</a:t>
            </a:r>
          </a:p>
        </p:txBody>
      </p:sp>
      <p:sp>
        <p:nvSpPr>
          <p:cNvPr id="16" name="Graphic 5">
            <a:extLst>
              <a:ext uri="{FF2B5EF4-FFF2-40B4-BE49-F238E27FC236}">
                <a16:creationId xmlns:a16="http://schemas.microsoft.com/office/drawing/2014/main" id="{F6057657-F6F6-4630-A2EA-6A70EB5CF400}"/>
              </a:ext>
            </a:extLst>
          </p:cNvPr>
          <p:cNvSpPr/>
          <p:nvPr userDrawn="1"/>
        </p:nvSpPr>
        <p:spPr>
          <a:xfrm rot="10800000">
            <a:off x="10341300" y="-1"/>
            <a:ext cx="1869624" cy="6698456"/>
          </a:xfrm>
          <a:custGeom>
            <a:avLst/>
            <a:gdLst>
              <a:gd name="connsiteX0" fmla="*/ 9324 w 1877232"/>
              <a:gd name="connsiteY0" fmla="*/ 9324 h 6725710"/>
              <a:gd name="connsiteX1" fmla="*/ 1877854 w 1877232"/>
              <a:gd name="connsiteY1" fmla="*/ 9324 h 6725710"/>
              <a:gd name="connsiteX2" fmla="*/ 710489 w 1877232"/>
              <a:gd name="connsiteY2" fmla="*/ 6726333 h 6725710"/>
              <a:gd name="connsiteX3" fmla="*/ 9324 w 1877232"/>
              <a:gd name="connsiteY3" fmla="*/ 6726333 h 6725710"/>
              <a:gd name="connsiteX4" fmla="*/ 9324 w 1877232"/>
              <a:gd name="connsiteY4" fmla="*/ 9324 h 6725710"/>
              <a:gd name="connsiteX5" fmla="*/ 9324 w 1877232"/>
              <a:gd name="connsiteY5" fmla="*/ 9324 h 67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232" h="6725710">
                <a:moveTo>
                  <a:pt x="9324" y="9324"/>
                </a:moveTo>
                <a:lnTo>
                  <a:pt x="1877854" y="9324"/>
                </a:lnTo>
                <a:lnTo>
                  <a:pt x="710489" y="6726333"/>
                </a:lnTo>
                <a:lnTo>
                  <a:pt x="9324" y="6726333"/>
                </a:lnTo>
                <a:lnTo>
                  <a:pt x="9324" y="9324"/>
                </a:lnTo>
                <a:lnTo>
                  <a:pt x="9324" y="9324"/>
                </a:lnTo>
                <a:close/>
              </a:path>
            </a:pathLst>
          </a:custGeom>
          <a:solidFill>
            <a:schemeClr val="accent3"/>
          </a:solidFill>
          <a:ln w="9525" cap="flat">
            <a:noFill/>
            <a:prstDash val="solid"/>
            <a:miter/>
          </a:ln>
        </p:spPr>
        <p:txBody>
          <a:bodyPr rtlCol="0" anchor="ctr"/>
          <a:lstStyle/>
          <a:p>
            <a:endParaRPr lang="en-GB"/>
          </a:p>
        </p:txBody>
      </p:sp>
      <p:grpSp>
        <p:nvGrpSpPr>
          <p:cNvPr id="17" name="Graphic 11">
            <a:extLst>
              <a:ext uri="{FF2B5EF4-FFF2-40B4-BE49-F238E27FC236}">
                <a16:creationId xmlns:a16="http://schemas.microsoft.com/office/drawing/2014/main" id="{03F22868-F118-4203-811C-8357B799AF2B}"/>
              </a:ext>
            </a:extLst>
          </p:cNvPr>
          <p:cNvGrpSpPr/>
          <p:nvPr userDrawn="1"/>
        </p:nvGrpSpPr>
        <p:grpSpPr>
          <a:xfrm>
            <a:off x="512106" y="5959552"/>
            <a:ext cx="822326" cy="548217"/>
            <a:chOff x="8747759" y="5869443"/>
            <a:chExt cx="1071563" cy="714375"/>
          </a:xfrm>
        </p:grpSpPr>
        <p:sp>
          <p:nvSpPr>
            <p:cNvPr id="25" name="Freeform: Shape 24">
              <a:extLst>
                <a:ext uri="{FF2B5EF4-FFF2-40B4-BE49-F238E27FC236}">
                  <a16:creationId xmlns:a16="http://schemas.microsoft.com/office/drawing/2014/main" id="{0BD1C584-33B1-4149-8576-463D81918FB7}"/>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B83DD60-3DEE-4864-B7F0-195C695B19B6}"/>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7296E890-5F2C-41B1-8BF2-BCA9F50C6F2F}"/>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840713D-01A9-4AA5-BD68-6B7192AB8C85}"/>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914ECDA-77D0-44E9-AB13-D3C5E250AA68}"/>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3CD6CB9-22F6-45A7-BD55-A1E9DA27EDD7}"/>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2D05DB8-D584-4A4D-A457-F33304985C44}"/>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2300910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taff (Single)">
    <p:spTree>
      <p:nvGrpSpPr>
        <p:cNvPr id="1" name=""/>
        <p:cNvGrpSpPr/>
        <p:nvPr/>
      </p:nvGrpSpPr>
      <p:grpSpPr>
        <a:xfrm>
          <a:off x="0" y="0"/>
          <a:ext cx="0" cy="0"/>
          <a:chOff x="0" y="0"/>
          <a:chExt cx="0" cy="0"/>
        </a:xfrm>
      </p:grpSpPr>
      <p:grpSp>
        <p:nvGrpSpPr>
          <p:cNvPr id="17" name="Graphic 11">
            <a:extLst>
              <a:ext uri="{FF2B5EF4-FFF2-40B4-BE49-F238E27FC236}">
                <a16:creationId xmlns:a16="http://schemas.microsoft.com/office/drawing/2014/main" id="{1F2FAF49-95F8-4864-8FFF-B3C6D6249DCA}"/>
              </a:ext>
            </a:extLst>
          </p:cNvPr>
          <p:cNvGrpSpPr/>
          <p:nvPr userDrawn="1"/>
        </p:nvGrpSpPr>
        <p:grpSpPr>
          <a:xfrm>
            <a:off x="1084028" y="5959552"/>
            <a:ext cx="822326" cy="548217"/>
            <a:chOff x="8747759" y="5869443"/>
            <a:chExt cx="1071563" cy="714375"/>
          </a:xfrm>
        </p:grpSpPr>
        <p:sp>
          <p:nvSpPr>
            <p:cNvPr id="18" name="Freeform: Shape 17">
              <a:extLst>
                <a:ext uri="{FF2B5EF4-FFF2-40B4-BE49-F238E27FC236}">
                  <a16:creationId xmlns:a16="http://schemas.microsoft.com/office/drawing/2014/main" id="{A206EE8D-419E-4809-86BE-1539C0CC2B4E}"/>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D1AD4FD-3B39-452F-A104-BC37E1D58C88}"/>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F4F75A3-90AE-44D8-91E3-B61029E86144}"/>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4BCE908E-1F01-457B-A2B3-DAD110764571}"/>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B6F69A8-BBF3-4671-B938-BABEC2122FDD}"/>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742614D-96B7-49FB-BF35-C3E4721C1C08}"/>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3CCCD40-D248-4510-8F0D-B3A9DC11170F}"/>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
        <p:nvSpPr>
          <p:cNvPr id="24" name="Graphic 5">
            <a:extLst>
              <a:ext uri="{FF2B5EF4-FFF2-40B4-BE49-F238E27FC236}">
                <a16:creationId xmlns:a16="http://schemas.microsoft.com/office/drawing/2014/main" id="{E9F6BA63-BD2C-4649-9E74-1980FD3287AE}"/>
              </a:ext>
            </a:extLst>
          </p:cNvPr>
          <p:cNvSpPr/>
          <p:nvPr userDrawn="1"/>
        </p:nvSpPr>
        <p:spPr>
          <a:xfrm>
            <a:off x="-17763" y="-9218"/>
            <a:ext cx="1869624" cy="6698456"/>
          </a:xfrm>
          <a:custGeom>
            <a:avLst/>
            <a:gdLst>
              <a:gd name="connsiteX0" fmla="*/ 9324 w 1877232"/>
              <a:gd name="connsiteY0" fmla="*/ 9324 h 6725710"/>
              <a:gd name="connsiteX1" fmla="*/ 1877854 w 1877232"/>
              <a:gd name="connsiteY1" fmla="*/ 9324 h 6725710"/>
              <a:gd name="connsiteX2" fmla="*/ 710489 w 1877232"/>
              <a:gd name="connsiteY2" fmla="*/ 6726333 h 6725710"/>
              <a:gd name="connsiteX3" fmla="*/ 9324 w 1877232"/>
              <a:gd name="connsiteY3" fmla="*/ 6726333 h 6725710"/>
              <a:gd name="connsiteX4" fmla="*/ 9324 w 1877232"/>
              <a:gd name="connsiteY4" fmla="*/ 9324 h 6725710"/>
              <a:gd name="connsiteX5" fmla="*/ 9324 w 1877232"/>
              <a:gd name="connsiteY5" fmla="*/ 9324 h 67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232" h="6725710">
                <a:moveTo>
                  <a:pt x="9324" y="9324"/>
                </a:moveTo>
                <a:lnTo>
                  <a:pt x="1877854" y="9324"/>
                </a:lnTo>
                <a:lnTo>
                  <a:pt x="710489" y="6726333"/>
                </a:lnTo>
                <a:lnTo>
                  <a:pt x="9324" y="6726333"/>
                </a:lnTo>
                <a:lnTo>
                  <a:pt x="9324" y="9324"/>
                </a:lnTo>
                <a:lnTo>
                  <a:pt x="9324" y="9324"/>
                </a:lnTo>
                <a:close/>
              </a:path>
            </a:pathLst>
          </a:custGeom>
          <a:solidFill>
            <a:schemeClr val="accent1"/>
          </a:solidFill>
          <a:ln w="9525" cap="flat">
            <a:noFill/>
            <a:prstDash val="solid"/>
            <a:miter/>
          </a:ln>
        </p:spPr>
        <p:txBody>
          <a:bodyPr rtlCol="0" anchor="ctr"/>
          <a:lstStyle/>
          <a:p>
            <a:endParaRPr lang="en-GB"/>
          </a:p>
        </p:txBody>
      </p:sp>
      <p:sp>
        <p:nvSpPr>
          <p:cNvPr id="3" name="Text Placeholder 15">
            <a:extLst>
              <a:ext uri="{FF2B5EF4-FFF2-40B4-BE49-F238E27FC236}">
                <a16:creationId xmlns:a16="http://schemas.microsoft.com/office/drawing/2014/main" id="{E4904E29-85E5-4AB3-A31C-0C61FACB4855}"/>
              </a:ext>
            </a:extLst>
          </p:cNvPr>
          <p:cNvSpPr>
            <a:spLocks noGrp="1"/>
          </p:cNvSpPr>
          <p:nvPr>
            <p:ph type="body" sz="quarter" idx="13" hasCustomPrompt="1"/>
          </p:nvPr>
        </p:nvSpPr>
        <p:spPr>
          <a:xfrm>
            <a:off x="4772114" y="3509013"/>
            <a:ext cx="5778500" cy="1835167"/>
          </a:xfrm>
          <a:prstGeom prst="rect">
            <a:avLst/>
          </a:prstGeom>
        </p:spPr>
        <p:txBody>
          <a:bodyPr lIns="0" tIns="0" rIns="0" bIns="0"/>
          <a:lstStyle>
            <a:lvl1pPr defTabSz="360000">
              <a:lnSpc>
                <a:spcPct val="110000"/>
              </a:lnSpc>
              <a:spcBef>
                <a:spcPts val="0"/>
              </a:spcBef>
              <a:spcAft>
                <a:spcPts val="1000"/>
              </a:spcAft>
              <a:defRPr sz="1700">
                <a:solidFill>
                  <a:schemeClr val="accent6"/>
                </a:solidFill>
                <a:latin typeface="Open Sans Light" panose="020B0604020202020204" charset="0"/>
                <a:ea typeface="Open Sans Light" panose="020B0604020202020204" charset="0"/>
                <a:cs typeface="Open Sans Light" panose="020B060402020202020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endParaRPr lang="en-GB"/>
          </a:p>
        </p:txBody>
      </p:sp>
      <p:sp>
        <p:nvSpPr>
          <p:cNvPr id="4" name="Text Placeholder 15">
            <a:extLst>
              <a:ext uri="{FF2B5EF4-FFF2-40B4-BE49-F238E27FC236}">
                <a16:creationId xmlns:a16="http://schemas.microsoft.com/office/drawing/2014/main" id="{F997D66F-0C13-4DF7-984B-51D5E91DE952}"/>
              </a:ext>
            </a:extLst>
          </p:cNvPr>
          <p:cNvSpPr>
            <a:spLocks noGrp="1"/>
          </p:cNvSpPr>
          <p:nvPr>
            <p:ph type="body" sz="quarter" idx="12" hasCustomPrompt="1"/>
          </p:nvPr>
        </p:nvSpPr>
        <p:spPr>
          <a:xfrm>
            <a:off x="4772114" y="2958494"/>
            <a:ext cx="5778500" cy="379204"/>
          </a:xfrm>
          <a:prstGeom prst="rect">
            <a:avLst/>
          </a:prstGeom>
        </p:spPr>
        <p:txBody>
          <a:bodyPr lIns="0" tIns="0" rIns="0" bIns="0" anchor="ctr"/>
          <a:lstStyle>
            <a:lvl1pPr defTabSz="360000">
              <a:lnSpc>
                <a:spcPct val="100000"/>
              </a:lnSpc>
              <a:spcBef>
                <a:spcPts val="0"/>
              </a:spcBef>
              <a:spcAft>
                <a:spcPts val="1000"/>
              </a:spcAft>
              <a:defRPr sz="2000">
                <a:solidFill>
                  <a:schemeClr val="accent2"/>
                </a:solidFill>
                <a:latin typeface="Heebo" panose="020B0604020202020204" charset="-79"/>
                <a:cs typeface="Heebo" panose="020B0604020202020204" charset="-79"/>
              </a:defRPr>
            </a:lvl1pPr>
          </a:lstStyle>
          <a:p>
            <a:pPr lvl="0"/>
            <a:r>
              <a:rPr lang="en-US"/>
              <a:t>PSI Services</a:t>
            </a:r>
            <a:endParaRPr lang="en-GB"/>
          </a:p>
        </p:txBody>
      </p:sp>
      <p:sp>
        <p:nvSpPr>
          <p:cNvPr id="5" name="Text Placeholder 15">
            <a:extLst>
              <a:ext uri="{FF2B5EF4-FFF2-40B4-BE49-F238E27FC236}">
                <a16:creationId xmlns:a16="http://schemas.microsoft.com/office/drawing/2014/main" id="{4E8C7C24-70E0-4BCF-8925-207DB884733D}"/>
              </a:ext>
            </a:extLst>
          </p:cNvPr>
          <p:cNvSpPr>
            <a:spLocks noGrp="1"/>
          </p:cNvSpPr>
          <p:nvPr>
            <p:ph type="body" sz="quarter" idx="11" hasCustomPrompt="1"/>
          </p:nvPr>
        </p:nvSpPr>
        <p:spPr>
          <a:xfrm>
            <a:off x="4772113" y="2547754"/>
            <a:ext cx="5778500" cy="422029"/>
          </a:xfrm>
          <a:prstGeom prst="rect">
            <a:avLst/>
          </a:prstGeom>
        </p:spPr>
        <p:txBody>
          <a:bodyPr lIns="0" tIns="0" rIns="0" bIns="0" anchor="ctr"/>
          <a:lstStyle>
            <a:lvl1pPr defTabSz="360000">
              <a:lnSpc>
                <a:spcPct val="100000"/>
              </a:lnSpc>
              <a:spcBef>
                <a:spcPts val="0"/>
              </a:spcBef>
              <a:spcAft>
                <a:spcPts val="1000"/>
              </a:spcAft>
              <a:defRPr sz="2600">
                <a:solidFill>
                  <a:schemeClr val="accent2"/>
                </a:solidFill>
                <a:latin typeface="Heebo Medium" panose="020B0604020202020204" charset="-79"/>
                <a:cs typeface="Heebo Medium" panose="020B0604020202020204" charset="-79"/>
              </a:defRPr>
            </a:lvl1pPr>
          </a:lstStyle>
          <a:p>
            <a:pPr lvl="0"/>
            <a:r>
              <a:rPr lang="en-US"/>
              <a:t>Job Title</a:t>
            </a:r>
            <a:endParaRPr lang="en-GB"/>
          </a:p>
        </p:txBody>
      </p:sp>
      <p:sp>
        <p:nvSpPr>
          <p:cNvPr id="6" name="Text Placeholder 15">
            <a:extLst>
              <a:ext uri="{FF2B5EF4-FFF2-40B4-BE49-F238E27FC236}">
                <a16:creationId xmlns:a16="http://schemas.microsoft.com/office/drawing/2014/main" id="{8D0F7E7B-7505-4AF5-8FC0-F086915AC247}"/>
              </a:ext>
            </a:extLst>
          </p:cNvPr>
          <p:cNvSpPr>
            <a:spLocks noGrp="1"/>
          </p:cNvSpPr>
          <p:nvPr>
            <p:ph type="body" sz="quarter" idx="10" hasCustomPrompt="1"/>
          </p:nvPr>
        </p:nvSpPr>
        <p:spPr>
          <a:xfrm>
            <a:off x="4772113" y="1732194"/>
            <a:ext cx="5778500" cy="619119"/>
          </a:xfrm>
          <a:prstGeom prst="rect">
            <a:avLst/>
          </a:prstGeom>
        </p:spPr>
        <p:txBody>
          <a:bodyPr lIns="0" tIns="0" rIns="0" bIns="0" anchor="ctr"/>
          <a:lstStyle>
            <a:lvl1pPr defTabSz="360000">
              <a:spcBef>
                <a:spcPts val="0"/>
              </a:spcBef>
              <a:spcAft>
                <a:spcPts val="1000"/>
              </a:spcAft>
              <a:defRPr sz="3900">
                <a:solidFill>
                  <a:schemeClr val="accent1"/>
                </a:solidFill>
                <a:latin typeface="+mj-lt"/>
              </a:defRPr>
            </a:lvl1pPr>
          </a:lstStyle>
          <a:p>
            <a:pPr lvl="0"/>
            <a:r>
              <a:rPr lang="en-US"/>
              <a:t>Full name</a:t>
            </a:r>
            <a:endParaRPr lang="en-GB"/>
          </a:p>
        </p:txBody>
      </p:sp>
      <p:sp>
        <p:nvSpPr>
          <p:cNvPr id="25" name="Right Triangle 7">
            <a:extLst>
              <a:ext uri="{FF2B5EF4-FFF2-40B4-BE49-F238E27FC236}">
                <a16:creationId xmlns:a16="http://schemas.microsoft.com/office/drawing/2014/main" id="{DBEE098B-D171-4895-A3BF-32839273C211}"/>
              </a:ext>
            </a:extLst>
          </p:cNvPr>
          <p:cNvSpPr/>
          <p:nvPr userDrawn="1"/>
        </p:nvSpPr>
        <p:spPr>
          <a:xfrm>
            <a:off x="11407581" y="2225345"/>
            <a:ext cx="786800" cy="4464872"/>
          </a:xfrm>
          <a:custGeom>
            <a:avLst/>
            <a:gdLst>
              <a:gd name="connsiteX0" fmla="*/ 0 w 818070"/>
              <a:gd name="connsiteY0" fmla="*/ 4324080 h 4324080"/>
              <a:gd name="connsiteX1" fmla="*/ 0 w 818070"/>
              <a:gd name="connsiteY1" fmla="*/ 0 h 4324080"/>
              <a:gd name="connsiteX2" fmla="*/ 818070 w 818070"/>
              <a:gd name="connsiteY2" fmla="*/ 4324080 h 4324080"/>
              <a:gd name="connsiteX3" fmla="*/ 0 w 818070"/>
              <a:gd name="connsiteY3" fmla="*/ 4324080 h 4324080"/>
              <a:gd name="connsiteX0" fmla="*/ 0 w 818070"/>
              <a:gd name="connsiteY0" fmla="*/ 4597457 h 4597457"/>
              <a:gd name="connsiteX1" fmla="*/ 810705 w 818070"/>
              <a:gd name="connsiteY1" fmla="*/ 0 h 4597457"/>
              <a:gd name="connsiteX2" fmla="*/ 818070 w 818070"/>
              <a:gd name="connsiteY2" fmla="*/ 4597457 h 4597457"/>
              <a:gd name="connsiteX3" fmla="*/ 0 w 818070"/>
              <a:gd name="connsiteY3" fmla="*/ 4597457 h 4597457"/>
              <a:gd name="connsiteX0" fmla="*/ 0 w 820132"/>
              <a:gd name="connsiteY0" fmla="*/ 4654017 h 4654017"/>
              <a:gd name="connsiteX1" fmla="*/ 820132 w 820132"/>
              <a:gd name="connsiteY1" fmla="*/ 0 h 4654017"/>
              <a:gd name="connsiteX2" fmla="*/ 818070 w 820132"/>
              <a:gd name="connsiteY2" fmla="*/ 4654017 h 4654017"/>
              <a:gd name="connsiteX3" fmla="*/ 0 w 820132"/>
              <a:gd name="connsiteY3" fmla="*/ 4654017 h 4654017"/>
            </a:gdLst>
            <a:ahLst/>
            <a:cxnLst>
              <a:cxn ang="0">
                <a:pos x="connsiteX0" y="connsiteY0"/>
              </a:cxn>
              <a:cxn ang="0">
                <a:pos x="connsiteX1" y="connsiteY1"/>
              </a:cxn>
              <a:cxn ang="0">
                <a:pos x="connsiteX2" y="connsiteY2"/>
              </a:cxn>
              <a:cxn ang="0">
                <a:pos x="connsiteX3" y="connsiteY3"/>
              </a:cxn>
            </a:cxnLst>
            <a:rect l="l" t="t" r="r" b="b"/>
            <a:pathLst>
              <a:path w="820132" h="4654017">
                <a:moveTo>
                  <a:pt x="0" y="4654017"/>
                </a:moveTo>
                <a:lnTo>
                  <a:pt x="820132" y="0"/>
                </a:lnTo>
                <a:cubicBezTo>
                  <a:pt x="819445" y="1551339"/>
                  <a:pt x="818757" y="3102678"/>
                  <a:pt x="818070" y="4654017"/>
                </a:cubicBezTo>
                <a:lnTo>
                  <a:pt x="0" y="465401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164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taff (Double)">
    <p:spTree>
      <p:nvGrpSpPr>
        <p:cNvPr id="1" name=""/>
        <p:cNvGrpSpPr/>
        <p:nvPr/>
      </p:nvGrpSpPr>
      <p:grpSpPr>
        <a:xfrm>
          <a:off x="0" y="0"/>
          <a:ext cx="0" cy="0"/>
          <a:chOff x="0" y="0"/>
          <a:chExt cx="0" cy="0"/>
        </a:xfrm>
      </p:grpSpPr>
      <p:sp>
        <p:nvSpPr>
          <p:cNvPr id="30" name="Graphic 5">
            <a:extLst>
              <a:ext uri="{FF2B5EF4-FFF2-40B4-BE49-F238E27FC236}">
                <a16:creationId xmlns:a16="http://schemas.microsoft.com/office/drawing/2014/main" id="{B6E48EE0-0D25-4550-A603-EC29B6BF955F}"/>
              </a:ext>
            </a:extLst>
          </p:cNvPr>
          <p:cNvSpPr/>
          <p:nvPr userDrawn="1"/>
        </p:nvSpPr>
        <p:spPr>
          <a:xfrm>
            <a:off x="-17763" y="-9218"/>
            <a:ext cx="1869624" cy="6698456"/>
          </a:xfrm>
          <a:custGeom>
            <a:avLst/>
            <a:gdLst>
              <a:gd name="connsiteX0" fmla="*/ 9324 w 1877232"/>
              <a:gd name="connsiteY0" fmla="*/ 9324 h 6725710"/>
              <a:gd name="connsiteX1" fmla="*/ 1877854 w 1877232"/>
              <a:gd name="connsiteY1" fmla="*/ 9324 h 6725710"/>
              <a:gd name="connsiteX2" fmla="*/ 710489 w 1877232"/>
              <a:gd name="connsiteY2" fmla="*/ 6726333 h 6725710"/>
              <a:gd name="connsiteX3" fmla="*/ 9324 w 1877232"/>
              <a:gd name="connsiteY3" fmla="*/ 6726333 h 6725710"/>
              <a:gd name="connsiteX4" fmla="*/ 9324 w 1877232"/>
              <a:gd name="connsiteY4" fmla="*/ 9324 h 6725710"/>
              <a:gd name="connsiteX5" fmla="*/ 9324 w 1877232"/>
              <a:gd name="connsiteY5" fmla="*/ 9324 h 67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232" h="6725710">
                <a:moveTo>
                  <a:pt x="9324" y="9324"/>
                </a:moveTo>
                <a:lnTo>
                  <a:pt x="1877854" y="9324"/>
                </a:lnTo>
                <a:lnTo>
                  <a:pt x="710489" y="6726333"/>
                </a:lnTo>
                <a:lnTo>
                  <a:pt x="9324" y="6726333"/>
                </a:lnTo>
                <a:lnTo>
                  <a:pt x="9324" y="9324"/>
                </a:lnTo>
                <a:lnTo>
                  <a:pt x="9324" y="9324"/>
                </a:lnTo>
                <a:close/>
              </a:path>
            </a:pathLst>
          </a:custGeom>
          <a:solidFill>
            <a:schemeClr val="accent1"/>
          </a:solidFill>
          <a:ln w="9525" cap="flat">
            <a:noFill/>
            <a:prstDash val="solid"/>
            <a:miter/>
          </a:ln>
        </p:spPr>
        <p:txBody>
          <a:bodyPr rtlCol="0" anchor="ctr"/>
          <a:lstStyle/>
          <a:p>
            <a:endParaRPr lang="en-GB"/>
          </a:p>
        </p:txBody>
      </p:sp>
      <p:sp>
        <p:nvSpPr>
          <p:cNvPr id="76" name="Text Placeholder 15">
            <a:extLst>
              <a:ext uri="{FF2B5EF4-FFF2-40B4-BE49-F238E27FC236}">
                <a16:creationId xmlns:a16="http://schemas.microsoft.com/office/drawing/2014/main" id="{AA0C23B5-2134-43C9-BC51-906720F73221}"/>
              </a:ext>
            </a:extLst>
          </p:cNvPr>
          <p:cNvSpPr>
            <a:spLocks noGrp="1"/>
          </p:cNvSpPr>
          <p:nvPr>
            <p:ph type="body" sz="quarter" idx="12" hasCustomPrompt="1"/>
          </p:nvPr>
        </p:nvSpPr>
        <p:spPr>
          <a:xfrm>
            <a:off x="2988709" y="2467587"/>
            <a:ext cx="5788779" cy="319896"/>
          </a:xfrm>
          <a:prstGeom prst="rect">
            <a:avLst/>
          </a:prstGeom>
        </p:spPr>
        <p:txBody>
          <a:bodyPr lIns="0" tIns="0" rIns="0" bIns="0" anchor="ctr"/>
          <a:lstStyle>
            <a:lvl1pPr defTabSz="360000">
              <a:spcBef>
                <a:spcPts val="0"/>
              </a:spcBef>
              <a:spcAft>
                <a:spcPts val="1000"/>
              </a:spcAft>
              <a:defRPr sz="1600">
                <a:solidFill>
                  <a:schemeClr val="accent2"/>
                </a:solidFill>
                <a:latin typeface="Heebo" panose="020B0604020202020204" charset="-79"/>
                <a:cs typeface="Heebo" panose="020B0604020202020204" charset="-79"/>
              </a:defRPr>
            </a:lvl1pPr>
          </a:lstStyle>
          <a:p>
            <a:pPr lvl="0"/>
            <a:r>
              <a:rPr lang="en-US"/>
              <a:t>Company</a:t>
            </a:r>
            <a:endParaRPr lang="en-GB"/>
          </a:p>
        </p:txBody>
      </p:sp>
      <p:sp>
        <p:nvSpPr>
          <p:cNvPr id="77" name="Text Placeholder 15">
            <a:extLst>
              <a:ext uri="{FF2B5EF4-FFF2-40B4-BE49-F238E27FC236}">
                <a16:creationId xmlns:a16="http://schemas.microsoft.com/office/drawing/2014/main" id="{BB16F113-62D7-47B5-A0A4-C6775A2E51EE}"/>
              </a:ext>
            </a:extLst>
          </p:cNvPr>
          <p:cNvSpPr>
            <a:spLocks noGrp="1"/>
          </p:cNvSpPr>
          <p:nvPr>
            <p:ph type="body" sz="quarter" idx="11" hasCustomPrompt="1"/>
          </p:nvPr>
        </p:nvSpPr>
        <p:spPr>
          <a:xfrm>
            <a:off x="2988709" y="2175749"/>
            <a:ext cx="5778500" cy="336994"/>
          </a:xfrm>
          <a:prstGeom prst="rect">
            <a:avLst/>
          </a:prstGeom>
        </p:spPr>
        <p:txBody>
          <a:bodyPr lIns="0" tIns="0" rIns="0" bIns="0" anchor="ctr"/>
          <a:lstStyle>
            <a:lvl1pPr defTabSz="360000">
              <a:spcBef>
                <a:spcPts val="0"/>
              </a:spcBef>
              <a:spcAft>
                <a:spcPts val="1000"/>
              </a:spcAft>
              <a:defRPr sz="2000">
                <a:solidFill>
                  <a:schemeClr val="accent2"/>
                </a:solidFill>
                <a:latin typeface="Heebo Medium" panose="020B0604020202020204" charset="-79"/>
                <a:cs typeface="Heebo Medium" panose="020B0604020202020204" charset="-79"/>
              </a:defRPr>
            </a:lvl1pPr>
          </a:lstStyle>
          <a:p>
            <a:pPr lvl="0"/>
            <a:r>
              <a:rPr lang="en-US"/>
              <a:t>Job Title</a:t>
            </a:r>
            <a:endParaRPr lang="en-GB"/>
          </a:p>
        </p:txBody>
      </p:sp>
      <p:sp>
        <p:nvSpPr>
          <p:cNvPr id="78" name="Text Placeholder 15">
            <a:extLst>
              <a:ext uri="{FF2B5EF4-FFF2-40B4-BE49-F238E27FC236}">
                <a16:creationId xmlns:a16="http://schemas.microsoft.com/office/drawing/2014/main" id="{4B41EB7B-AE30-4DDB-88E5-4C16FA013EB0}"/>
              </a:ext>
            </a:extLst>
          </p:cNvPr>
          <p:cNvSpPr>
            <a:spLocks noGrp="1"/>
          </p:cNvSpPr>
          <p:nvPr>
            <p:ph type="body" sz="quarter" idx="10" hasCustomPrompt="1"/>
          </p:nvPr>
        </p:nvSpPr>
        <p:spPr>
          <a:xfrm>
            <a:off x="2988709" y="1525648"/>
            <a:ext cx="5010516" cy="458915"/>
          </a:xfrm>
          <a:prstGeom prst="rect">
            <a:avLst/>
          </a:prstGeom>
        </p:spPr>
        <p:txBody>
          <a:bodyPr lIns="0" tIns="0" rIns="0" bIns="0" anchor="ctr"/>
          <a:lstStyle>
            <a:lvl1pPr defTabSz="360000">
              <a:spcBef>
                <a:spcPts val="0"/>
              </a:spcBef>
              <a:spcAft>
                <a:spcPts val="1000"/>
              </a:spcAft>
              <a:defRPr sz="2800">
                <a:solidFill>
                  <a:schemeClr val="accent1"/>
                </a:solidFill>
                <a:latin typeface="+mj-lt"/>
              </a:defRPr>
            </a:lvl1pPr>
          </a:lstStyle>
          <a:p>
            <a:pPr lvl="0"/>
            <a:r>
              <a:rPr lang="en-US"/>
              <a:t>Full name</a:t>
            </a:r>
            <a:endParaRPr lang="en-GB"/>
          </a:p>
        </p:txBody>
      </p:sp>
      <p:sp>
        <p:nvSpPr>
          <p:cNvPr id="82" name="Text Placeholder 15">
            <a:extLst>
              <a:ext uri="{FF2B5EF4-FFF2-40B4-BE49-F238E27FC236}">
                <a16:creationId xmlns:a16="http://schemas.microsoft.com/office/drawing/2014/main" id="{48839B34-B1C9-4741-9E56-6EBE50081670}"/>
              </a:ext>
            </a:extLst>
          </p:cNvPr>
          <p:cNvSpPr>
            <a:spLocks noGrp="1"/>
          </p:cNvSpPr>
          <p:nvPr>
            <p:ph type="body" sz="quarter" idx="13" hasCustomPrompt="1"/>
          </p:nvPr>
        </p:nvSpPr>
        <p:spPr>
          <a:xfrm>
            <a:off x="2740354" y="4765287"/>
            <a:ext cx="5778500" cy="319896"/>
          </a:xfrm>
          <a:prstGeom prst="rect">
            <a:avLst/>
          </a:prstGeom>
        </p:spPr>
        <p:txBody>
          <a:bodyPr lIns="0" tIns="0" rIns="0" bIns="0" anchor="ctr"/>
          <a:lstStyle>
            <a:lvl1pPr defTabSz="360000">
              <a:spcBef>
                <a:spcPts val="0"/>
              </a:spcBef>
              <a:spcAft>
                <a:spcPts val="1000"/>
              </a:spcAft>
              <a:defRPr sz="1600">
                <a:solidFill>
                  <a:schemeClr val="accent2"/>
                </a:solidFill>
                <a:latin typeface="Heebo" panose="020B0604020202020204" charset="-79"/>
                <a:cs typeface="Heebo" panose="020B0604020202020204" charset="-79"/>
              </a:defRPr>
            </a:lvl1pPr>
          </a:lstStyle>
          <a:p>
            <a:pPr lvl="0"/>
            <a:r>
              <a:rPr lang="en-US"/>
              <a:t>Company</a:t>
            </a:r>
            <a:endParaRPr lang="en-GB"/>
          </a:p>
        </p:txBody>
      </p:sp>
      <p:sp>
        <p:nvSpPr>
          <p:cNvPr id="83" name="Text Placeholder 15">
            <a:extLst>
              <a:ext uri="{FF2B5EF4-FFF2-40B4-BE49-F238E27FC236}">
                <a16:creationId xmlns:a16="http://schemas.microsoft.com/office/drawing/2014/main" id="{3D5EC211-7B6D-4521-A751-2464DEE12065}"/>
              </a:ext>
            </a:extLst>
          </p:cNvPr>
          <p:cNvSpPr>
            <a:spLocks noGrp="1"/>
          </p:cNvSpPr>
          <p:nvPr>
            <p:ph type="body" sz="quarter" idx="14" hasCustomPrompt="1"/>
          </p:nvPr>
        </p:nvSpPr>
        <p:spPr>
          <a:xfrm>
            <a:off x="2730075" y="4465657"/>
            <a:ext cx="5778500" cy="336994"/>
          </a:xfrm>
          <a:prstGeom prst="rect">
            <a:avLst/>
          </a:prstGeom>
        </p:spPr>
        <p:txBody>
          <a:bodyPr lIns="0" tIns="0" rIns="0" bIns="0" anchor="ctr"/>
          <a:lstStyle>
            <a:lvl1pPr defTabSz="360000">
              <a:spcBef>
                <a:spcPts val="0"/>
              </a:spcBef>
              <a:spcAft>
                <a:spcPts val="1000"/>
              </a:spcAft>
              <a:defRPr sz="2000">
                <a:solidFill>
                  <a:schemeClr val="accent2"/>
                </a:solidFill>
                <a:latin typeface="Heebo Medium" panose="020B0604020202020204" charset="-79"/>
                <a:cs typeface="Heebo Medium" panose="020B0604020202020204" charset="-79"/>
              </a:defRPr>
            </a:lvl1pPr>
          </a:lstStyle>
          <a:p>
            <a:pPr lvl="0"/>
            <a:r>
              <a:rPr lang="en-US"/>
              <a:t>Job Title</a:t>
            </a:r>
            <a:endParaRPr lang="en-GB"/>
          </a:p>
        </p:txBody>
      </p:sp>
      <p:sp>
        <p:nvSpPr>
          <p:cNvPr id="84" name="Text Placeholder 15">
            <a:extLst>
              <a:ext uri="{FF2B5EF4-FFF2-40B4-BE49-F238E27FC236}">
                <a16:creationId xmlns:a16="http://schemas.microsoft.com/office/drawing/2014/main" id="{6C66A4E4-9359-47E4-B1B6-45F654B05793}"/>
              </a:ext>
            </a:extLst>
          </p:cNvPr>
          <p:cNvSpPr>
            <a:spLocks noGrp="1"/>
          </p:cNvSpPr>
          <p:nvPr>
            <p:ph type="body" sz="quarter" idx="15" hasCustomPrompt="1"/>
          </p:nvPr>
        </p:nvSpPr>
        <p:spPr>
          <a:xfrm>
            <a:off x="2730075" y="3815556"/>
            <a:ext cx="5010516" cy="458915"/>
          </a:xfrm>
          <a:prstGeom prst="rect">
            <a:avLst/>
          </a:prstGeom>
        </p:spPr>
        <p:txBody>
          <a:bodyPr lIns="0" tIns="0" rIns="0" bIns="0" anchor="ctr"/>
          <a:lstStyle>
            <a:lvl1pPr defTabSz="360000">
              <a:spcBef>
                <a:spcPts val="0"/>
              </a:spcBef>
              <a:spcAft>
                <a:spcPts val="1000"/>
              </a:spcAft>
              <a:defRPr sz="2800">
                <a:solidFill>
                  <a:schemeClr val="accent1"/>
                </a:solidFill>
                <a:latin typeface="+mj-lt"/>
              </a:defRPr>
            </a:lvl1pPr>
          </a:lstStyle>
          <a:p>
            <a:pPr lvl="0"/>
            <a:r>
              <a:rPr lang="en-US"/>
              <a:t>Full name</a:t>
            </a:r>
            <a:endParaRPr lang="en-GB"/>
          </a:p>
        </p:txBody>
      </p:sp>
      <p:sp>
        <p:nvSpPr>
          <p:cNvPr id="16" name="Right Triangle 7">
            <a:extLst>
              <a:ext uri="{FF2B5EF4-FFF2-40B4-BE49-F238E27FC236}">
                <a16:creationId xmlns:a16="http://schemas.microsoft.com/office/drawing/2014/main" id="{6F32DCF6-24D6-4D10-B8EB-3C02DEECD233}"/>
              </a:ext>
            </a:extLst>
          </p:cNvPr>
          <p:cNvSpPr/>
          <p:nvPr userDrawn="1"/>
        </p:nvSpPr>
        <p:spPr>
          <a:xfrm>
            <a:off x="11407581" y="2225345"/>
            <a:ext cx="786800" cy="4464872"/>
          </a:xfrm>
          <a:custGeom>
            <a:avLst/>
            <a:gdLst>
              <a:gd name="connsiteX0" fmla="*/ 0 w 818070"/>
              <a:gd name="connsiteY0" fmla="*/ 4324080 h 4324080"/>
              <a:gd name="connsiteX1" fmla="*/ 0 w 818070"/>
              <a:gd name="connsiteY1" fmla="*/ 0 h 4324080"/>
              <a:gd name="connsiteX2" fmla="*/ 818070 w 818070"/>
              <a:gd name="connsiteY2" fmla="*/ 4324080 h 4324080"/>
              <a:gd name="connsiteX3" fmla="*/ 0 w 818070"/>
              <a:gd name="connsiteY3" fmla="*/ 4324080 h 4324080"/>
              <a:gd name="connsiteX0" fmla="*/ 0 w 818070"/>
              <a:gd name="connsiteY0" fmla="*/ 4597457 h 4597457"/>
              <a:gd name="connsiteX1" fmla="*/ 810705 w 818070"/>
              <a:gd name="connsiteY1" fmla="*/ 0 h 4597457"/>
              <a:gd name="connsiteX2" fmla="*/ 818070 w 818070"/>
              <a:gd name="connsiteY2" fmla="*/ 4597457 h 4597457"/>
              <a:gd name="connsiteX3" fmla="*/ 0 w 818070"/>
              <a:gd name="connsiteY3" fmla="*/ 4597457 h 4597457"/>
              <a:gd name="connsiteX0" fmla="*/ 0 w 820132"/>
              <a:gd name="connsiteY0" fmla="*/ 4654017 h 4654017"/>
              <a:gd name="connsiteX1" fmla="*/ 820132 w 820132"/>
              <a:gd name="connsiteY1" fmla="*/ 0 h 4654017"/>
              <a:gd name="connsiteX2" fmla="*/ 818070 w 820132"/>
              <a:gd name="connsiteY2" fmla="*/ 4654017 h 4654017"/>
              <a:gd name="connsiteX3" fmla="*/ 0 w 820132"/>
              <a:gd name="connsiteY3" fmla="*/ 4654017 h 4654017"/>
            </a:gdLst>
            <a:ahLst/>
            <a:cxnLst>
              <a:cxn ang="0">
                <a:pos x="connsiteX0" y="connsiteY0"/>
              </a:cxn>
              <a:cxn ang="0">
                <a:pos x="connsiteX1" y="connsiteY1"/>
              </a:cxn>
              <a:cxn ang="0">
                <a:pos x="connsiteX2" y="connsiteY2"/>
              </a:cxn>
              <a:cxn ang="0">
                <a:pos x="connsiteX3" y="connsiteY3"/>
              </a:cxn>
            </a:cxnLst>
            <a:rect l="l" t="t" r="r" b="b"/>
            <a:pathLst>
              <a:path w="820132" h="4654017">
                <a:moveTo>
                  <a:pt x="0" y="4654017"/>
                </a:moveTo>
                <a:lnTo>
                  <a:pt x="820132" y="0"/>
                </a:lnTo>
                <a:cubicBezTo>
                  <a:pt x="819445" y="1551339"/>
                  <a:pt x="818757" y="3102678"/>
                  <a:pt x="818070" y="4654017"/>
                </a:cubicBezTo>
                <a:lnTo>
                  <a:pt x="0" y="465401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aphic 11">
            <a:extLst>
              <a:ext uri="{FF2B5EF4-FFF2-40B4-BE49-F238E27FC236}">
                <a16:creationId xmlns:a16="http://schemas.microsoft.com/office/drawing/2014/main" id="{118FE437-BBC2-4C0C-BA1D-77C9FAD5EB46}"/>
              </a:ext>
            </a:extLst>
          </p:cNvPr>
          <p:cNvGrpSpPr/>
          <p:nvPr userDrawn="1"/>
        </p:nvGrpSpPr>
        <p:grpSpPr>
          <a:xfrm>
            <a:off x="1084028" y="5959552"/>
            <a:ext cx="822326" cy="548217"/>
            <a:chOff x="8747759" y="5869443"/>
            <a:chExt cx="1071563" cy="714375"/>
          </a:xfrm>
        </p:grpSpPr>
        <p:sp>
          <p:nvSpPr>
            <p:cNvPr id="20" name="Freeform: Shape 19">
              <a:extLst>
                <a:ext uri="{FF2B5EF4-FFF2-40B4-BE49-F238E27FC236}">
                  <a16:creationId xmlns:a16="http://schemas.microsoft.com/office/drawing/2014/main" id="{C5796415-7330-4F8B-A274-EEA2FFFCA666}"/>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22A3491-6C67-4D2E-B4DA-DBB11CF90917}"/>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90FB8EA3-9E29-49B2-88AB-0F5C78131E75}"/>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6023482-7BDF-4CF5-B34A-C019EFF1D5DE}"/>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DCBBE2C-1169-4268-BC95-2A9A4F733ADD}"/>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F41FD1-05C6-403E-A9EF-49225441B146}"/>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A5D3D07-9892-4686-982D-56351A755436}"/>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155663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ean">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CA3C4C20-A5F3-418B-82A9-F5709E02B945}"/>
              </a:ext>
            </a:extLst>
          </p:cNvPr>
          <p:cNvSpPr>
            <a:spLocks noGrp="1"/>
          </p:cNvSpPr>
          <p:nvPr>
            <p:ph type="body" sz="quarter" idx="10" hasCustomPrompt="1"/>
          </p:nvPr>
        </p:nvSpPr>
        <p:spPr>
          <a:xfrm>
            <a:off x="512106" y="353746"/>
            <a:ext cx="10355186" cy="677862"/>
          </a:xfrm>
          <a:prstGeom prst="rect">
            <a:avLst/>
          </a:prstGeom>
        </p:spPr>
        <p:txBody>
          <a:bodyPr lIns="0" tIns="0" rIns="0" bIns="0"/>
          <a:lstStyle>
            <a:lvl1pPr algn="l" defTabSz="360000">
              <a:spcBef>
                <a:spcPts val="0"/>
              </a:spcBef>
              <a:spcAft>
                <a:spcPts val="1000"/>
              </a:spcAft>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6" name="Text Placeholder 10">
            <a:extLst>
              <a:ext uri="{FF2B5EF4-FFF2-40B4-BE49-F238E27FC236}">
                <a16:creationId xmlns:a16="http://schemas.microsoft.com/office/drawing/2014/main" id="{A49E2ED9-21C6-48F5-A291-6B2E015DC491}"/>
              </a:ext>
            </a:extLst>
          </p:cNvPr>
          <p:cNvSpPr>
            <a:spLocks noGrp="1"/>
          </p:cNvSpPr>
          <p:nvPr>
            <p:ph type="body" sz="quarter" idx="11" hasCustomPrompt="1"/>
          </p:nvPr>
        </p:nvSpPr>
        <p:spPr>
          <a:xfrm>
            <a:off x="512105" y="2282688"/>
            <a:ext cx="10355186" cy="2946399"/>
          </a:xfrm>
          <a:prstGeom prst="rect">
            <a:avLst/>
          </a:prstGeom>
        </p:spPr>
        <p:txBody>
          <a:bodyPr lIns="0" tIns="0" rIns="0" bIns="0"/>
          <a:lstStyle>
            <a:lvl1pPr defTabSz="360000">
              <a:lnSpc>
                <a:spcPct val="110000"/>
              </a:lnSpc>
              <a:spcBef>
                <a:spcPts val="0"/>
              </a:spcBef>
              <a:spcAft>
                <a:spcPts val="1000"/>
              </a:spcAft>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7" name="Text Placeholder 10">
            <a:extLst>
              <a:ext uri="{FF2B5EF4-FFF2-40B4-BE49-F238E27FC236}">
                <a16:creationId xmlns:a16="http://schemas.microsoft.com/office/drawing/2014/main" id="{E0608F14-78CA-49FB-8B68-6E1F318F39FD}"/>
              </a:ext>
            </a:extLst>
          </p:cNvPr>
          <p:cNvSpPr>
            <a:spLocks noGrp="1"/>
          </p:cNvSpPr>
          <p:nvPr>
            <p:ph type="body" sz="quarter" idx="12" hasCustomPrompt="1"/>
          </p:nvPr>
        </p:nvSpPr>
        <p:spPr>
          <a:xfrm>
            <a:off x="512105" y="1292227"/>
            <a:ext cx="10355186" cy="954262"/>
          </a:xfrm>
          <a:prstGeom prst="rect">
            <a:avLst/>
          </a:prstGeom>
        </p:spPr>
        <p:txBody>
          <a:bodyPr lIns="0" tIns="0" rIns="0" bIns="0"/>
          <a:lstStyle>
            <a:lvl1pPr defTabSz="360000">
              <a:lnSpc>
                <a:spcPct val="110000"/>
              </a:lnSpc>
              <a:spcBef>
                <a:spcPts val="0"/>
              </a:spcBef>
              <a:spcAft>
                <a:spcPts val="1000"/>
              </a:spcAft>
              <a:defRPr sz="220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endParaRPr lang="en-GB"/>
          </a:p>
        </p:txBody>
      </p:sp>
      <p:grpSp>
        <p:nvGrpSpPr>
          <p:cNvPr id="37" name="Graphic 11">
            <a:extLst>
              <a:ext uri="{FF2B5EF4-FFF2-40B4-BE49-F238E27FC236}">
                <a16:creationId xmlns:a16="http://schemas.microsoft.com/office/drawing/2014/main" id="{5DFC0D17-E865-1346-B9BE-08DAFE97A18D}"/>
              </a:ext>
            </a:extLst>
          </p:cNvPr>
          <p:cNvGrpSpPr/>
          <p:nvPr userDrawn="1"/>
        </p:nvGrpSpPr>
        <p:grpSpPr>
          <a:xfrm>
            <a:off x="10964388" y="292521"/>
            <a:ext cx="822326" cy="548217"/>
            <a:chOff x="8747759" y="5869443"/>
            <a:chExt cx="1071563" cy="714375"/>
          </a:xfrm>
        </p:grpSpPr>
        <p:sp>
          <p:nvSpPr>
            <p:cNvPr id="38" name="Freeform: Shape 25">
              <a:extLst>
                <a:ext uri="{FF2B5EF4-FFF2-40B4-BE49-F238E27FC236}">
                  <a16:creationId xmlns:a16="http://schemas.microsoft.com/office/drawing/2014/main" id="{F13198DF-C0B5-E142-A8B4-A68F387BFE48}"/>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39" name="Freeform: Shape 26">
              <a:extLst>
                <a:ext uri="{FF2B5EF4-FFF2-40B4-BE49-F238E27FC236}">
                  <a16:creationId xmlns:a16="http://schemas.microsoft.com/office/drawing/2014/main" id="{7719CE54-12F1-C54C-81B6-3FD242DB6F74}"/>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40" name="Freeform: Shape 27">
              <a:extLst>
                <a:ext uri="{FF2B5EF4-FFF2-40B4-BE49-F238E27FC236}">
                  <a16:creationId xmlns:a16="http://schemas.microsoft.com/office/drawing/2014/main" id="{A72293EC-3515-134A-B75A-7303261BBB45}"/>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41" name="Freeform: Shape 28">
              <a:extLst>
                <a:ext uri="{FF2B5EF4-FFF2-40B4-BE49-F238E27FC236}">
                  <a16:creationId xmlns:a16="http://schemas.microsoft.com/office/drawing/2014/main" id="{CCB97203-9CF8-CE48-AC91-BD544FD6A6A2}"/>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42" name="Freeform: Shape 29">
              <a:extLst>
                <a:ext uri="{FF2B5EF4-FFF2-40B4-BE49-F238E27FC236}">
                  <a16:creationId xmlns:a16="http://schemas.microsoft.com/office/drawing/2014/main" id="{3B037087-2B72-1048-B6A2-B49478F26BBA}"/>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43" name="Freeform: Shape 30">
              <a:extLst>
                <a:ext uri="{FF2B5EF4-FFF2-40B4-BE49-F238E27FC236}">
                  <a16:creationId xmlns:a16="http://schemas.microsoft.com/office/drawing/2014/main" id="{760BC9BA-1D3C-5E4F-8B84-F6BB135F963B}"/>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44" name="Freeform: Shape 31">
              <a:extLst>
                <a:ext uri="{FF2B5EF4-FFF2-40B4-BE49-F238E27FC236}">
                  <a16:creationId xmlns:a16="http://schemas.microsoft.com/office/drawing/2014/main" id="{643681AA-6893-9A40-B3C1-423A2C503208}"/>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1025779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29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logan">
    <p:spTree>
      <p:nvGrpSpPr>
        <p:cNvPr id="1" name=""/>
        <p:cNvGrpSpPr/>
        <p:nvPr/>
      </p:nvGrpSpPr>
      <p:grpSpPr>
        <a:xfrm>
          <a:off x="0" y="0"/>
          <a:ext cx="0" cy="0"/>
          <a:chOff x="0" y="0"/>
          <a:chExt cx="0" cy="0"/>
        </a:xfrm>
      </p:grpSpPr>
      <p:sp>
        <p:nvSpPr>
          <p:cNvPr id="14" name="Parallelogram 13">
            <a:extLst>
              <a:ext uri="{FF2B5EF4-FFF2-40B4-BE49-F238E27FC236}">
                <a16:creationId xmlns:a16="http://schemas.microsoft.com/office/drawing/2014/main" id="{CF64F692-C0EC-4611-AB12-34A1F20D49C1}"/>
              </a:ext>
            </a:extLst>
          </p:cNvPr>
          <p:cNvSpPr/>
          <p:nvPr userDrawn="1"/>
        </p:nvSpPr>
        <p:spPr>
          <a:xfrm>
            <a:off x="814127" y="0"/>
            <a:ext cx="10452099" cy="6691313"/>
          </a:xfrm>
          <a:prstGeom prst="parallelogram">
            <a:avLst>
              <a:gd name="adj" fmla="val 171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3">
            <a:extLst>
              <a:ext uri="{FF2B5EF4-FFF2-40B4-BE49-F238E27FC236}">
                <a16:creationId xmlns:a16="http://schemas.microsoft.com/office/drawing/2014/main" id="{459BB1FA-8E5B-4FF7-92DD-B4077CFEAF9B}"/>
              </a:ext>
            </a:extLst>
          </p:cNvPr>
          <p:cNvSpPr txBox="1">
            <a:spLocks/>
          </p:cNvSpPr>
          <p:nvPr/>
        </p:nvSpPr>
        <p:spPr>
          <a:xfrm>
            <a:off x="2523852" y="2947708"/>
            <a:ext cx="7144297" cy="60187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a:buNone/>
              <a:defRPr sz="2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a:buChar char="•"/>
              <a:defRPr sz="16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a:buChar char="•"/>
              <a:defRPr sz="12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a:buChar char="•"/>
              <a:defRPr sz="11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a:buChar char="•"/>
              <a:defRPr sz="1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defTabSz="360000">
              <a:spcBef>
                <a:spcPts val="0"/>
              </a:spcBef>
              <a:spcAft>
                <a:spcPts val="1000"/>
              </a:spcAft>
            </a:pPr>
            <a:r>
              <a:rPr lang="en-US" sz="3600">
                <a:solidFill>
                  <a:schemeClr val="bg1"/>
                </a:solidFill>
                <a:latin typeface="+mj-lt"/>
                <a:cs typeface="Heebo Medium" panose="00000600000000000000" pitchFamily="2" charset="-79"/>
              </a:rPr>
              <a:t>Where people meet potential</a:t>
            </a:r>
          </a:p>
        </p:txBody>
      </p:sp>
      <p:sp>
        <p:nvSpPr>
          <p:cNvPr id="2" name="Graphic 11">
            <a:extLst>
              <a:ext uri="{FF2B5EF4-FFF2-40B4-BE49-F238E27FC236}">
                <a16:creationId xmlns:a16="http://schemas.microsoft.com/office/drawing/2014/main" id="{59C8F3AB-084C-4589-8CB8-3526B28E35B9}"/>
              </a:ext>
            </a:extLst>
          </p:cNvPr>
          <p:cNvSpPr/>
          <p:nvPr/>
        </p:nvSpPr>
        <p:spPr>
          <a:xfrm>
            <a:off x="2948557" y="3455788"/>
            <a:ext cx="6264000" cy="147600"/>
          </a:xfrm>
          <a:custGeom>
            <a:avLst/>
            <a:gdLst>
              <a:gd name="connsiteX0" fmla="*/ 6677539 w 6757431"/>
              <a:gd name="connsiteY0" fmla="*/ 20241 h 125604"/>
              <a:gd name="connsiteX1" fmla="*/ 1412886 w 6757431"/>
              <a:gd name="connsiteY1" fmla="*/ 37825 h 125604"/>
              <a:gd name="connsiteX2" fmla="*/ 92115 w 6757431"/>
              <a:gd name="connsiteY2" fmla="*/ 22753 h 125604"/>
              <a:gd name="connsiteX3" fmla="*/ 81876 w 6757431"/>
              <a:gd name="connsiteY3" fmla="*/ 90579 h 125604"/>
              <a:gd name="connsiteX4" fmla="*/ 4707645 w 6757431"/>
              <a:gd name="connsiteY4" fmla="*/ 104396 h 125604"/>
              <a:gd name="connsiteX5" fmla="*/ 6667300 w 6757431"/>
              <a:gd name="connsiteY5" fmla="*/ 88067 h 125604"/>
              <a:gd name="connsiteX6" fmla="*/ 6677539 w 6757431"/>
              <a:gd name="connsiteY6" fmla="*/ 20241 h 125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57431" h="125604">
                <a:moveTo>
                  <a:pt x="6677539" y="20241"/>
                </a:moveTo>
                <a:cubicBezTo>
                  <a:pt x="5135616" y="44105"/>
                  <a:pt x="2954808" y="50386"/>
                  <a:pt x="1412886" y="37825"/>
                </a:cubicBezTo>
                <a:cubicBezTo>
                  <a:pt x="972629" y="34057"/>
                  <a:pt x="532372" y="29033"/>
                  <a:pt x="92115" y="22753"/>
                </a:cubicBezTo>
                <a:cubicBezTo>
                  <a:pt x="20445" y="21497"/>
                  <a:pt x="10207" y="89323"/>
                  <a:pt x="81876" y="90579"/>
                </a:cubicBezTo>
                <a:cubicBezTo>
                  <a:pt x="1621752" y="113188"/>
                  <a:pt x="3165722" y="118212"/>
                  <a:pt x="4707645" y="104396"/>
                </a:cubicBezTo>
                <a:cubicBezTo>
                  <a:pt x="5147902" y="100627"/>
                  <a:pt x="6227044" y="94347"/>
                  <a:pt x="6667300" y="88067"/>
                </a:cubicBezTo>
                <a:cubicBezTo>
                  <a:pt x="6738970" y="86811"/>
                  <a:pt x="6749209" y="18985"/>
                  <a:pt x="6677539" y="20241"/>
                </a:cubicBezTo>
              </a:path>
            </a:pathLst>
          </a:custGeom>
          <a:solidFill>
            <a:schemeClr val="accent4"/>
          </a:solidFill>
          <a:ln w="20448" cap="flat">
            <a:noFill/>
            <a:prstDash val="solid"/>
            <a:miter/>
          </a:ln>
        </p:spPr>
        <p:txBody>
          <a:bodyPr rtlCol="0" anchor="ctr"/>
          <a:lstStyle/>
          <a:p>
            <a:endParaRPr lang="en-GB"/>
          </a:p>
        </p:txBody>
      </p:sp>
      <p:grpSp>
        <p:nvGrpSpPr>
          <p:cNvPr id="19" name="Graphic 11">
            <a:extLst>
              <a:ext uri="{FF2B5EF4-FFF2-40B4-BE49-F238E27FC236}">
                <a16:creationId xmlns:a16="http://schemas.microsoft.com/office/drawing/2014/main" id="{3259BABD-6C4D-4399-80C1-402771BB3B4D}"/>
              </a:ext>
            </a:extLst>
          </p:cNvPr>
          <p:cNvGrpSpPr/>
          <p:nvPr userDrawn="1"/>
        </p:nvGrpSpPr>
        <p:grpSpPr>
          <a:xfrm>
            <a:off x="437453" y="228447"/>
            <a:ext cx="987916" cy="659113"/>
            <a:chOff x="8744191" y="5865870"/>
            <a:chExt cx="1077889" cy="719141"/>
          </a:xfrm>
        </p:grpSpPr>
        <p:sp>
          <p:nvSpPr>
            <p:cNvPr id="20" name="Freeform: Shape 19">
              <a:extLst>
                <a:ext uri="{FF2B5EF4-FFF2-40B4-BE49-F238E27FC236}">
                  <a16:creationId xmlns:a16="http://schemas.microsoft.com/office/drawing/2014/main" id="{D2D1A09A-266E-499B-9E40-B450BE4CCDA3}"/>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5838D68-9DD5-4376-8B99-264188DEA081}"/>
                </a:ext>
              </a:extLst>
            </p:cNvPr>
            <p:cNvSpPr/>
            <p:nvPr/>
          </p:nvSpPr>
          <p:spPr>
            <a:xfrm>
              <a:off x="8744191" y="5865873"/>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0D26CC4-DD01-4CE4-8E75-FEED2FEFBD24}"/>
                </a:ext>
              </a:extLst>
            </p:cNvPr>
            <p:cNvSpPr/>
            <p:nvPr/>
          </p:nvSpPr>
          <p:spPr>
            <a:xfrm>
              <a:off x="8941017" y="5865870"/>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060A6060-7710-4BEA-9A33-6162B4BC9666}"/>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54FB879-5FF7-4896-A839-2716389C2336}"/>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AE0A233-E5CA-4E9D-B41C-365FBC2739F0}"/>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777BF7D-F676-46DD-B179-2326167210D3}"/>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335734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9ACCF-0673-4A44-910E-54802B7DE4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12A54F-E0A4-455F-A867-D5AF0825045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980309-D0C3-4AF7-839B-0175CBC2749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85F090-24E5-486D-8404-A06317E7F7E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495FE3F-9E8D-48A9-96B0-931E2CCDDD61}"/>
              </a:ext>
            </a:extLst>
          </p:cNvPr>
          <p:cNvSpPr>
            <a:spLocks noGrp="1"/>
          </p:cNvSpPr>
          <p:nvPr>
            <p:ph type="ftr" sz="quarter" idx="11"/>
          </p:nvPr>
        </p:nvSpPr>
        <p:spPr/>
        <p:txBody>
          <a:bodyPr/>
          <a:lstStyle/>
          <a:p>
            <a:r>
              <a:rPr lang="en-US"/>
              <a:t>Slide</a:t>
            </a:r>
          </a:p>
        </p:txBody>
      </p:sp>
      <p:sp>
        <p:nvSpPr>
          <p:cNvPr id="7" name="Slide Number Placeholder 6">
            <a:extLst>
              <a:ext uri="{FF2B5EF4-FFF2-40B4-BE49-F238E27FC236}">
                <a16:creationId xmlns:a16="http://schemas.microsoft.com/office/drawing/2014/main" id="{CF308ED8-431F-4E59-851D-F157700596D9}"/>
              </a:ext>
            </a:extLst>
          </p:cNvPr>
          <p:cNvSpPr>
            <a:spLocks noGrp="1"/>
          </p:cNvSpPr>
          <p:nvPr>
            <p:ph type="sldNum" sz="quarter" idx="12"/>
          </p:nvPr>
        </p:nvSpPr>
        <p:spPr/>
        <p:txBody>
          <a:bodyPr/>
          <a:lstStyle/>
          <a:p>
            <a:fld id="{E8997843-FE27-4B68-83FF-58EE63844844}" type="slidenum">
              <a:rPr lang="en-US" smtClean="0"/>
              <a:t>‹#›</a:t>
            </a:fld>
            <a:endParaRPr lang="en-US"/>
          </a:p>
        </p:txBody>
      </p:sp>
    </p:spTree>
    <p:extLst>
      <p:ext uri="{BB962C8B-B14F-4D97-AF65-F5344CB8AC3E}">
        <p14:creationId xmlns:p14="http://schemas.microsoft.com/office/powerpoint/2010/main" val="16165371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eft (Scholar Blue)">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A9C688B0-9E6A-45EC-8A13-C46DC2376EC0}"/>
              </a:ext>
            </a:extLst>
          </p:cNvPr>
          <p:cNvSpPr>
            <a:spLocks noGrp="1"/>
          </p:cNvSpPr>
          <p:nvPr>
            <p:ph type="body" sz="quarter" idx="10" hasCustomPrompt="1"/>
          </p:nvPr>
        </p:nvSpPr>
        <p:spPr>
          <a:xfrm>
            <a:off x="2501984" y="1314146"/>
            <a:ext cx="9170727" cy="4000447"/>
          </a:xfrm>
          <a:prstGeom prst="rect">
            <a:avLst/>
          </a:prstGeom>
        </p:spPr>
        <p:txBody>
          <a:bodyPr lIns="0" tIns="0" rIns="0" bIns="0"/>
          <a:lstStyle>
            <a:lvl1pPr defTabSz="360000">
              <a:lnSpc>
                <a:spcPct val="110000"/>
              </a:lnSpc>
              <a:spcBef>
                <a:spcPts val="0"/>
              </a:spcBef>
              <a:spcAft>
                <a:spcPts val="1000"/>
              </a:spcAft>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8" name="Text Placeholder 15">
            <a:extLst>
              <a:ext uri="{FF2B5EF4-FFF2-40B4-BE49-F238E27FC236}">
                <a16:creationId xmlns:a16="http://schemas.microsoft.com/office/drawing/2014/main" id="{FE9C920B-BB09-49CA-9C17-4F8EEB3F3139}"/>
              </a:ext>
            </a:extLst>
          </p:cNvPr>
          <p:cNvSpPr>
            <a:spLocks noGrp="1"/>
          </p:cNvSpPr>
          <p:nvPr>
            <p:ph type="body" sz="quarter" idx="11" hasCustomPrompt="1"/>
          </p:nvPr>
        </p:nvSpPr>
        <p:spPr>
          <a:xfrm>
            <a:off x="2501692" y="340146"/>
            <a:ext cx="9170727" cy="677862"/>
          </a:xfrm>
          <a:prstGeom prst="rect">
            <a:avLst/>
          </a:prstGeom>
        </p:spPr>
        <p:txBody>
          <a:bodyPr lIns="0" tIns="0" rIns="0" bIns="0"/>
          <a:lstStyle>
            <a:lvl1pPr algn="l" defTabSz="360000">
              <a:spcBef>
                <a:spcPts val="0"/>
              </a:spcBef>
              <a:spcAft>
                <a:spcPts val="1000"/>
              </a:spcAft>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17" name="Graphic 5">
            <a:extLst>
              <a:ext uri="{FF2B5EF4-FFF2-40B4-BE49-F238E27FC236}">
                <a16:creationId xmlns:a16="http://schemas.microsoft.com/office/drawing/2014/main" id="{4DDDB91A-7AE4-48D2-9490-625F3C5BD3DE}"/>
              </a:ext>
            </a:extLst>
          </p:cNvPr>
          <p:cNvSpPr/>
          <p:nvPr userDrawn="1"/>
        </p:nvSpPr>
        <p:spPr>
          <a:xfrm>
            <a:off x="-17763" y="-7825"/>
            <a:ext cx="1869624" cy="6698456"/>
          </a:xfrm>
          <a:custGeom>
            <a:avLst/>
            <a:gdLst>
              <a:gd name="connsiteX0" fmla="*/ 9324 w 1877232"/>
              <a:gd name="connsiteY0" fmla="*/ 9324 h 6725710"/>
              <a:gd name="connsiteX1" fmla="*/ 1877854 w 1877232"/>
              <a:gd name="connsiteY1" fmla="*/ 9324 h 6725710"/>
              <a:gd name="connsiteX2" fmla="*/ 710489 w 1877232"/>
              <a:gd name="connsiteY2" fmla="*/ 6726333 h 6725710"/>
              <a:gd name="connsiteX3" fmla="*/ 9324 w 1877232"/>
              <a:gd name="connsiteY3" fmla="*/ 6726333 h 6725710"/>
              <a:gd name="connsiteX4" fmla="*/ 9324 w 1877232"/>
              <a:gd name="connsiteY4" fmla="*/ 9324 h 6725710"/>
              <a:gd name="connsiteX5" fmla="*/ 9324 w 1877232"/>
              <a:gd name="connsiteY5" fmla="*/ 9324 h 67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232" h="6725710">
                <a:moveTo>
                  <a:pt x="9324" y="9324"/>
                </a:moveTo>
                <a:lnTo>
                  <a:pt x="1877854" y="9324"/>
                </a:lnTo>
                <a:lnTo>
                  <a:pt x="710489" y="6726333"/>
                </a:lnTo>
                <a:lnTo>
                  <a:pt x="9324" y="6726333"/>
                </a:lnTo>
                <a:lnTo>
                  <a:pt x="9324" y="9324"/>
                </a:lnTo>
                <a:lnTo>
                  <a:pt x="9324" y="9324"/>
                </a:lnTo>
                <a:close/>
              </a:path>
            </a:pathLst>
          </a:custGeom>
          <a:solidFill>
            <a:schemeClr val="accent1"/>
          </a:solidFill>
          <a:ln w="9525" cap="flat">
            <a:noFill/>
            <a:prstDash val="solid"/>
            <a:miter/>
          </a:ln>
        </p:spPr>
        <p:txBody>
          <a:bodyPr rtlCol="0" anchor="ctr"/>
          <a:lstStyle/>
          <a:p>
            <a:endParaRPr lang="en-GB"/>
          </a:p>
        </p:txBody>
      </p:sp>
      <p:grpSp>
        <p:nvGrpSpPr>
          <p:cNvPr id="13" name="Graphic 11">
            <a:extLst>
              <a:ext uri="{FF2B5EF4-FFF2-40B4-BE49-F238E27FC236}">
                <a16:creationId xmlns:a16="http://schemas.microsoft.com/office/drawing/2014/main" id="{AD06E434-EF6D-DF45-8539-C723FCF927A1}"/>
              </a:ext>
            </a:extLst>
          </p:cNvPr>
          <p:cNvGrpSpPr/>
          <p:nvPr userDrawn="1"/>
        </p:nvGrpSpPr>
        <p:grpSpPr>
          <a:xfrm>
            <a:off x="10964388" y="292521"/>
            <a:ext cx="822326" cy="548217"/>
            <a:chOff x="8747759" y="5869443"/>
            <a:chExt cx="1071563" cy="714375"/>
          </a:xfrm>
        </p:grpSpPr>
        <p:sp>
          <p:nvSpPr>
            <p:cNvPr id="14" name="Freeform: Shape 25">
              <a:extLst>
                <a:ext uri="{FF2B5EF4-FFF2-40B4-BE49-F238E27FC236}">
                  <a16:creationId xmlns:a16="http://schemas.microsoft.com/office/drawing/2014/main" id="{C3B360DC-59E4-7148-9D19-46720ACE2B77}"/>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5" name="Freeform: Shape 26">
              <a:extLst>
                <a:ext uri="{FF2B5EF4-FFF2-40B4-BE49-F238E27FC236}">
                  <a16:creationId xmlns:a16="http://schemas.microsoft.com/office/drawing/2014/main" id="{48924CF9-F04F-0E4A-81FD-78DBFF6C41AE}"/>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16" name="Freeform: Shape 27">
              <a:extLst>
                <a:ext uri="{FF2B5EF4-FFF2-40B4-BE49-F238E27FC236}">
                  <a16:creationId xmlns:a16="http://schemas.microsoft.com/office/drawing/2014/main" id="{AA9AE3AA-F7D8-5D4F-B3F7-2AC58D0B3BFE}"/>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6" name="Freeform: Shape 28">
              <a:extLst>
                <a:ext uri="{FF2B5EF4-FFF2-40B4-BE49-F238E27FC236}">
                  <a16:creationId xmlns:a16="http://schemas.microsoft.com/office/drawing/2014/main" id="{A9D10A44-9D7F-134B-AE06-BF9D3FD3FB15}"/>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7" name="Freeform: Shape 29">
              <a:extLst>
                <a:ext uri="{FF2B5EF4-FFF2-40B4-BE49-F238E27FC236}">
                  <a16:creationId xmlns:a16="http://schemas.microsoft.com/office/drawing/2014/main" id="{A6D4F7F7-71E6-464C-BDD6-4F097568F1CD}"/>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8" name="Freeform: Shape 30">
              <a:extLst>
                <a:ext uri="{FF2B5EF4-FFF2-40B4-BE49-F238E27FC236}">
                  <a16:creationId xmlns:a16="http://schemas.microsoft.com/office/drawing/2014/main" id="{2ACFA5DA-CA04-2F4D-A60A-5D71985363CA}"/>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9" name="Freeform: Shape 31">
              <a:extLst>
                <a:ext uri="{FF2B5EF4-FFF2-40B4-BE49-F238E27FC236}">
                  <a16:creationId xmlns:a16="http://schemas.microsoft.com/office/drawing/2014/main" id="{6E8D51EE-E3A9-6F49-8F06-EC43D6BC80D4}"/>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330588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eft (Golden Sand)">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A9C688B0-9E6A-45EC-8A13-C46DC2376EC0}"/>
              </a:ext>
            </a:extLst>
          </p:cNvPr>
          <p:cNvSpPr>
            <a:spLocks noGrp="1"/>
          </p:cNvSpPr>
          <p:nvPr>
            <p:ph type="body" sz="quarter" idx="10" hasCustomPrompt="1"/>
          </p:nvPr>
        </p:nvSpPr>
        <p:spPr>
          <a:xfrm>
            <a:off x="2501984" y="1314146"/>
            <a:ext cx="9170727" cy="4000447"/>
          </a:xfrm>
          <a:prstGeom prst="rect">
            <a:avLst/>
          </a:prstGeom>
        </p:spPr>
        <p:txBody>
          <a:bodyPr lIns="0" tIns="0" rIns="0" bIns="0"/>
          <a:lstStyle>
            <a:lvl1pPr defTabSz="360000">
              <a:lnSpc>
                <a:spcPct val="110000"/>
              </a:lnSpc>
              <a:spcBef>
                <a:spcPts val="0"/>
              </a:spcBef>
              <a:spcAft>
                <a:spcPts val="1000"/>
              </a:spcAft>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8" name="Text Placeholder 15">
            <a:extLst>
              <a:ext uri="{FF2B5EF4-FFF2-40B4-BE49-F238E27FC236}">
                <a16:creationId xmlns:a16="http://schemas.microsoft.com/office/drawing/2014/main" id="{FE9C920B-BB09-49CA-9C17-4F8EEB3F3139}"/>
              </a:ext>
            </a:extLst>
          </p:cNvPr>
          <p:cNvSpPr>
            <a:spLocks noGrp="1"/>
          </p:cNvSpPr>
          <p:nvPr>
            <p:ph type="body" sz="quarter" idx="11" hasCustomPrompt="1"/>
          </p:nvPr>
        </p:nvSpPr>
        <p:spPr>
          <a:xfrm>
            <a:off x="2501692" y="340146"/>
            <a:ext cx="9170727" cy="677862"/>
          </a:xfrm>
          <a:prstGeom prst="rect">
            <a:avLst/>
          </a:prstGeom>
        </p:spPr>
        <p:txBody>
          <a:bodyPr lIns="0" tIns="0" rIns="0" bIns="0"/>
          <a:lstStyle>
            <a:lvl1pPr algn="l" defTabSz="360000">
              <a:spcBef>
                <a:spcPts val="0"/>
              </a:spcBef>
              <a:spcAft>
                <a:spcPts val="1000"/>
              </a:spcAft>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17" name="Graphic 5">
            <a:extLst>
              <a:ext uri="{FF2B5EF4-FFF2-40B4-BE49-F238E27FC236}">
                <a16:creationId xmlns:a16="http://schemas.microsoft.com/office/drawing/2014/main" id="{4DDDB91A-7AE4-48D2-9490-625F3C5BD3DE}"/>
              </a:ext>
            </a:extLst>
          </p:cNvPr>
          <p:cNvSpPr/>
          <p:nvPr userDrawn="1"/>
        </p:nvSpPr>
        <p:spPr>
          <a:xfrm>
            <a:off x="-17763" y="-7825"/>
            <a:ext cx="1869624" cy="6698456"/>
          </a:xfrm>
          <a:custGeom>
            <a:avLst/>
            <a:gdLst>
              <a:gd name="connsiteX0" fmla="*/ 9324 w 1877232"/>
              <a:gd name="connsiteY0" fmla="*/ 9324 h 6725710"/>
              <a:gd name="connsiteX1" fmla="*/ 1877854 w 1877232"/>
              <a:gd name="connsiteY1" fmla="*/ 9324 h 6725710"/>
              <a:gd name="connsiteX2" fmla="*/ 710489 w 1877232"/>
              <a:gd name="connsiteY2" fmla="*/ 6726333 h 6725710"/>
              <a:gd name="connsiteX3" fmla="*/ 9324 w 1877232"/>
              <a:gd name="connsiteY3" fmla="*/ 6726333 h 6725710"/>
              <a:gd name="connsiteX4" fmla="*/ 9324 w 1877232"/>
              <a:gd name="connsiteY4" fmla="*/ 9324 h 6725710"/>
              <a:gd name="connsiteX5" fmla="*/ 9324 w 1877232"/>
              <a:gd name="connsiteY5" fmla="*/ 9324 h 67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232" h="6725710">
                <a:moveTo>
                  <a:pt x="9324" y="9324"/>
                </a:moveTo>
                <a:lnTo>
                  <a:pt x="1877854" y="9324"/>
                </a:lnTo>
                <a:lnTo>
                  <a:pt x="710489" y="6726333"/>
                </a:lnTo>
                <a:lnTo>
                  <a:pt x="9324" y="6726333"/>
                </a:lnTo>
                <a:lnTo>
                  <a:pt x="9324" y="9324"/>
                </a:lnTo>
                <a:lnTo>
                  <a:pt x="9324" y="9324"/>
                </a:lnTo>
                <a:close/>
              </a:path>
            </a:pathLst>
          </a:custGeom>
          <a:solidFill>
            <a:schemeClr val="accent4"/>
          </a:solidFill>
          <a:ln w="9525" cap="flat">
            <a:noFill/>
            <a:prstDash val="solid"/>
            <a:miter/>
          </a:ln>
        </p:spPr>
        <p:txBody>
          <a:bodyPr rtlCol="0" anchor="ctr"/>
          <a:lstStyle/>
          <a:p>
            <a:endParaRPr lang="en-GB"/>
          </a:p>
        </p:txBody>
      </p:sp>
      <p:grpSp>
        <p:nvGrpSpPr>
          <p:cNvPr id="13" name="Graphic 11">
            <a:extLst>
              <a:ext uri="{FF2B5EF4-FFF2-40B4-BE49-F238E27FC236}">
                <a16:creationId xmlns:a16="http://schemas.microsoft.com/office/drawing/2014/main" id="{AD06E434-EF6D-DF45-8539-C723FCF927A1}"/>
              </a:ext>
            </a:extLst>
          </p:cNvPr>
          <p:cNvGrpSpPr/>
          <p:nvPr userDrawn="1"/>
        </p:nvGrpSpPr>
        <p:grpSpPr>
          <a:xfrm>
            <a:off x="10964388" y="292521"/>
            <a:ext cx="822326" cy="548217"/>
            <a:chOff x="8747759" y="5869443"/>
            <a:chExt cx="1071563" cy="714375"/>
          </a:xfrm>
        </p:grpSpPr>
        <p:sp>
          <p:nvSpPr>
            <p:cNvPr id="14" name="Freeform: Shape 25">
              <a:extLst>
                <a:ext uri="{FF2B5EF4-FFF2-40B4-BE49-F238E27FC236}">
                  <a16:creationId xmlns:a16="http://schemas.microsoft.com/office/drawing/2014/main" id="{C3B360DC-59E4-7148-9D19-46720ACE2B77}"/>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5" name="Freeform: Shape 26">
              <a:extLst>
                <a:ext uri="{FF2B5EF4-FFF2-40B4-BE49-F238E27FC236}">
                  <a16:creationId xmlns:a16="http://schemas.microsoft.com/office/drawing/2014/main" id="{48924CF9-F04F-0E4A-81FD-78DBFF6C41AE}"/>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16" name="Freeform: Shape 27">
              <a:extLst>
                <a:ext uri="{FF2B5EF4-FFF2-40B4-BE49-F238E27FC236}">
                  <a16:creationId xmlns:a16="http://schemas.microsoft.com/office/drawing/2014/main" id="{AA9AE3AA-F7D8-5D4F-B3F7-2AC58D0B3BFE}"/>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6" name="Freeform: Shape 28">
              <a:extLst>
                <a:ext uri="{FF2B5EF4-FFF2-40B4-BE49-F238E27FC236}">
                  <a16:creationId xmlns:a16="http://schemas.microsoft.com/office/drawing/2014/main" id="{A9D10A44-9D7F-134B-AE06-BF9D3FD3FB15}"/>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7" name="Freeform: Shape 29">
              <a:extLst>
                <a:ext uri="{FF2B5EF4-FFF2-40B4-BE49-F238E27FC236}">
                  <a16:creationId xmlns:a16="http://schemas.microsoft.com/office/drawing/2014/main" id="{A6D4F7F7-71E6-464C-BDD6-4F097568F1CD}"/>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8" name="Freeform: Shape 30">
              <a:extLst>
                <a:ext uri="{FF2B5EF4-FFF2-40B4-BE49-F238E27FC236}">
                  <a16:creationId xmlns:a16="http://schemas.microsoft.com/office/drawing/2014/main" id="{2ACFA5DA-CA04-2F4D-A60A-5D71985363CA}"/>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9" name="Freeform: Shape 31">
              <a:extLst>
                <a:ext uri="{FF2B5EF4-FFF2-40B4-BE49-F238E27FC236}">
                  <a16:creationId xmlns:a16="http://schemas.microsoft.com/office/drawing/2014/main" id="{6E8D51EE-E3A9-6F49-8F06-EC43D6BC80D4}"/>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2545062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eft (Dark Fuschia)">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8AD4F73F-1113-4CAF-905D-D2B0C025C709}"/>
              </a:ext>
            </a:extLst>
          </p:cNvPr>
          <p:cNvSpPr>
            <a:spLocks noGrp="1"/>
          </p:cNvSpPr>
          <p:nvPr>
            <p:ph type="body" sz="quarter" idx="10" hasCustomPrompt="1"/>
          </p:nvPr>
        </p:nvSpPr>
        <p:spPr>
          <a:xfrm>
            <a:off x="2501984" y="1317574"/>
            <a:ext cx="9170727" cy="4000447"/>
          </a:xfrm>
          <a:prstGeom prst="rect">
            <a:avLst/>
          </a:prstGeom>
        </p:spPr>
        <p:txBody>
          <a:bodyPr lIns="0" tIns="0" rIns="0" bIns="0"/>
          <a:lstStyle>
            <a:lvl1pPr defTabSz="360000">
              <a:lnSpc>
                <a:spcPct val="110000"/>
              </a:lnSpc>
              <a:spcBef>
                <a:spcPts val="0"/>
              </a:spcBef>
              <a:spcAft>
                <a:spcPts val="1000"/>
              </a:spcAft>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6" name="Text Placeholder 15">
            <a:extLst>
              <a:ext uri="{FF2B5EF4-FFF2-40B4-BE49-F238E27FC236}">
                <a16:creationId xmlns:a16="http://schemas.microsoft.com/office/drawing/2014/main" id="{19B20396-EB4C-42FA-815D-8A3499505942}"/>
              </a:ext>
            </a:extLst>
          </p:cNvPr>
          <p:cNvSpPr>
            <a:spLocks noGrp="1"/>
          </p:cNvSpPr>
          <p:nvPr>
            <p:ph type="body" sz="quarter" idx="11" hasCustomPrompt="1"/>
          </p:nvPr>
        </p:nvSpPr>
        <p:spPr>
          <a:xfrm>
            <a:off x="2501692" y="343574"/>
            <a:ext cx="9170727" cy="677862"/>
          </a:xfrm>
          <a:prstGeom prst="rect">
            <a:avLst/>
          </a:prstGeom>
        </p:spPr>
        <p:txBody>
          <a:bodyPr lIns="0" tIns="0" rIns="0" bIns="0"/>
          <a:lstStyle>
            <a:lvl1pPr algn="l" defTabSz="360000">
              <a:spcBef>
                <a:spcPts val="0"/>
              </a:spcBef>
              <a:spcAft>
                <a:spcPts val="1000"/>
              </a:spcAft>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17" name="Graphic 5">
            <a:extLst>
              <a:ext uri="{FF2B5EF4-FFF2-40B4-BE49-F238E27FC236}">
                <a16:creationId xmlns:a16="http://schemas.microsoft.com/office/drawing/2014/main" id="{FFA8E1C3-2566-46A9-8F57-761C5337EA0A}"/>
              </a:ext>
            </a:extLst>
          </p:cNvPr>
          <p:cNvSpPr/>
          <p:nvPr userDrawn="1"/>
        </p:nvSpPr>
        <p:spPr>
          <a:xfrm>
            <a:off x="-17763" y="-7825"/>
            <a:ext cx="1869624" cy="6698456"/>
          </a:xfrm>
          <a:custGeom>
            <a:avLst/>
            <a:gdLst>
              <a:gd name="connsiteX0" fmla="*/ 9324 w 1877232"/>
              <a:gd name="connsiteY0" fmla="*/ 9324 h 6725710"/>
              <a:gd name="connsiteX1" fmla="*/ 1877854 w 1877232"/>
              <a:gd name="connsiteY1" fmla="*/ 9324 h 6725710"/>
              <a:gd name="connsiteX2" fmla="*/ 710489 w 1877232"/>
              <a:gd name="connsiteY2" fmla="*/ 6726333 h 6725710"/>
              <a:gd name="connsiteX3" fmla="*/ 9324 w 1877232"/>
              <a:gd name="connsiteY3" fmla="*/ 6726333 h 6725710"/>
              <a:gd name="connsiteX4" fmla="*/ 9324 w 1877232"/>
              <a:gd name="connsiteY4" fmla="*/ 9324 h 6725710"/>
              <a:gd name="connsiteX5" fmla="*/ 9324 w 1877232"/>
              <a:gd name="connsiteY5" fmla="*/ 9324 h 67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232" h="6725710">
                <a:moveTo>
                  <a:pt x="9324" y="9324"/>
                </a:moveTo>
                <a:lnTo>
                  <a:pt x="1877854" y="9324"/>
                </a:lnTo>
                <a:lnTo>
                  <a:pt x="710489" y="6726333"/>
                </a:lnTo>
                <a:lnTo>
                  <a:pt x="9324" y="6726333"/>
                </a:lnTo>
                <a:lnTo>
                  <a:pt x="9324" y="9324"/>
                </a:lnTo>
                <a:lnTo>
                  <a:pt x="9324" y="9324"/>
                </a:lnTo>
                <a:close/>
              </a:path>
            </a:pathLst>
          </a:custGeom>
          <a:solidFill>
            <a:schemeClr val="accent2"/>
          </a:solidFill>
          <a:ln w="9525" cap="flat">
            <a:noFill/>
            <a:prstDash val="solid"/>
            <a:miter/>
          </a:ln>
        </p:spPr>
        <p:txBody>
          <a:bodyPr rtlCol="0" anchor="ctr"/>
          <a:lstStyle/>
          <a:p>
            <a:endParaRPr lang="en-GB"/>
          </a:p>
        </p:txBody>
      </p:sp>
      <p:grpSp>
        <p:nvGrpSpPr>
          <p:cNvPr id="13" name="Graphic 11">
            <a:extLst>
              <a:ext uri="{FF2B5EF4-FFF2-40B4-BE49-F238E27FC236}">
                <a16:creationId xmlns:a16="http://schemas.microsoft.com/office/drawing/2014/main" id="{33E761BB-CB3F-1240-9414-279ACB4615E2}"/>
              </a:ext>
            </a:extLst>
          </p:cNvPr>
          <p:cNvGrpSpPr/>
          <p:nvPr userDrawn="1"/>
        </p:nvGrpSpPr>
        <p:grpSpPr>
          <a:xfrm>
            <a:off x="10964388" y="292521"/>
            <a:ext cx="822326" cy="548217"/>
            <a:chOff x="8747759" y="5869443"/>
            <a:chExt cx="1071563" cy="714375"/>
          </a:xfrm>
        </p:grpSpPr>
        <p:sp>
          <p:nvSpPr>
            <p:cNvPr id="14" name="Freeform: Shape 25">
              <a:extLst>
                <a:ext uri="{FF2B5EF4-FFF2-40B4-BE49-F238E27FC236}">
                  <a16:creationId xmlns:a16="http://schemas.microsoft.com/office/drawing/2014/main" id="{B669488F-AA15-D54D-A219-EFAE6C409843}"/>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5" name="Freeform: Shape 26">
              <a:extLst>
                <a:ext uri="{FF2B5EF4-FFF2-40B4-BE49-F238E27FC236}">
                  <a16:creationId xmlns:a16="http://schemas.microsoft.com/office/drawing/2014/main" id="{0CB7FF2E-1269-DC47-B099-E96593457090}"/>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16" name="Freeform: Shape 27">
              <a:extLst>
                <a:ext uri="{FF2B5EF4-FFF2-40B4-BE49-F238E27FC236}">
                  <a16:creationId xmlns:a16="http://schemas.microsoft.com/office/drawing/2014/main" id="{F7E5339A-92AC-3741-9E67-87280C8A5CFA}"/>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6" name="Freeform: Shape 28">
              <a:extLst>
                <a:ext uri="{FF2B5EF4-FFF2-40B4-BE49-F238E27FC236}">
                  <a16:creationId xmlns:a16="http://schemas.microsoft.com/office/drawing/2014/main" id="{AA37E31E-D1F5-3149-8AC1-3AE2FEFD514F}"/>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7" name="Freeform: Shape 29">
              <a:extLst>
                <a:ext uri="{FF2B5EF4-FFF2-40B4-BE49-F238E27FC236}">
                  <a16:creationId xmlns:a16="http://schemas.microsoft.com/office/drawing/2014/main" id="{4378428E-FAED-A645-8162-F85EA0E47C1E}"/>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8" name="Freeform: Shape 30">
              <a:extLst>
                <a:ext uri="{FF2B5EF4-FFF2-40B4-BE49-F238E27FC236}">
                  <a16:creationId xmlns:a16="http://schemas.microsoft.com/office/drawing/2014/main" id="{58A1E9A1-9E9E-184F-B06B-9E60773C0ADB}"/>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9" name="Freeform: Shape 31">
              <a:extLst>
                <a:ext uri="{FF2B5EF4-FFF2-40B4-BE49-F238E27FC236}">
                  <a16:creationId xmlns:a16="http://schemas.microsoft.com/office/drawing/2014/main" id="{603A686D-8762-C147-8923-E864B4651B4E}"/>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2391354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eft (Emerald)">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8AD4F73F-1113-4CAF-905D-D2B0C025C709}"/>
              </a:ext>
            </a:extLst>
          </p:cNvPr>
          <p:cNvSpPr>
            <a:spLocks noGrp="1"/>
          </p:cNvSpPr>
          <p:nvPr>
            <p:ph type="body" sz="quarter" idx="10" hasCustomPrompt="1"/>
          </p:nvPr>
        </p:nvSpPr>
        <p:spPr>
          <a:xfrm>
            <a:off x="2501984" y="1317574"/>
            <a:ext cx="9170727" cy="4000447"/>
          </a:xfrm>
          <a:prstGeom prst="rect">
            <a:avLst/>
          </a:prstGeom>
        </p:spPr>
        <p:txBody>
          <a:bodyPr lIns="0" tIns="0" rIns="0" bIns="0"/>
          <a:lstStyle>
            <a:lvl1pPr defTabSz="360000">
              <a:lnSpc>
                <a:spcPct val="110000"/>
              </a:lnSpc>
              <a:spcBef>
                <a:spcPts val="0"/>
              </a:spcBef>
              <a:spcAft>
                <a:spcPts val="1000"/>
              </a:spcAft>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6" name="Text Placeholder 15">
            <a:extLst>
              <a:ext uri="{FF2B5EF4-FFF2-40B4-BE49-F238E27FC236}">
                <a16:creationId xmlns:a16="http://schemas.microsoft.com/office/drawing/2014/main" id="{19B20396-EB4C-42FA-815D-8A3499505942}"/>
              </a:ext>
            </a:extLst>
          </p:cNvPr>
          <p:cNvSpPr>
            <a:spLocks noGrp="1"/>
          </p:cNvSpPr>
          <p:nvPr>
            <p:ph type="body" sz="quarter" idx="11" hasCustomPrompt="1"/>
          </p:nvPr>
        </p:nvSpPr>
        <p:spPr>
          <a:xfrm>
            <a:off x="2501692" y="343574"/>
            <a:ext cx="9170727" cy="677862"/>
          </a:xfrm>
          <a:prstGeom prst="rect">
            <a:avLst/>
          </a:prstGeom>
        </p:spPr>
        <p:txBody>
          <a:bodyPr lIns="0" tIns="0" rIns="0" bIns="0"/>
          <a:lstStyle>
            <a:lvl1pPr algn="l" defTabSz="360000">
              <a:spcBef>
                <a:spcPts val="0"/>
              </a:spcBef>
              <a:spcAft>
                <a:spcPts val="1000"/>
              </a:spcAft>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17" name="Graphic 5">
            <a:extLst>
              <a:ext uri="{FF2B5EF4-FFF2-40B4-BE49-F238E27FC236}">
                <a16:creationId xmlns:a16="http://schemas.microsoft.com/office/drawing/2014/main" id="{FFA8E1C3-2566-46A9-8F57-761C5337EA0A}"/>
              </a:ext>
            </a:extLst>
          </p:cNvPr>
          <p:cNvSpPr/>
          <p:nvPr userDrawn="1"/>
        </p:nvSpPr>
        <p:spPr>
          <a:xfrm>
            <a:off x="-17763" y="-7825"/>
            <a:ext cx="1869624" cy="6698456"/>
          </a:xfrm>
          <a:custGeom>
            <a:avLst/>
            <a:gdLst>
              <a:gd name="connsiteX0" fmla="*/ 9324 w 1877232"/>
              <a:gd name="connsiteY0" fmla="*/ 9324 h 6725710"/>
              <a:gd name="connsiteX1" fmla="*/ 1877854 w 1877232"/>
              <a:gd name="connsiteY1" fmla="*/ 9324 h 6725710"/>
              <a:gd name="connsiteX2" fmla="*/ 710489 w 1877232"/>
              <a:gd name="connsiteY2" fmla="*/ 6726333 h 6725710"/>
              <a:gd name="connsiteX3" fmla="*/ 9324 w 1877232"/>
              <a:gd name="connsiteY3" fmla="*/ 6726333 h 6725710"/>
              <a:gd name="connsiteX4" fmla="*/ 9324 w 1877232"/>
              <a:gd name="connsiteY4" fmla="*/ 9324 h 6725710"/>
              <a:gd name="connsiteX5" fmla="*/ 9324 w 1877232"/>
              <a:gd name="connsiteY5" fmla="*/ 9324 h 67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232" h="6725710">
                <a:moveTo>
                  <a:pt x="9324" y="9324"/>
                </a:moveTo>
                <a:lnTo>
                  <a:pt x="1877854" y="9324"/>
                </a:lnTo>
                <a:lnTo>
                  <a:pt x="710489" y="6726333"/>
                </a:lnTo>
                <a:lnTo>
                  <a:pt x="9324" y="6726333"/>
                </a:lnTo>
                <a:lnTo>
                  <a:pt x="9324" y="9324"/>
                </a:lnTo>
                <a:lnTo>
                  <a:pt x="9324" y="9324"/>
                </a:lnTo>
                <a:close/>
              </a:path>
            </a:pathLst>
          </a:custGeom>
          <a:solidFill>
            <a:schemeClr val="accent3"/>
          </a:solidFill>
          <a:ln w="9525" cap="flat">
            <a:noFill/>
            <a:prstDash val="solid"/>
            <a:miter/>
          </a:ln>
        </p:spPr>
        <p:txBody>
          <a:bodyPr rtlCol="0" anchor="ctr"/>
          <a:lstStyle/>
          <a:p>
            <a:endParaRPr lang="en-GB"/>
          </a:p>
        </p:txBody>
      </p:sp>
      <p:grpSp>
        <p:nvGrpSpPr>
          <p:cNvPr id="13" name="Graphic 11">
            <a:extLst>
              <a:ext uri="{FF2B5EF4-FFF2-40B4-BE49-F238E27FC236}">
                <a16:creationId xmlns:a16="http://schemas.microsoft.com/office/drawing/2014/main" id="{33E761BB-CB3F-1240-9414-279ACB4615E2}"/>
              </a:ext>
            </a:extLst>
          </p:cNvPr>
          <p:cNvGrpSpPr/>
          <p:nvPr userDrawn="1"/>
        </p:nvGrpSpPr>
        <p:grpSpPr>
          <a:xfrm>
            <a:off x="10964388" y="292521"/>
            <a:ext cx="822326" cy="548217"/>
            <a:chOff x="8747759" y="5869443"/>
            <a:chExt cx="1071563" cy="714375"/>
          </a:xfrm>
        </p:grpSpPr>
        <p:sp>
          <p:nvSpPr>
            <p:cNvPr id="14" name="Freeform: Shape 25">
              <a:extLst>
                <a:ext uri="{FF2B5EF4-FFF2-40B4-BE49-F238E27FC236}">
                  <a16:creationId xmlns:a16="http://schemas.microsoft.com/office/drawing/2014/main" id="{B669488F-AA15-D54D-A219-EFAE6C409843}"/>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5" name="Freeform: Shape 26">
              <a:extLst>
                <a:ext uri="{FF2B5EF4-FFF2-40B4-BE49-F238E27FC236}">
                  <a16:creationId xmlns:a16="http://schemas.microsoft.com/office/drawing/2014/main" id="{0CB7FF2E-1269-DC47-B099-E96593457090}"/>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16" name="Freeform: Shape 27">
              <a:extLst>
                <a:ext uri="{FF2B5EF4-FFF2-40B4-BE49-F238E27FC236}">
                  <a16:creationId xmlns:a16="http://schemas.microsoft.com/office/drawing/2014/main" id="{F7E5339A-92AC-3741-9E67-87280C8A5CFA}"/>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6" name="Freeform: Shape 28">
              <a:extLst>
                <a:ext uri="{FF2B5EF4-FFF2-40B4-BE49-F238E27FC236}">
                  <a16:creationId xmlns:a16="http://schemas.microsoft.com/office/drawing/2014/main" id="{AA37E31E-D1F5-3149-8AC1-3AE2FEFD514F}"/>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7" name="Freeform: Shape 29">
              <a:extLst>
                <a:ext uri="{FF2B5EF4-FFF2-40B4-BE49-F238E27FC236}">
                  <a16:creationId xmlns:a16="http://schemas.microsoft.com/office/drawing/2014/main" id="{4378428E-FAED-A645-8162-F85EA0E47C1E}"/>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8" name="Freeform: Shape 30">
              <a:extLst>
                <a:ext uri="{FF2B5EF4-FFF2-40B4-BE49-F238E27FC236}">
                  <a16:creationId xmlns:a16="http://schemas.microsoft.com/office/drawing/2014/main" id="{58A1E9A1-9E9E-184F-B06B-9E60773C0ADB}"/>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9" name="Freeform: Shape 31">
              <a:extLst>
                <a:ext uri="{FF2B5EF4-FFF2-40B4-BE49-F238E27FC236}">
                  <a16:creationId xmlns:a16="http://schemas.microsoft.com/office/drawing/2014/main" id="{603A686D-8762-C147-8923-E864B4651B4E}"/>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629176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eft (Azure White)">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8AD4F73F-1113-4CAF-905D-D2B0C025C709}"/>
              </a:ext>
            </a:extLst>
          </p:cNvPr>
          <p:cNvSpPr>
            <a:spLocks noGrp="1"/>
          </p:cNvSpPr>
          <p:nvPr>
            <p:ph type="body" sz="quarter" idx="10" hasCustomPrompt="1"/>
          </p:nvPr>
        </p:nvSpPr>
        <p:spPr>
          <a:xfrm>
            <a:off x="2501984" y="1317574"/>
            <a:ext cx="9170727" cy="4000447"/>
          </a:xfrm>
          <a:prstGeom prst="rect">
            <a:avLst/>
          </a:prstGeom>
        </p:spPr>
        <p:txBody>
          <a:bodyPr lIns="0" tIns="0" rIns="0" bIns="0"/>
          <a:lstStyle>
            <a:lvl1pPr defTabSz="360000">
              <a:lnSpc>
                <a:spcPct val="110000"/>
              </a:lnSpc>
              <a:spcBef>
                <a:spcPts val="0"/>
              </a:spcBef>
              <a:spcAft>
                <a:spcPts val="1000"/>
              </a:spcAft>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6" name="Text Placeholder 15">
            <a:extLst>
              <a:ext uri="{FF2B5EF4-FFF2-40B4-BE49-F238E27FC236}">
                <a16:creationId xmlns:a16="http://schemas.microsoft.com/office/drawing/2014/main" id="{19B20396-EB4C-42FA-815D-8A3499505942}"/>
              </a:ext>
            </a:extLst>
          </p:cNvPr>
          <p:cNvSpPr>
            <a:spLocks noGrp="1"/>
          </p:cNvSpPr>
          <p:nvPr>
            <p:ph type="body" sz="quarter" idx="11" hasCustomPrompt="1"/>
          </p:nvPr>
        </p:nvSpPr>
        <p:spPr>
          <a:xfrm>
            <a:off x="2501692" y="343574"/>
            <a:ext cx="9170727" cy="677862"/>
          </a:xfrm>
          <a:prstGeom prst="rect">
            <a:avLst/>
          </a:prstGeom>
        </p:spPr>
        <p:txBody>
          <a:bodyPr lIns="0" tIns="0" rIns="0" bIns="0"/>
          <a:lstStyle>
            <a:lvl1pPr algn="l" defTabSz="360000">
              <a:spcBef>
                <a:spcPts val="0"/>
              </a:spcBef>
              <a:spcAft>
                <a:spcPts val="1000"/>
              </a:spcAft>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17" name="Graphic 5">
            <a:extLst>
              <a:ext uri="{FF2B5EF4-FFF2-40B4-BE49-F238E27FC236}">
                <a16:creationId xmlns:a16="http://schemas.microsoft.com/office/drawing/2014/main" id="{FFA8E1C3-2566-46A9-8F57-761C5337EA0A}"/>
              </a:ext>
            </a:extLst>
          </p:cNvPr>
          <p:cNvSpPr/>
          <p:nvPr userDrawn="1"/>
        </p:nvSpPr>
        <p:spPr>
          <a:xfrm>
            <a:off x="-17763" y="-7825"/>
            <a:ext cx="1869624" cy="6698456"/>
          </a:xfrm>
          <a:custGeom>
            <a:avLst/>
            <a:gdLst>
              <a:gd name="connsiteX0" fmla="*/ 9324 w 1877232"/>
              <a:gd name="connsiteY0" fmla="*/ 9324 h 6725710"/>
              <a:gd name="connsiteX1" fmla="*/ 1877854 w 1877232"/>
              <a:gd name="connsiteY1" fmla="*/ 9324 h 6725710"/>
              <a:gd name="connsiteX2" fmla="*/ 710489 w 1877232"/>
              <a:gd name="connsiteY2" fmla="*/ 6726333 h 6725710"/>
              <a:gd name="connsiteX3" fmla="*/ 9324 w 1877232"/>
              <a:gd name="connsiteY3" fmla="*/ 6726333 h 6725710"/>
              <a:gd name="connsiteX4" fmla="*/ 9324 w 1877232"/>
              <a:gd name="connsiteY4" fmla="*/ 9324 h 6725710"/>
              <a:gd name="connsiteX5" fmla="*/ 9324 w 1877232"/>
              <a:gd name="connsiteY5" fmla="*/ 9324 h 67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232" h="6725710">
                <a:moveTo>
                  <a:pt x="9324" y="9324"/>
                </a:moveTo>
                <a:lnTo>
                  <a:pt x="1877854" y="9324"/>
                </a:lnTo>
                <a:lnTo>
                  <a:pt x="710489" y="6726333"/>
                </a:lnTo>
                <a:lnTo>
                  <a:pt x="9324" y="6726333"/>
                </a:lnTo>
                <a:lnTo>
                  <a:pt x="9324" y="9324"/>
                </a:lnTo>
                <a:lnTo>
                  <a:pt x="9324" y="9324"/>
                </a:lnTo>
                <a:close/>
              </a:path>
            </a:pathLst>
          </a:custGeom>
          <a:solidFill>
            <a:schemeClr val="accent5"/>
          </a:solidFill>
          <a:ln w="9525" cap="flat">
            <a:noFill/>
            <a:prstDash val="solid"/>
            <a:miter/>
          </a:ln>
        </p:spPr>
        <p:txBody>
          <a:bodyPr rtlCol="0" anchor="ctr"/>
          <a:lstStyle/>
          <a:p>
            <a:endParaRPr lang="en-GB"/>
          </a:p>
        </p:txBody>
      </p:sp>
      <p:grpSp>
        <p:nvGrpSpPr>
          <p:cNvPr id="13" name="Graphic 11">
            <a:extLst>
              <a:ext uri="{FF2B5EF4-FFF2-40B4-BE49-F238E27FC236}">
                <a16:creationId xmlns:a16="http://schemas.microsoft.com/office/drawing/2014/main" id="{33E761BB-CB3F-1240-9414-279ACB4615E2}"/>
              </a:ext>
            </a:extLst>
          </p:cNvPr>
          <p:cNvGrpSpPr/>
          <p:nvPr userDrawn="1"/>
        </p:nvGrpSpPr>
        <p:grpSpPr>
          <a:xfrm>
            <a:off x="10964388" y="292521"/>
            <a:ext cx="822326" cy="548217"/>
            <a:chOff x="8747759" y="5869443"/>
            <a:chExt cx="1071563" cy="714375"/>
          </a:xfrm>
        </p:grpSpPr>
        <p:sp>
          <p:nvSpPr>
            <p:cNvPr id="14" name="Freeform: Shape 25">
              <a:extLst>
                <a:ext uri="{FF2B5EF4-FFF2-40B4-BE49-F238E27FC236}">
                  <a16:creationId xmlns:a16="http://schemas.microsoft.com/office/drawing/2014/main" id="{B669488F-AA15-D54D-A219-EFAE6C409843}"/>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5" name="Freeform: Shape 26">
              <a:extLst>
                <a:ext uri="{FF2B5EF4-FFF2-40B4-BE49-F238E27FC236}">
                  <a16:creationId xmlns:a16="http://schemas.microsoft.com/office/drawing/2014/main" id="{0CB7FF2E-1269-DC47-B099-E96593457090}"/>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16" name="Freeform: Shape 27">
              <a:extLst>
                <a:ext uri="{FF2B5EF4-FFF2-40B4-BE49-F238E27FC236}">
                  <a16:creationId xmlns:a16="http://schemas.microsoft.com/office/drawing/2014/main" id="{F7E5339A-92AC-3741-9E67-87280C8A5CFA}"/>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6" name="Freeform: Shape 28">
              <a:extLst>
                <a:ext uri="{FF2B5EF4-FFF2-40B4-BE49-F238E27FC236}">
                  <a16:creationId xmlns:a16="http://schemas.microsoft.com/office/drawing/2014/main" id="{AA37E31E-D1F5-3149-8AC1-3AE2FEFD514F}"/>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7" name="Freeform: Shape 29">
              <a:extLst>
                <a:ext uri="{FF2B5EF4-FFF2-40B4-BE49-F238E27FC236}">
                  <a16:creationId xmlns:a16="http://schemas.microsoft.com/office/drawing/2014/main" id="{4378428E-FAED-A645-8162-F85EA0E47C1E}"/>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8" name="Freeform: Shape 30">
              <a:extLst>
                <a:ext uri="{FF2B5EF4-FFF2-40B4-BE49-F238E27FC236}">
                  <a16:creationId xmlns:a16="http://schemas.microsoft.com/office/drawing/2014/main" id="{58A1E9A1-9E9E-184F-B06B-9E60773C0ADB}"/>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9" name="Freeform: Shape 31">
              <a:extLst>
                <a:ext uri="{FF2B5EF4-FFF2-40B4-BE49-F238E27FC236}">
                  <a16:creationId xmlns:a16="http://schemas.microsoft.com/office/drawing/2014/main" id="{603A686D-8762-C147-8923-E864B4651B4E}"/>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157248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ight (Scholar Blue)">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345E9484-AF93-4F20-85DF-F80EF54E2CBD}"/>
              </a:ext>
            </a:extLst>
          </p:cNvPr>
          <p:cNvSpPr>
            <a:spLocks noGrp="1"/>
          </p:cNvSpPr>
          <p:nvPr>
            <p:ph type="body" sz="quarter" idx="10" hasCustomPrompt="1"/>
          </p:nvPr>
        </p:nvSpPr>
        <p:spPr>
          <a:xfrm>
            <a:off x="512106" y="1384303"/>
            <a:ext cx="9444694" cy="3977919"/>
          </a:xfrm>
          <a:prstGeom prst="rect">
            <a:avLst/>
          </a:prstGeom>
        </p:spPr>
        <p:txBody>
          <a:bodyPr lIns="0" tIns="0" rIns="0" bIns="0"/>
          <a:lstStyle>
            <a:lvl1pPr defTabSz="360000">
              <a:lnSpc>
                <a:spcPct val="110000"/>
              </a:lnSpc>
              <a:spcBef>
                <a:spcPts val="0"/>
              </a:spcBef>
              <a:spcAft>
                <a:spcPts val="1000"/>
              </a:spcAft>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7" name="Text Placeholder 15">
            <a:extLst>
              <a:ext uri="{FF2B5EF4-FFF2-40B4-BE49-F238E27FC236}">
                <a16:creationId xmlns:a16="http://schemas.microsoft.com/office/drawing/2014/main" id="{D5BC3685-C245-4E9D-A8A7-BB9005763CAD}"/>
              </a:ext>
            </a:extLst>
          </p:cNvPr>
          <p:cNvSpPr>
            <a:spLocks noGrp="1"/>
          </p:cNvSpPr>
          <p:nvPr>
            <p:ph type="body" sz="quarter" idx="13" hasCustomPrompt="1"/>
          </p:nvPr>
        </p:nvSpPr>
        <p:spPr>
          <a:xfrm>
            <a:off x="512106" y="350839"/>
            <a:ext cx="9989575" cy="677862"/>
          </a:xfrm>
          <a:prstGeom prst="rect">
            <a:avLst/>
          </a:prstGeom>
        </p:spPr>
        <p:txBody>
          <a:bodyPr lIns="0" tIns="0" rIns="0" bIns="0"/>
          <a:lstStyle>
            <a:lvl1pPr algn="l" defTabSz="360000">
              <a:spcBef>
                <a:spcPts val="0"/>
              </a:spcBef>
              <a:spcAft>
                <a:spcPts val="1000"/>
              </a:spcAft>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6" name="Graphic 5">
            <a:extLst>
              <a:ext uri="{FF2B5EF4-FFF2-40B4-BE49-F238E27FC236}">
                <a16:creationId xmlns:a16="http://schemas.microsoft.com/office/drawing/2014/main" id="{0E67552D-9FC2-43F2-8C5E-F2A882BE9337}"/>
              </a:ext>
            </a:extLst>
          </p:cNvPr>
          <p:cNvSpPr/>
          <p:nvPr userDrawn="1"/>
        </p:nvSpPr>
        <p:spPr>
          <a:xfrm rot="10800000">
            <a:off x="10341300" y="-1"/>
            <a:ext cx="1869624" cy="6698456"/>
          </a:xfrm>
          <a:custGeom>
            <a:avLst/>
            <a:gdLst>
              <a:gd name="connsiteX0" fmla="*/ 9324 w 1877232"/>
              <a:gd name="connsiteY0" fmla="*/ 9324 h 6725710"/>
              <a:gd name="connsiteX1" fmla="*/ 1877854 w 1877232"/>
              <a:gd name="connsiteY1" fmla="*/ 9324 h 6725710"/>
              <a:gd name="connsiteX2" fmla="*/ 710489 w 1877232"/>
              <a:gd name="connsiteY2" fmla="*/ 6726333 h 6725710"/>
              <a:gd name="connsiteX3" fmla="*/ 9324 w 1877232"/>
              <a:gd name="connsiteY3" fmla="*/ 6726333 h 6725710"/>
              <a:gd name="connsiteX4" fmla="*/ 9324 w 1877232"/>
              <a:gd name="connsiteY4" fmla="*/ 9324 h 6725710"/>
              <a:gd name="connsiteX5" fmla="*/ 9324 w 1877232"/>
              <a:gd name="connsiteY5" fmla="*/ 9324 h 67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232" h="6725710">
                <a:moveTo>
                  <a:pt x="9324" y="9324"/>
                </a:moveTo>
                <a:lnTo>
                  <a:pt x="1877854" y="9324"/>
                </a:lnTo>
                <a:lnTo>
                  <a:pt x="710489" y="6726333"/>
                </a:lnTo>
                <a:lnTo>
                  <a:pt x="9324" y="6726333"/>
                </a:lnTo>
                <a:lnTo>
                  <a:pt x="9324" y="9324"/>
                </a:lnTo>
                <a:lnTo>
                  <a:pt x="9324" y="9324"/>
                </a:lnTo>
                <a:close/>
              </a:path>
            </a:pathLst>
          </a:custGeom>
          <a:solidFill>
            <a:schemeClr val="accent1"/>
          </a:solidFill>
          <a:ln w="9525" cap="flat">
            <a:noFill/>
            <a:prstDash val="solid"/>
            <a:miter/>
          </a:ln>
        </p:spPr>
        <p:txBody>
          <a:bodyPr rtlCol="0" anchor="ctr"/>
          <a:lstStyle/>
          <a:p>
            <a:endParaRPr lang="en-GB"/>
          </a:p>
        </p:txBody>
      </p:sp>
      <p:grpSp>
        <p:nvGrpSpPr>
          <p:cNvPr id="17" name="Graphic 11">
            <a:extLst>
              <a:ext uri="{FF2B5EF4-FFF2-40B4-BE49-F238E27FC236}">
                <a16:creationId xmlns:a16="http://schemas.microsoft.com/office/drawing/2014/main" id="{024DDB58-DDD4-B441-A005-092F13BF75ED}"/>
              </a:ext>
            </a:extLst>
          </p:cNvPr>
          <p:cNvGrpSpPr/>
          <p:nvPr userDrawn="1"/>
        </p:nvGrpSpPr>
        <p:grpSpPr>
          <a:xfrm>
            <a:off x="10213282" y="292521"/>
            <a:ext cx="822326" cy="548217"/>
            <a:chOff x="8747759" y="5869443"/>
            <a:chExt cx="1071563" cy="714375"/>
          </a:xfrm>
        </p:grpSpPr>
        <p:sp>
          <p:nvSpPr>
            <p:cNvPr id="18" name="Freeform: Shape 25">
              <a:extLst>
                <a:ext uri="{FF2B5EF4-FFF2-40B4-BE49-F238E27FC236}">
                  <a16:creationId xmlns:a16="http://schemas.microsoft.com/office/drawing/2014/main" id="{165AAF1C-2F7E-514F-96D5-47919630FFC7}"/>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9" name="Freeform: Shape 26">
              <a:extLst>
                <a:ext uri="{FF2B5EF4-FFF2-40B4-BE49-F238E27FC236}">
                  <a16:creationId xmlns:a16="http://schemas.microsoft.com/office/drawing/2014/main" id="{1F6939A1-ACA9-F84E-8353-4DA31A588ACF}"/>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0" name="Freeform: Shape 27">
              <a:extLst>
                <a:ext uri="{FF2B5EF4-FFF2-40B4-BE49-F238E27FC236}">
                  <a16:creationId xmlns:a16="http://schemas.microsoft.com/office/drawing/2014/main" id="{AE1640CB-B42B-A34C-A4A1-EBCCA9EEE730}"/>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1" name="Freeform: Shape 28">
              <a:extLst>
                <a:ext uri="{FF2B5EF4-FFF2-40B4-BE49-F238E27FC236}">
                  <a16:creationId xmlns:a16="http://schemas.microsoft.com/office/drawing/2014/main" id="{7FDEBC29-1780-7543-9F9B-5EEAABCAFB2F}"/>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2" name="Freeform: Shape 29">
              <a:extLst>
                <a:ext uri="{FF2B5EF4-FFF2-40B4-BE49-F238E27FC236}">
                  <a16:creationId xmlns:a16="http://schemas.microsoft.com/office/drawing/2014/main" id="{CB467C2F-D7F9-8446-8843-D3295CB756D5}"/>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3" name="Freeform: Shape 30">
              <a:extLst>
                <a:ext uri="{FF2B5EF4-FFF2-40B4-BE49-F238E27FC236}">
                  <a16:creationId xmlns:a16="http://schemas.microsoft.com/office/drawing/2014/main" id="{83336916-BC2E-5D4D-93AF-D1A0E60E6E82}"/>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4" name="Freeform: Shape 31">
              <a:extLst>
                <a:ext uri="{FF2B5EF4-FFF2-40B4-BE49-F238E27FC236}">
                  <a16:creationId xmlns:a16="http://schemas.microsoft.com/office/drawing/2014/main" id="{7CB5135F-096D-2F41-BCC0-7B7857AAC78A}"/>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49361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ight (Dark Fuschia)">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345E9484-AF93-4F20-85DF-F80EF54E2CBD}"/>
              </a:ext>
            </a:extLst>
          </p:cNvPr>
          <p:cNvSpPr>
            <a:spLocks noGrp="1"/>
          </p:cNvSpPr>
          <p:nvPr>
            <p:ph type="body" sz="quarter" idx="10" hasCustomPrompt="1"/>
          </p:nvPr>
        </p:nvSpPr>
        <p:spPr>
          <a:xfrm>
            <a:off x="512106" y="1362917"/>
            <a:ext cx="9444694" cy="3977919"/>
          </a:xfrm>
          <a:prstGeom prst="rect">
            <a:avLst/>
          </a:prstGeom>
        </p:spPr>
        <p:txBody>
          <a:bodyPr lIns="0" tIns="0" rIns="0" bIns="0"/>
          <a:lstStyle>
            <a:lvl1pPr defTabSz="360000">
              <a:lnSpc>
                <a:spcPct val="110000"/>
              </a:lnSpc>
              <a:spcBef>
                <a:spcPts val="0"/>
              </a:spcBef>
              <a:spcAft>
                <a:spcPts val="1000"/>
              </a:spcAft>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7" name="Text Placeholder 15">
            <a:extLst>
              <a:ext uri="{FF2B5EF4-FFF2-40B4-BE49-F238E27FC236}">
                <a16:creationId xmlns:a16="http://schemas.microsoft.com/office/drawing/2014/main" id="{D5BC3685-C245-4E9D-A8A7-BB9005763CAD}"/>
              </a:ext>
            </a:extLst>
          </p:cNvPr>
          <p:cNvSpPr>
            <a:spLocks noGrp="1"/>
          </p:cNvSpPr>
          <p:nvPr>
            <p:ph type="body" sz="quarter" idx="13" hasCustomPrompt="1"/>
          </p:nvPr>
        </p:nvSpPr>
        <p:spPr>
          <a:xfrm>
            <a:off x="512106" y="350839"/>
            <a:ext cx="9989575" cy="677862"/>
          </a:xfrm>
          <a:prstGeom prst="rect">
            <a:avLst/>
          </a:prstGeom>
        </p:spPr>
        <p:txBody>
          <a:bodyPr lIns="0" tIns="0" rIns="0" bIns="0"/>
          <a:lstStyle>
            <a:lvl1pPr algn="l" defTabSz="360000">
              <a:spcBef>
                <a:spcPts val="0"/>
              </a:spcBef>
              <a:spcAft>
                <a:spcPts val="1000"/>
              </a:spcAft>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6" name="Graphic 5">
            <a:extLst>
              <a:ext uri="{FF2B5EF4-FFF2-40B4-BE49-F238E27FC236}">
                <a16:creationId xmlns:a16="http://schemas.microsoft.com/office/drawing/2014/main" id="{1386DF99-493A-4D46-B4D5-20C3BA4D6FA3}"/>
              </a:ext>
            </a:extLst>
          </p:cNvPr>
          <p:cNvSpPr/>
          <p:nvPr userDrawn="1"/>
        </p:nvSpPr>
        <p:spPr>
          <a:xfrm rot="10800000">
            <a:off x="10341300" y="-1"/>
            <a:ext cx="1869624" cy="6698456"/>
          </a:xfrm>
          <a:custGeom>
            <a:avLst/>
            <a:gdLst>
              <a:gd name="connsiteX0" fmla="*/ 9324 w 1877232"/>
              <a:gd name="connsiteY0" fmla="*/ 9324 h 6725710"/>
              <a:gd name="connsiteX1" fmla="*/ 1877854 w 1877232"/>
              <a:gd name="connsiteY1" fmla="*/ 9324 h 6725710"/>
              <a:gd name="connsiteX2" fmla="*/ 710489 w 1877232"/>
              <a:gd name="connsiteY2" fmla="*/ 6726333 h 6725710"/>
              <a:gd name="connsiteX3" fmla="*/ 9324 w 1877232"/>
              <a:gd name="connsiteY3" fmla="*/ 6726333 h 6725710"/>
              <a:gd name="connsiteX4" fmla="*/ 9324 w 1877232"/>
              <a:gd name="connsiteY4" fmla="*/ 9324 h 6725710"/>
              <a:gd name="connsiteX5" fmla="*/ 9324 w 1877232"/>
              <a:gd name="connsiteY5" fmla="*/ 9324 h 67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232" h="6725710">
                <a:moveTo>
                  <a:pt x="9324" y="9324"/>
                </a:moveTo>
                <a:lnTo>
                  <a:pt x="1877854" y="9324"/>
                </a:lnTo>
                <a:lnTo>
                  <a:pt x="710489" y="6726333"/>
                </a:lnTo>
                <a:lnTo>
                  <a:pt x="9324" y="6726333"/>
                </a:lnTo>
                <a:lnTo>
                  <a:pt x="9324" y="9324"/>
                </a:lnTo>
                <a:lnTo>
                  <a:pt x="9324" y="9324"/>
                </a:lnTo>
                <a:close/>
              </a:path>
            </a:pathLst>
          </a:custGeom>
          <a:solidFill>
            <a:schemeClr val="accent2"/>
          </a:solidFill>
          <a:ln w="9525" cap="flat">
            <a:noFill/>
            <a:prstDash val="solid"/>
            <a:miter/>
          </a:ln>
        </p:spPr>
        <p:txBody>
          <a:bodyPr rtlCol="0" anchor="ctr"/>
          <a:lstStyle/>
          <a:p>
            <a:endParaRPr lang="en-GB"/>
          </a:p>
        </p:txBody>
      </p:sp>
      <p:grpSp>
        <p:nvGrpSpPr>
          <p:cNvPr id="17" name="Graphic 11">
            <a:extLst>
              <a:ext uri="{FF2B5EF4-FFF2-40B4-BE49-F238E27FC236}">
                <a16:creationId xmlns:a16="http://schemas.microsoft.com/office/drawing/2014/main" id="{C0763CAB-F71B-6F41-A2FC-59A1A330AAFF}"/>
              </a:ext>
            </a:extLst>
          </p:cNvPr>
          <p:cNvGrpSpPr/>
          <p:nvPr userDrawn="1"/>
        </p:nvGrpSpPr>
        <p:grpSpPr>
          <a:xfrm>
            <a:off x="10213282" y="292521"/>
            <a:ext cx="822326" cy="548217"/>
            <a:chOff x="8747759" y="5869443"/>
            <a:chExt cx="1071563" cy="714375"/>
          </a:xfrm>
        </p:grpSpPr>
        <p:sp>
          <p:nvSpPr>
            <p:cNvPr id="18" name="Freeform: Shape 25">
              <a:extLst>
                <a:ext uri="{FF2B5EF4-FFF2-40B4-BE49-F238E27FC236}">
                  <a16:creationId xmlns:a16="http://schemas.microsoft.com/office/drawing/2014/main" id="{270DE7D7-FCDC-8643-8829-4EAEFD43CFB8}"/>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9" name="Freeform: Shape 26">
              <a:extLst>
                <a:ext uri="{FF2B5EF4-FFF2-40B4-BE49-F238E27FC236}">
                  <a16:creationId xmlns:a16="http://schemas.microsoft.com/office/drawing/2014/main" id="{45F7EE78-F819-4945-9FAD-0DF7D4CB932C}"/>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0" name="Freeform: Shape 27">
              <a:extLst>
                <a:ext uri="{FF2B5EF4-FFF2-40B4-BE49-F238E27FC236}">
                  <a16:creationId xmlns:a16="http://schemas.microsoft.com/office/drawing/2014/main" id="{210B7775-E6FB-3E41-BDF0-5EE9E2A49816}"/>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1" name="Freeform: Shape 28">
              <a:extLst>
                <a:ext uri="{FF2B5EF4-FFF2-40B4-BE49-F238E27FC236}">
                  <a16:creationId xmlns:a16="http://schemas.microsoft.com/office/drawing/2014/main" id="{D15180F9-6BE3-8A48-B9C4-AC862B11C710}"/>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2" name="Freeform: Shape 29">
              <a:extLst>
                <a:ext uri="{FF2B5EF4-FFF2-40B4-BE49-F238E27FC236}">
                  <a16:creationId xmlns:a16="http://schemas.microsoft.com/office/drawing/2014/main" id="{9C1C758F-3ED1-904E-A776-9E85D3F87BC9}"/>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3" name="Freeform: Shape 30">
              <a:extLst>
                <a:ext uri="{FF2B5EF4-FFF2-40B4-BE49-F238E27FC236}">
                  <a16:creationId xmlns:a16="http://schemas.microsoft.com/office/drawing/2014/main" id="{1D07E755-9677-464A-9F31-FEA31F129E78}"/>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4" name="Freeform: Shape 31">
              <a:extLst>
                <a:ext uri="{FF2B5EF4-FFF2-40B4-BE49-F238E27FC236}">
                  <a16:creationId xmlns:a16="http://schemas.microsoft.com/office/drawing/2014/main" id="{8A7B31B8-15F9-5C4C-BB78-F360604227E9}"/>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765514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Right (Emerald)">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345E9484-AF93-4F20-85DF-F80EF54E2CBD}"/>
              </a:ext>
            </a:extLst>
          </p:cNvPr>
          <p:cNvSpPr>
            <a:spLocks noGrp="1"/>
          </p:cNvSpPr>
          <p:nvPr>
            <p:ph type="body" sz="quarter" idx="10" hasCustomPrompt="1"/>
          </p:nvPr>
        </p:nvSpPr>
        <p:spPr>
          <a:xfrm>
            <a:off x="512106" y="1362917"/>
            <a:ext cx="9444694" cy="3977919"/>
          </a:xfrm>
          <a:prstGeom prst="rect">
            <a:avLst/>
          </a:prstGeom>
        </p:spPr>
        <p:txBody>
          <a:bodyPr lIns="0" tIns="0" rIns="0" bIns="0"/>
          <a:lstStyle>
            <a:lvl1pPr defTabSz="360000">
              <a:lnSpc>
                <a:spcPct val="110000"/>
              </a:lnSpc>
              <a:spcBef>
                <a:spcPts val="0"/>
              </a:spcBef>
              <a:spcAft>
                <a:spcPts val="1000"/>
              </a:spcAft>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7" name="Text Placeholder 15">
            <a:extLst>
              <a:ext uri="{FF2B5EF4-FFF2-40B4-BE49-F238E27FC236}">
                <a16:creationId xmlns:a16="http://schemas.microsoft.com/office/drawing/2014/main" id="{D5BC3685-C245-4E9D-A8A7-BB9005763CAD}"/>
              </a:ext>
            </a:extLst>
          </p:cNvPr>
          <p:cNvSpPr>
            <a:spLocks noGrp="1"/>
          </p:cNvSpPr>
          <p:nvPr>
            <p:ph type="body" sz="quarter" idx="13" hasCustomPrompt="1"/>
          </p:nvPr>
        </p:nvSpPr>
        <p:spPr>
          <a:xfrm>
            <a:off x="512106" y="350839"/>
            <a:ext cx="9989575" cy="677862"/>
          </a:xfrm>
          <a:prstGeom prst="rect">
            <a:avLst/>
          </a:prstGeom>
        </p:spPr>
        <p:txBody>
          <a:bodyPr lIns="0" tIns="0" rIns="0" bIns="0"/>
          <a:lstStyle>
            <a:lvl1pPr algn="l" defTabSz="360000">
              <a:spcBef>
                <a:spcPts val="0"/>
              </a:spcBef>
              <a:spcAft>
                <a:spcPts val="1000"/>
              </a:spcAft>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6" name="Graphic 5">
            <a:extLst>
              <a:ext uri="{FF2B5EF4-FFF2-40B4-BE49-F238E27FC236}">
                <a16:creationId xmlns:a16="http://schemas.microsoft.com/office/drawing/2014/main" id="{AFD64450-B20E-45D0-8AA0-7402653F97F2}"/>
              </a:ext>
            </a:extLst>
          </p:cNvPr>
          <p:cNvSpPr/>
          <p:nvPr userDrawn="1"/>
        </p:nvSpPr>
        <p:spPr>
          <a:xfrm rot="10800000">
            <a:off x="10341300" y="-1"/>
            <a:ext cx="1869624" cy="6698456"/>
          </a:xfrm>
          <a:custGeom>
            <a:avLst/>
            <a:gdLst>
              <a:gd name="connsiteX0" fmla="*/ 9324 w 1877232"/>
              <a:gd name="connsiteY0" fmla="*/ 9324 h 6725710"/>
              <a:gd name="connsiteX1" fmla="*/ 1877854 w 1877232"/>
              <a:gd name="connsiteY1" fmla="*/ 9324 h 6725710"/>
              <a:gd name="connsiteX2" fmla="*/ 710489 w 1877232"/>
              <a:gd name="connsiteY2" fmla="*/ 6726333 h 6725710"/>
              <a:gd name="connsiteX3" fmla="*/ 9324 w 1877232"/>
              <a:gd name="connsiteY3" fmla="*/ 6726333 h 6725710"/>
              <a:gd name="connsiteX4" fmla="*/ 9324 w 1877232"/>
              <a:gd name="connsiteY4" fmla="*/ 9324 h 6725710"/>
              <a:gd name="connsiteX5" fmla="*/ 9324 w 1877232"/>
              <a:gd name="connsiteY5" fmla="*/ 9324 h 67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232" h="6725710">
                <a:moveTo>
                  <a:pt x="9324" y="9324"/>
                </a:moveTo>
                <a:lnTo>
                  <a:pt x="1877854" y="9324"/>
                </a:lnTo>
                <a:lnTo>
                  <a:pt x="710489" y="6726333"/>
                </a:lnTo>
                <a:lnTo>
                  <a:pt x="9324" y="6726333"/>
                </a:lnTo>
                <a:lnTo>
                  <a:pt x="9324" y="9324"/>
                </a:lnTo>
                <a:lnTo>
                  <a:pt x="9324" y="9324"/>
                </a:lnTo>
                <a:close/>
              </a:path>
            </a:pathLst>
          </a:custGeom>
          <a:solidFill>
            <a:schemeClr val="accent3"/>
          </a:solidFill>
          <a:ln w="9525" cap="flat">
            <a:noFill/>
            <a:prstDash val="solid"/>
            <a:miter/>
          </a:ln>
        </p:spPr>
        <p:txBody>
          <a:bodyPr rtlCol="0" anchor="ctr"/>
          <a:lstStyle/>
          <a:p>
            <a:endParaRPr lang="en-GB"/>
          </a:p>
        </p:txBody>
      </p:sp>
      <p:grpSp>
        <p:nvGrpSpPr>
          <p:cNvPr id="17" name="Graphic 11">
            <a:extLst>
              <a:ext uri="{FF2B5EF4-FFF2-40B4-BE49-F238E27FC236}">
                <a16:creationId xmlns:a16="http://schemas.microsoft.com/office/drawing/2014/main" id="{4CBAF4E2-4AFA-9447-AC37-622B46DD04CF}"/>
              </a:ext>
            </a:extLst>
          </p:cNvPr>
          <p:cNvGrpSpPr/>
          <p:nvPr userDrawn="1"/>
        </p:nvGrpSpPr>
        <p:grpSpPr>
          <a:xfrm>
            <a:off x="10213282" y="292521"/>
            <a:ext cx="822326" cy="548217"/>
            <a:chOff x="8747759" y="5869443"/>
            <a:chExt cx="1071563" cy="714375"/>
          </a:xfrm>
        </p:grpSpPr>
        <p:sp>
          <p:nvSpPr>
            <p:cNvPr id="18" name="Freeform: Shape 25">
              <a:extLst>
                <a:ext uri="{FF2B5EF4-FFF2-40B4-BE49-F238E27FC236}">
                  <a16:creationId xmlns:a16="http://schemas.microsoft.com/office/drawing/2014/main" id="{340C8D8E-2905-834A-88FD-A62BF15A18F8}"/>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9" name="Freeform: Shape 26">
              <a:extLst>
                <a:ext uri="{FF2B5EF4-FFF2-40B4-BE49-F238E27FC236}">
                  <a16:creationId xmlns:a16="http://schemas.microsoft.com/office/drawing/2014/main" id="{7E303CE4-6FAB-6741-AD3F-2AFE844A9547}"/>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0" name="Freeform: Shape 27">
              <a:extLst>
                <a:ext uri="{FF2B5EF4-FFF2-40B4-BE49-F238E27FC236}">
                  <a16:creationId xmlns:a16="http://schemas.microsoft.com/office/drawing/2014/main" id="{A4237BC3-5276-2647-89BC-4903D8574300}"/>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1" name="Freeform: Shape 28">
              <a:extLst>
                <a:ext uri="{FF2B5EF4-FFF2-40B4-BE49-F238E27FC236}">
                  <a16:creationId xmlns:a16="http://schemas.microsoft.com/office/drawing/2014/main" id="{B5926ABF-D7C8-9845-B267-05AA122DEF6A}"/>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2" name="Freeform: Shape 29">
              <a:extLst>
                <a:ext uri="{FF2B5EF4-FFF2-40B4-BE49-F238E27FC236}">
                  <a16:creationId xmlns:a16="http://schemas.microsoft.com/office/drawing/2014/main" id="{96359065-ECAF-0D40-B4A7-501CB9F28361}"/>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3" name="Freeform: Shape 30">
              <a:extLst>
                <a:ext uri="{FF2B5EF4-FFF2-40B4-BE49-F238E27FC236}">
                  <a16:creationId xmlns:a16="http://schemas.microsoft.com/office/drawing/2014/main" id="{5A47D754-E637-0943-B379-1608D425C2D4}"/>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4" name="Freeform: Shape 31">
              <a:extLst>
                <a:ext uri="{FF2B5EF4-FFF2-40B4-BE49-F238E27FC236}">
                  <a16:creationId xmlns:a16="http://schemas.microsoft.com/office/drawing/2014/main" id="{BCD54F39-A3BB-874E-A2A8-688B53544AD6}"/>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575108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Right (Golden Sand)">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345E9484-AF93-4F20-85DF-F80EF54E2CBD}"/>
              </a:ext>
            </a:extLst>
          </p:cNvPr>
          <p:cNvSpPr>
            <a:spLocks noGrp="1"/>
          </p:cNvSpPr>
          <p:nvPr>
            <p:ph type="body" sz="quarter" idx="10" hasCustomPrompt="1"/>
          </p:nvPr>
        </p:nvSpPr>
        <p:spPr>
          <a:xfrm>
            <a:off x="512106" y="1362917"/>
            <a:ext cx="9444694" cy="3977919"/>
          </a:xfrm>
          <a:prstGeom prst="rect">
            <a:avLst/>
          </a:prstGeom>
        </p:spPr>
        <p:txBody>
          <a:bodyPr lIns="0" tIns="0" rIns="0" bIns="0"/>
          <a:lstStyle>
            <a:lvl1pPr defTabSz="360000">
              <a:lnSpc>
                <a:spcPct val="110000"/>
              </a:lnSpc>
              <a:spcBef>
                <a:spcPts val="0"/>
              </a:spcBef>
              <a:spcAft>
                <a:spcPts val="1000"/>
              </a:spcAft>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7" name="Text Placeholder 15">
            <a:extLst>
              <a:ext uri="{FF2B5EF4-FFF2-40B4-BE49-F238E27FC236}">
                <a16:creationId xmlns:a16="http://schemas.microsoft.com/office/drawing/2014/main" id="{D5BC3685-C245-4E9D-A8A7-BB9005763CAD}"/>
              </a:ext>
            </a:extLst>
          </p:cNvPr>
          <p:cNvSpPr>
            <a:spLocks noGrp="1"/>
          </p:cNvSpPr>
          <p:nvPr>
            <p:ph type="body" sz="quarter" idx="13" hasCustomPrompt="1"/>
          </p:nvPr>
        </p:nvSpPr>
        <p:spPr>
          <a:xfrm>
            <a:off x="512106" y="350839"/>
            <a:ext cx="9989575" cy="677862"/>
          </a:xfrm>
          <a:prstGeom prst="rect">
            <a:avLst/>
          </a:prstGeom>
        </p:spPr>
        <p:txBody>
          <a:bodyPr lIns="0" tIns="0" rIns="0" bIns="0"/>
          <a:lstStyle>
            <a:lvl1pPr algn="l" defTabSz="360000">
              <a:spcBef>
                <a:spcPts val="0"/>
              </a:spcBef>
              <a:spcAft>
                <a:spcPts val="1000"/>
              </a:spcAft>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6" name="Graphic 5">
            <a:extLst>
              <a:ext uri="{FF2B5EF4-FFF2-40B4-BE49-F238E27FC236}">
                <a16:creationId xmlns:a16="http://schemas.microsoft.com/office/drawing/2014/main" id="{BEF4703E-A351-4788-91BD-534CD79C17D1}"/>
              </a:ext>
            </a:extLst>
          </p:cNvPr>
          <p:cNvSpPr/>
          <p:nvPr userDrawn="1"/>
        </p:nvSpPr>
        <p:spPr>
          <a:xfrm rot="10800000">
            <a:off x="10341300" y="-1"/>
            <a:ext cx="1869624" cy="6698456"/>
          </a:xfrm>
          <a:custGeom>
            <a:avLst/>
            <a:gdLst>
              <a:gd name="connsiteX0" fmla="*/ 9324 w 1877232"/>
              <a:gd name="connsiteY0" fmla="*/ 9324 h 6725710"/>
              <a:gd name="connsiteX1" fmla="*/ 1877854 w 1877232"/>
              <a:gd name="connsiteY1" fmla="*/ 9324 h 6725710"/>
              <a:gd name="connsiteX2" fmla="*/ 710489 w 1877232"/>
              <a:gd name="connsiteY2" fmla="*/ 6726333 h 6725710"/>
              <a:gd name="connsiteX3" fmla="*/ 9324 w 1877232"/>
              <a:gd name="connsiteY3" fmla="*/ 6726333 h 6725710"/>
              <a:gd name="connsiteX4" fmla="*/ 9324 w 1877232"/>
              <a:gd name="connsiteY4" fmla="*/ 9324 h 6725710"/>
              <a:gd name="connsiteX5" fmla="*/ 9324 w 1877232"/>
              <a:gd name="connsiteY5" fmla="*/ 9324 h 67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232" h="6725710">
                <a:moveTo>
                  <a:pt x="9324" y="9324"/>
                </a:moveTo>
                <a:lnTo>
                  <a:pt x="1877854" y="9324"/>
                </a:lnTo>
                <a:lnTo>
                  <a:pt x="710489" y="6726333"/>
                </a:lnTo>
                <a:lnTo>
                  <a:pt x="9324" y="6726333"/>
                </a:lnTo>
                <a:lnTo>
                  <a:pt x="9324" y="9324"/>
                </a:lnTo>
                <a:lnTo>
                  <a:pt x="9324" y="9324"/>
                </a:lnTo>
                <a:close/>
              </a:path>
            </a:pathLst>
          </a:custGeom>
          <a:solidFill>
            <a:schemeClr val="accent4"/>
          </a:solidFill>
          <a:ln w="9525" cap="flat">
            <a:noFill/>
            <a:prstDash val="solid"/>
            <a:miter/>
          </a:ln>
        </p:spPr>
        <p:txBody>
          <a:bodyPr rtlCol="0" anchor="ctr"/>
          <a:lstStyle/>
          <a:p>
            <a:endParaRPr lang="en-GB"/>
          </a:p>
        </p:txBody>
      </p:sp>
      <p:grpSp>
        <p:nvGrpSpPr>
          <p:cNvPr id="17" name="Graphic 11">
            <a:extLst>
              <a:ext uri="{FF2B5EF4-FFF2-40B4-BE49-F238E27FC236}">
                <a16:creationId xmlns:a16="http://schemas.microsoft.com/office/drawing/2014/main" id="{68C8BC41-2E7F-654E-8C81-21DC0D3DC71C}"/>
              </a:ext>
            </a:extLst>
          </p:cNvPr>
          <p:cNvGrpSpPr/>
          <p:nvPr userDrawn="1"/>
        </p:nvGrpSpPr>
        <p:grpSpPr>
          <a:xfrm>
            <a:off x="10213282" y="292521"/>
            <a:ext cx="822326" cy="548217"/>
            <a:chOff x="8747759" y="5869443"/>
            <a:chExt cx="1071563" cy="714375"/>
          </a:xfrm>
        </p:grpSpPr>
        <p:sp>
          <p:nvSpPr>
            <p:cNvPr id="18" name="Freeform: Shape 25">
              <a:extLst>
                <a:ext uri="{FF2B5EF4-FFF2-40B4-BE49-F238E27FC236}">
                  <a16:creationId xmlns:a16="http://schemas.microsoft.com/office/drawing/2014/main" id="{C6A46580-0664-B74C-8B26-C2183D7E6F4A}"/>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9" name="Freeform: Shape 26">
              <a:extLst>
                <a:ext uri="{FF2B5EF4-FFF2-40B4-BE49-F238E27FC236}">
                  <a16:creationId xmlns:a16="http://schemas.microsoft.com/office/drawing/2014/main" id="{DF6FDC58-581A-0042-AD42-108F73E77728}"/>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0" name="Freeform: Shape 27">
              <a:extLst>
                <a:ext uri="{FF2B5EF4-FFF2-40B4-BE49-F238E27FC236}">
                  <a16:creationId xmlns:a16="http://schemas.microsoft.com/office/drawing/2014/main" id="{DE985B85-2638-E34E-854C-C2DB1D632866}"/>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1" name="Freeform: Shape 28">
              <a:extLst>
                <a:ext uri="{FF2B5EF4-FFF2-40B4-BE49-F238E27FC236}">
                  <a16:creationId xmlns:a16="http://schemas.microsoft.com/office/drawing/2014/main" id="{0CC17335-A974-1646-8FCA-3AF89DF9563A}"/>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2" name="Freeform: Shape 29">
              <a:extLst>
                <a:ext uri="{FF2B5EF4-FFF2-40B4-BE49-F238E27FC236}">
                  <a16:creationId xmlns:a16="http://schemas.microsoft.com/office/drawing/2014/main" id="{8EB336B8-50B9-F14D-B9AE-07FFD7BDF8C1}"/>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3" name="Freeform: Shape 30">
              <a:extLst>
                <a:ext uri="{FF2B5EF4-FFF2-40B4-BE49-F238E27FC236}">
                  <a16:creationId xmlns:a16="http://schemas.microsoft.com/office/drawing/2014/main" id="{0DB89AC0-F4D0-EC4C-AC1F-A7741C488597}"/>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4" name="Freeform: Shape 31">
              <a:extLst>
                <a:ext uri="{FF2B5EF4-FFF2-40B4-BE49-F238E27FC236}">
                  <a16:creationId xmlns:a16="http://schemas.microsoft.com/office/drawing/2014/main" id="{035D240B-CD59-A542-A33C-F72DE986A579}"/>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3815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Right (Azure White)">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345E9484-AF93-4F20-85DF-F80EF54E2CBD}"/>
              </a:ext>
            </a:extLst>
          </p:cNvPr>
          <p:cNvSpPr>
            <a:spLocks noGrp="1"/>
          </p:cNvSpPr>
          <p:nvPr>
            <p:ph type="body" sz="quarter" idx="10" hasCustomPrompt="1"/>
          </p:nvPr>
        </p:nvSpPr>
        <p:spPr>
          <a:xfrm>
            <a:off x="512106" y="1362917"/>
            <a:ext cx="9444694" cy="3977919"/>
          </a:xfrm>
          <a:prstGeom prst="rect">
            <a:avLst/>
          </a:prstGeom>
        </p:spPr>
        <p:txBody>
          <a:bodyPr lIns="0" tIns="0" rIns="0" bIns="0"/>
          <a:lstStyle>
            <a:lvl1pPr defTabSz="360000">
              <a:lnSpc>
                <a:spcPct val="110000"/>
              </a:lnSpc>
              <a:spcBef>
                <a:spcPts val="0"/>
              </a:spcBef>
              <a:spcAft>
                <a:spcPts val="1000"/>
              </a:spcAft>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7" name="Text Placeholder 15">
            <a:extLst>
              <a:ext uri="{FF2B5EF4-FFF2-40B4-BE49-F238E27FC236}">
                <a16:creationId xmlns:a16="http://schemas.microsoft.com/office/drawing/2014/main" id="{D5BC3685-C245-4E9D-A8A7-BB9005763CAD}"/>
              </a:ext>
            </a:extLst>
          </p:cNvPr>
          <p:cNvSpPr>
            <a:spLocks noGrp="1"/>
          </p:cNvSpPr>
          <p:nvPr>
            <p:ph type="body" sz="quarter" idx="13" hasCustomPrompt="1"/>
          </p:nvPr>
        </p:nvSpPr>
        <p:spPr>
          <a:xfrm>
            <a:off x="512106" y="350839"/>
            <a:ext cx="9989575" cy="677862"/>
          </a:xfrm>
          <a:prstGeom prst="rect">
            <a:avLst/>
          </a:prstGeom>
        </p:spPr>
        <p:txBody>
          <a:bodyPr lIns="0" tIns="0" rIns="0" bIns="0"/>
          <a:lstStyle>
            <a:lvl1pPr algn="l" defTabSz="360000">
              <a:spcBef>
                <a:spcPts val="0"/>
              </a:spcBef>
              <a:spcAft>
                <a:spcPts val="1000"/>
              </a:spcAft>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6" name="Graphic 5">
            <a:extLst>
              <a:ext uri="{FF2B5EF4-FFF2-40B4-BE49-F238E27FC236}">
                <a16:creationId xmlns:a16="http://schemas.microsoft.com/office/drawing/2014/main" id="{F012091B-3DF2-4E54-ACE5-8539B1E7DE49}"/>
              </a:ext>
            </a:extLst>
          </p:cNvPr>
          <p:cNvSpPr/>
          <p:nvPr userDrawn="1"/>
        </p:nvSpPr>
        <p:spPr>
          <a:xfrm rot="10800000">
            <a:off x="10341300" y="-1"/>
            <a:ext cx="1869624" cy="6698456"/>
          </a:xfrm>
          <a:custGeom>
            <a:avLst/>
            <a:gdLst>
              <a:gd name="connsiteX0" fmla="*/ 9324 w 1877232"/>
              <a:gd name="connsiteY0" fmla="*/ 9324 h 6725710"/>
              <a:gd name="connsiteX1" fmla="*/ 1877854 w 1877232"/>
              <a:gd name="connsiteY1" fmla="*/ 9324 h 6725710"/>
              <a:gd name="connsiteX2" fmla="*/ 710489 w 1877232"/>
              <a:gd name="connsiteY2" fmla="*/ 6726333 h 6725710"/>
              <a:gd name="connsiteX3" fmla="*/ 9324 w 1877232"/>
              <a:gd name="connsiteY3" fmla="*/ 6726333 h 6725710"/>
              <a:gd name="connsiteX4" fmla="*/ 9324 w 1877232"/>
              <a:gd name="connsiteY4" fmla="*/ 9324 h 6725710"/>
              <a:gd name="connsiteX5" fmla="*/ 9324 w 1877232"/>
              <a:gd name="connsiteY5" fmla="*/ 9324 h 67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232" h="6725710">
                <a:moveTo>
                  <a:pt x="9324" y="9324"/>
                </a:moveTo>
                <a:lnTo>
                  <a:pt x="1877854" y="9324"/>
                </a:lnTo>
                <a:lnTo>
                  <a:pt x="710489" y="6726333"/>
                </a:lnTo>
                <a:lnTo>
                  <a:pt x="9324" y="6726333"/>
                </a:lnTo>
                <a:lnTo>
                  <a:pt x="9324" y="9324"/>
                </a:lnTo>
                <a:lnTo>
                  <a:pt x="9324" y="9324"/>
                </a:lnTo>
                <a:close/>
              </a:path>
            </a:pathLst>
          </a:custGeom>
          <a:solidFill>
            <a:schemeClr val="accent5"/>
          </a:solidFill>
          <a:ln w="9525" cap="flat">
            <a:noFill/>
            <a:prstDash val="solid"/>
            <a:miter/>
          </a:ln>
        </p:spPr>
        <p:txBody>
          <a:bodyPr rtlCol="0" anchor="ctr"/>
          <a:lstStyle/>
          <a:p>
            <a:endParaRPr lang="en-GB"/>
          </a:p>
        </p:txBody>
      </p:sp>
      <p:grpSp>
        <p:nvGrpSpPr>
          <p:cNvPr id="17" name="Graphic 11">
            <a:extLst>
              <a:ext uri="{FF2B5EF4-FFF2-40B4-BE49-F238E27FC236}">
                <a16:creationId xmlns:a16="http://schemas.microsoft.com/office/drawing/2014/main" id="{7421B489-FB46-3A46-B8E0-2D77A08BE26D}"/>
              </a:ext>
            </a:extLst>
          </p:cNvPr>
          <p:cNvGrpSpPr/>
          <p:nvPr userDrawn="1"/>
        </p:nvGrpSpPr>
        <p:grpSpPr>
          <a:xfrm>
            <a:off x="10213282" y="292521"/>
            <a:ext cx="822326" cy="548217"/>
            <a:chOff x="8747759" y="5869443"/>
            <a:chExt cx="1071563" cy="714375"/>
          </a:xfrm>
        </p:grpSpPr>
        <p:sp>
          <p:nvSpPr>
            <p:cNvPr id="18" name="Freeform: Shape 25">
              <a:extLst>
                <a:ext uri="{FF2B5EF4-FFF2-40B4-BE49-F238E27FC236}">
                  <a16:creationId xmlns:a16="http://schemas.microsoft.com/office/drawing/2014/main" id="{209C5637-45D1-4B41-9F05-6B0BF5BB5545}"/>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9" name="Freeform: Shape 26">
              <a:extLst>
                <a:ext uri="{FF2B5EF4-FFF2-40B4-BE49-F238E27FC236}">
                  <a16:creationId xmlns:a16="http://schemas.microsoft.com/office/drawing/2014/main" id="{6BF19AE2-FF64-5340-8E9D-0320B9CCD387}"/>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0" name="Freeform: Shape 27">
              <a:extLst>
                <a:ext uri="{FF2B5EF4-FFF2-40B4-BE49-F238E27FC236}">
                  <a16:creationId xmlns:a16="http://schemas.microsoft.com/office/drawing/2014/main" id="{CDF98BF9-9A9A-524D-9410-98A8BC4AEFB0}"/>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1" name="Freeform: Shape 28">
              <a:extLst>
                <a:ext uri="{FF2B5EF4-FFF2-40B4-BE49-F238E27FC236}">
                  <a16:creationId xmlns:a16="http://schemas.microsoft.com/office/drawing/2014/main" id="{0130BACB-A7B5-344B-A1C9-3264A1BDCF8D}"/>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2" name="Freeform: Shape 29">
              <a:extLst>
                <a:ext uri="{FF2B5EF4-FFF2-40B4-BE49-F238E27FC236}">
                  <a16:creationId xmlns:a16="http://schemas.microsoft.com/office/drawing/2014/main" id="{DBF39935-B116-574B-98DF-81135195BDB4}"/>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3" name="Freeform: Shape 30">
              <a:extLst>
                <a:ext uri="{FF2B5EF4-FFF2-40B4-BE49-F238E27FC236}">
                  <a16:creationId xmlns:a16="http://schemas.microsoft.com/office/drawing/2014/main" id="{6944D120-BC38-9040-8B98-E73BBE4709C9}"/>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4" name="Freeform: Shape 31">
              <a:extLst>
                <a:ext uri="{FF2B5EF4-FFF2-40B4-BE49-F238E27FC236}">
                  <a16:creationId xmlns:a16="http://schemas.microsoft.com/office/drawing/2014/main" id="{A8CD4159-8CDF-6841-B55B-B58900AB9F88}"/>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375949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580B9-8A43-442C-9076-F88F7D60A9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197CF4-8E67-4552-B074-A8B6580BA5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200965D-6B30-47C9-90CD-D27EC9E0322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A69A4C-4C48-41FD-90ED-80F2960FC2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F8EDB22-48AF-46FF-A2F1-642BB38D707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F1E8B3-8022-4A2A-BD2F-529A0A65857D}"/>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B1865AE7-2F3E-498C-914E-0C5F2EB64C02}"/>
              </a:ext>
            </a:extLst>
          </p:cNvPr>
          <p:cNvSpPr>
            <a:spLocks noGrp="1"/>
          </p:cNvSpPr>
          <p:nvPr>
            <p:ph type="ftr" sz="quarter" idx="11"/>
          </p:nvPr>
        </p:nvSpPr>
        <p:spPr/>
        <p:txBody>
          <a:bodyPr/>
          <a:lstStyle/>
          <a:p>
            <a:r>
              <a:rPr lang="en-US"/>
              <a:t>Slide</a:t>
            </a:r>
          </a:p>
        </p:txBody>
      </p:sp>
      <p:sp>
        <p:nvSpPr>
          <p:cNvPr id="9" name="Slide Number Placeholder 8">
            <a:extLst>
              <a:ext uri="{FF2B5EF4-FFF2-40B4-BE49-F238E27FC236}">
                <a16:creationId xmlns:a16="http://schemas.microsoft.com/office/drawing/2014/main" id="{3A5C9F5F-9C84-4D44-AEB0-6C4C883E373E}"/>
              </a:ext>
            </a:extLst>
          </p:cNvPr>
          <p:cNvSpPr>
            <a:spLocks noGrp="1"/>
          </p:cNvSpPr>
          <p:nvPr>
            <p:ph type="sldNum" sz="quarter" idx="12"/>
          </p:nvPr>
        </p:nvSpPr>
        <p:spPr/>
        <p:txBody>
          <a:bodyPr/>
          <a:lstStyle/>
          <a:p>
            <a:fld id="{E8997843-FE27-4B68-83FF-58EE63844844}" type="slidenum">
              <a:rPr lang="en-US" smtClean="0"/>
              <a:t>‹#›</a:t>
            </a:fld>
            <a:endParaRPr lang="en-US"/>
          </a:p>
        </p:txBody>
      </p:sp>
    </p:spTree>
    <p:extLst>
      <p:ext uri="{BB962C8B-B14F-4D97-AF65-F5344CB8AC3E}">
        <p14:creationId xmlns:p14="http://schemas.microsoft.com/office/powerpoint/2010/main" val="36606251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eft Wide (Scholar Blue)">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10BB4C51-7CC3-4FD7-AFE3-BD9853627C6D}"/>
              </a:ext>
            </a:extLst>
          </p:cNvPr>
          <p:cNvSpPr>
            <a:spLocks noGrp="1"/>
          </p:cNvSpPr>
          <p:nvPr>
            <p:ph type="body" sz="quarter" idx="10" hasCustomPrompt="1"/>
          </p:nvPr>
        </p:nvSpPr>
        <p:spPr>
          <a:xfrm>
            <a:off x="4554305" y="1314014"/>
            <a:ext cx="7118114" cy="3944003"/>
          </a:xfrm>
          <a:prstGeom prst="rect">
            <a:avLst/>
          </a:prstGeom>
        </p:spPr>
        <p:txBody>
          <a:bodyPr lIns="0" tIns="0" rIns="0" bIns="0"/>
          <a:lstStyle>
            <a:lvl1pPr defTabSz="360000">
              <a:lnSpc>
                <a:spcPct val="110000"/>
              </a:lnSpc>
              <a:spcBef>
                <a:spcPts val="0"/>
              </a:spcBef>
              <a:spcAft>
                <a:spcPts val="1000"/>
              </a:spcAft>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7" name="Text Placeholder 15">
            <a:extLst>
              <a:ext uri="{FF2B5EF4-FFF2-40B4-BE49-F238E27FC236}">
                <a16:creationId xmlns:a16="http://schemas.microsoft.com/office/drawing/2014/main" id="{0B7049B7-EFCC-419B-9131-DF0143F9F60C}"/>
              </a:ext>
            </a:extLst>
          </p:cNvPr>
          <p:cNvSpPr>
            <a:spLocks noGrp="1"/>
          </p:cNvSpPr>
          <p:nvPr>
            <p:ph type="body" sz="quarter" idx="11" hasCustomPrompt="1"/>
          </p:nvPr>
        </p:nvSpPr>
        <p:spPr>
          <a:xfrm>
            <a:off x="4554012" y="340014"/>
            <a:ext cx="7118410" cy="677862"/>
          </a:xfrm>
          <a:prstGeom prst="rect">
            <a:avLst/>
          </a:prstGeom>
        </p:spPr>
        <p:txBody>
          <a:bodyPr lIns="0" tIns="0" rIns="0" bIns="0"/>
          <a:lstStyle>
            <a:lvl1pPr algn="l" defTabSz="360000">
              <a:spcBef>
                <a:spcPts val="0"/>
              </a:spcBef>
              <a:spcAft>
                <a:spcPts val="1000"/>
              </a:spcAft>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6" name="Graphic 8">
            <a:extLst>
              <a:ext uri="{FF2B5EF4-FFF2-40B4-BE49-F238E27FC236}">
                <a16:creationId xmlns:a16="http://schemas.microsoft.com/office/drawing/2014/main" id="{C0487F2F-81C2-4933-AF75-3EE4D236B1DB}"/>
              </a:ext>
            </a:extLst>
          </p:cNvPr>
          <p:cNvSpPr/>
          <p:nvPr userDrawn="1"/>
        </p:nvSpPr>
        <p:spPr>
          <a:xfrm>
            <a:off x="-19684" y="-7645"/>
            <a:ext cx="3900087" cy="6699428"/>
          </a:xfrm>
          <a:custGeom>
            <a:avLst/>
            <a:gdLst>
              <a:gd name="connsiteX0" fmla="*/ 9490 w 3998392"/>
              <a:gd name="connsiteY0" fmla="*/ 9490 h 6870652"/>
              <a:gd name="connsiteX1" fmla="*/ 3993964 w 3998392"/>
              <a:gd name="connsiteY1" fmla="*/ 9490 h 6870652"/>
              <a:gd name="connsiteX2" fmla="*/ 2799507 w 3998392"/>
              <a:gd name="connsiteY2" fmla="*/ 6867489 h 6870652"/>
              <a:gd name="connsiteX3" fmla="*/ 9490 w 3998392"/>
              <a:gd name="connsiteY3" fmla="*/ 6867489 h 6870652"/>
              <a:gd name="connsiteX4" fmla="*/ 9490 w 3998392"/>
              <a:gd name="connsiteY4" fmla="*/ 9490 h 6870652"/>
              <a:gd name="connsiteX5" fmla="*/ 9490 w 3998392"/>
              <a:gd name="connsiteY5" fmla="*/ 9490 h 687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392" h="6870652">
                <a:moveTo>
                  <a:pt x="9490" y="9490"/>
                </a:moveTo>
                <a:lnTo>
                  <a:pt x="3993964" y="9490"/>
                </a:lnTo>
                <a:lnTo>
                  <a:pt x="2799507" y="6867489"/>
                </a:lnTo>
                <a:lnTo>
                  <a:pt x="9490" y="6867489"/>
                </a:lnTo>
                <a:lnTo>
                  <a:pt x="9490" y="9490"/>
                </a:lnTo>
                <a:lnTo>
                  <a:pt x="9490" y="9490"/>
                </a:lnTo>
                <a:close/>
              </a:path>
            </a:pathLst>
          </a:custGeom>
          <a:solidFill>
            <a:schemeClr val="accent1"/>
          </a:solidFill>
          <a:ln w="9525" cap="flat">
            <a:noFill/>
            <a:prstDash val="solid"/>
            <a:miter/>
          </a:ln>
        </p:spPr>
        <p:txBody>
          <a:bodyPr rtlCol="0" anchor="ctr"/>
          <a:lstStyle/>
          <a:p>
            <a:endParaRPr lang="en-GB"/>
          </a:p>
        </p:txBody>
      </p:sp>
      <p:grpSp>
        <p:nvGrpSpPr>
          <p:cNvPr id="17" name="Graphic 11">
            <a:extLst>
              <a:ext uri="{FF2B5EF4-FFF2-40B4-BE49-F238E27FC236}">
                <a16:creationId xmlns:a16="http://schemas.microsoft.com/office/drawing/2014/main" id="{016472EC-35DB-4166-9B11-9F92AEC40239}"/>
              </a:ext>
            </a:extLst>
          </p:cNvPr>
          <p:cNvGrpSpPr/>
          <p:nvPr userDrawn="1"/>
        </p:nvGrpSpPr>
        <p:grpSpPr>
          <a:xfrm>
            <a:off x="10850092" y="5959552"/>
            <a:ext cx="822326" cy="548217"/>
            <a:chOff x="8747759" y="5869443"/>
            <a:chExt cx="1071563" cy="714375"/>
          </a:xfrm>
        </p:grpSpPr>
        <p:sp>
          <p:nvSpPr>
            <p:cNvPr id="18" name="Freeform: Shape 17">
              <a:extLst>
                <a:ext uri="{FF2B5EF4-FFF2-40B4-BE49-F238E27FC236}">
                  <a16:creationId xmlns:a16="http://schemas.microsoft.com/office/drawing/2014/main" id="{529B2264-8425-437A-8DCE-ECE3D1DD8923}"/>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C90E47E-481B-4414-AD28-CAA9B38ADA23}"/>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A32B2DA-498C-47E8-8B12-BFA29A76A3BB}"/>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0C9D22C-762D-4D1A-A9B1-F6F473A8BE35}"/>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38C7D1C-4F26-42A9-A3AF-ABA4658AB37B}"/>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82E585A2-6CF6-474C-88DE-AF57EF9BA3D6}"/>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426152B-13AA-468A-8B6A-F49EB0B77C27}"/>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2738206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eft Wide (Dark Fuschia)">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FB5BB34A-4873-499E-9342-682A11196FCD}"/>
              </a:ext>
            </a:extLst>
          </p:cNvPr>
          <p:cNvSpPr>
            <a:spLocks noGrp="1"/>
          </p:cNvSpPr>
          <p:nvPr>
            <p:ph type="body" sz="quarter" idx="10" hasCustomPrompt="1"/>
          </p:nvPr>
        </p:nvSpPr>
        <p:spPr>
          <a:xfrm>
            <a:off x="4554305" y="1314014"/>
            <a:ext cx="7118114" cy="3944003"/>
          </a:xfrm>
          <a:prstGeom prst="rect">
            <a:avLst/>
          </a:prstGeom>
        </p:spPr>
        <p:txBody>
          <a:bodyPr lIns="0" tIns="0" rIns="0" bIns="0"/>
          <a:lstStyle>
            <a:lvl1pPr defTabSz="360000">
              <a:lnSpc>
                <a:spcPct val="110000"/>
              </a:lnSpc>
              <a:spcBef>
                <a:spcPts val="0"/>
              </a:spcBef>
              <a:spcAft>
                <a:spcPts val="1000"/>
              </a:spcAft>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10" name="Text Placeholder 15">
            <a:extLst>
              <a:ext uri="{FF2B5EF4-FFF2-40B4-BE49-F238E27FC236}">
                <a16:creationId xmlns:a16="http://schemas.microsoft.com/office/drawing/2014/main" id="{30B1DD1B-3196-4CAA-9FD0-717BD19FA853}"/>
              </a:ext>
            </a:extLst>
          </p:cNvPr>
          <p:cNvSpPr>
            <a:spLocks noGrp="1"/>
          </p:cNvSpPr>
          <p:nvPr>
            <p:ph type="body" sz="quarter" idx="11" hasCustomPrompt="1"/>
          </p:nvPr>
        </p:nvSpPr>
        <p:spPr>
          <a:xfrm>
            <a:off x="4554012" y="340014"/>
            <a:ext cx="7118410" cy="677862"/>
          </a:xfrm>
          <a:prstGeom prst="rect">
            <a:avLst/>
          </a:prstGeom>
        </p:spPr>
        <p:txBody>
          <a:bodyPr lIns="0" tIns="0" rIns="0" bIns="0"/>
          <a:lstStyle>
            <a:lvl1pPr algn="l" defTabSz="360000">
              <a:spcBef>
                <a:spcPts val="0"/>
              </a:spcBef>
              <a:spcAft>
                <a:spcPts val="1000"/>
              </a:spcAft>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21" name="Graphic 8">
            <a:extLst>
              <a:ext uri="{FF2B5EF4-FFF2-40B4-BE49-F238E27FC236}">
                <a16:creationId xmlns:a16="http://schemas.microsoft.com/office/drawing/2014/main" id="{185A7A0F-3CA6-4BE2-AB61-4167F2A321FC}"/>
              </a:ext>
            </a:extLst>
          </p:cNvPr>
          <p:cNvSpPr/>
          <p:nvPr userDrawn="1"/>
        </p:nvSpPr>
        <p:spPr>
          <a:xfrm>
            <a:off x="-13547" y="-8785"/>
            <a:ext cx="3900087" cy="6699428"/>
          </a:xfrm>
          <a:custGeom>
            <a:avLst/>
            <a:gdLst>
              <a:gd name="connsiteX0" fmla="*/ 9490 w 3998392"/>
              <a:gd name="connsiteY0" fmla="*/ 9490 h 6870652"/>
              <a:gd name="connsiteX1" fmla="*/ 3993964 w 3998392"/>
              <a:gd name="connsiteY1" fmla="*/ 9490 h 6870652"/>
              <a:gd name="connsiteX2" fmla="*/ 2799507 w 3998392"/>
              <a:gd name="connsiteY2" fmla="*/ 6867489 h 6870652"/>
              <a:gd name="connsiteX3" fmla="*/ 9490 w 3998392"/>
              <a:gd name="connsiteY3" fmla="*/ 6867489 h 6870652"/>
              <a:gd name="connsiteX4" fmla="*/ 9490 w 3998392"/>
              <a:gd name="connsiteY4" fmla="*/ 9490 h 6870652"/>
              <a:gd name="connsiteX5" fmla="*/ 9490 w 3998392"/>
              <a:gd name="connsiteY5" fmla="*/ 9490 h 687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392" h="6870652">
                <a:moveTo>
                  <a:pt x="9490" y="9490"/>
                </a:moveTo>
                <a:lnTo>
                  <a:pt x="3993964" y="9490"/>
                </a:lnTo>
                <a:lnTo>
                  <a:pt x="2799507" y="6867489"/>
                </a:lnTo>
                <a:lnTo>
                  <a:pt x="9490" y="6867489"/>
                </a:lnTo>
                <a:lnTo>
                  <a:pt x="9490" y="9490"/>
                </a:lnTo>
                <a:lnTo>
                  <a:pt x="9490" y="9490"/>
                </a:lnTo>
                <a:close/>
              </a:path>
            </a:pathLst>
          </a:custGeom>
          <a:solidFill>
            <a:schemeClr val="accent2"/>
          </a:solidFill>
          <a:ln w="9525" cap="flat">
            <a:noFill/>
            <a:prstDash val="solid"/>
            <a:miter/>
          </a:ln>
        </p:spPr>
        <p:txBody>
          <a:bodyPr rtlCol="0" anchor="ctr"/>
          <a:lstStyle/>
          <a:p>
            <a:endParaRPr lang="en-GB"/>
          </a:p>
        </p:txBody>
      </p:sp>
      <p:grpSp>
        <p:nvGrpSpPr>
          <p:cNvPr id="20" name="Graphic 11">
            <a:extLst>
              <a:ext uri="{FF2B5EF4-FFF2-40B4-BE49-F238E27FC236}">
                <a16:creationId xmlns:a16="http://schemas.microsoft.com/office/drawing/2014/main" id="{B90CEC0A-5071-41C2-AE32-34891FE86C77}"/>
              </a:ext>
            </a:extLst>
          </p:cNvPr>
          <p:cNvGrpSpPr/>
          <p:nvPr userDrawn="1"/>
        </p:nvGrpSpPr>
        <p:grpSpPr>
          <a:xfrm>
            <a:off x="10850092" y="5959552"/>
            <a:ext cx="822326" cy="548217"/>
            <a:chOff x="8747759" y="5869443"/>
            <a:chExt cx="1071563" cy="714375"/>
          </a:xfrm>
        </p:grpSpPr>
        <p:sp>
          <p:nvSpPr>
            <p:cNvPr id="22" name="Freeform: Shape 21">
              <a:extLst>
                <a:ext uri="{FF2B5EF4-FFF2-40B4-BE49-F238E27FC236}">
                  <a16:creationId xmlns:a16="http://schemas.microsoft.com/office/drawing/2014/main" id="{8395759D-DCCF-4E80-AD03-E57C287BAA95}"/>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1A8EC84D-E2DC-4C72-B894-C5B31EF028F0}"/>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254C612-A332-442C-96D7-FCE831B302D6}"/>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F53951A-6724-41C2-96A1-26C4257AFBC3}"/>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F9614AB-F946-4308-8C0B-CE16DEDF7D04}"/>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9DAB679F-3EBD-4C9E-9043-541E885D3541}"/>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9B48199-A642-4D2F-972C-58530F1E2A02}"/>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328779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eft Wide (Emerald)">
    <p:spTree>
      <p:nvGrpSpPr>
        <p:cNvPr id="1" name=""/>
        <p:cNvGrpSpPr/>
        <p:nvPr/>
      </p:nvGrpSpPr>
      <p:grpSpPr>
        <a:xfrm>
          <a:off x="0" y="0"/>
          <a:ext cx="0" cy="0"/>
          <a:chOff x="0" y="0"/>
          <a:chExt cx="0" cy="0"/>
        </a:xfrm>
      </p:grpSpPr>
      <p:sp>
        <p:nvSpPr>
          <p:cNvPr id="9" name="Text Placeholder 10">
            <a:extLst>
              <a:ext uri="{FF2B5EF4-FFF2-40B4-BE49-F238E27FC236}">
                <a16:creationId xmlns:a16="http://schemas.microsoft.com/office/drawing/2014/main" id="{1281BB13-9E50-4FB8-9B5C-3170DC684F1A}"/>
              </a:ext>
            </a:extLst>
          </p:cNvPr>
          <p:cNvSpPr>
            <a:spLocks noGrp="1"/>
          </p:cNvSpPr>
          <p:nvPr>
            <p:ph type="body" sz="quarter" idx="10" hasCustomPrompt="1"/>
          </p:nvPr>
        </p:nvSpPr>
        <p:spPr>
          <a:xfrm>
            <a:off x="4554305" y="1314014"/>
            <a:ext cx="7118114" cy="3944003"/>
          </a:xfrm>
          <a:prstGeom prst="rect">
            <a:avLst/>
          </a:prstGeom>
        </p:spPr>
        <p:txBody>
          <a:bodyPr lIns="0" tIns="0" rIns="0" bIns="0"/>
          <a:lstStyle>
            <a:lvl1pPr defTabSz="360000">
              <a:lnSpc>
                <a:spcPct val="110000"/>
              </a:lnSpc>
              <a:spcBef>
                <a:spcPts val="0"/>
              </a:spcBef>
              <a:spcAft>
                <a:spcPts val="1000"/>
              </a:spcAft>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10" name="Text Placeholder 15">
            <a:extLst>
              <a:ext uri="{FF2B5EF4-FFF2-40B4-BE49-F238E27FC236}">
                <a16:creationId xmlns:a16="http://schemas.microsoft.com/office/drawing/2014/main" id="{496139A0-6571-4A60-BBD5-F8508913F123}"/>
              </a:ext>
            </a:extLst>
          </p:cNvPr>
          <p:cNvSpPr>
            <a:spLocks noGrp="1"/>
          </p:cNvSpPr>
          <p:nvPr>
            <p:ph type="body" sz="quarter" idx="11" hasCustomPrompt="1"/>
          </p:nvPr>
        </p:nvSpPr>
        <p:spPr>
          <a:xfrm>
            <a:off x="4554012" y="340014"/>
            <a:ext cx="7118410" cy="677862"/>
          </a:xfrm>
          <a:prstGeom prst="rect">
            <a:avLst/>
          </a:prstGeom>
        </p:spPr>
        <p:txBody>
          <a:bodyPr lIns="0" tIns="0" rIns="0" bIns="0"/>
          <a:lstStyle>
            <a:lvl1pPr algn="l" defTabSz="360000">
              <a:spcBef>
                <a:spcPts val="0"/>
              </a:spcBef>
              <a:spcAft>
                <a:spcPts val="1000"/>
              </a:spcAft>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22" name="Graphic 8">
            <a:extLst>
              <a:ext uri="{FF2B5EF4-FFF2-40B4-BE49-F238E27FC236}">
                <a16:creationId xmlns:a16="http://schemas.microsoft.com/office/drawing/2014/main" id="{74A3411D-1CC5-4B74-9D02-C8C963E73806}"/>
              </a:ext>
            </a:extLst>
          </p:cNvPr>
          <p:cNvSpPr/>
          <p:nvPr userDrawn="1"/>
        </p:nvSpPr>
        <p:spPr>
          <a:xfrm>
            <a:off x="-19684" y="-2648"/>
            <a:ext cx="3900087" cy="6699428"/>
          </a:xfrm>
          <a:custGeom>
            <a:avLst/>
            <a:gdLst>
              <a:gd name="connsiteX0" fmla="*/ 9490 w 3998392"/>
              <a:gd name="connsiteY0" fmla="*/ 9490 h 6870652"/>
              <a:gd name="connsiteX1" fmla="*/ 3993964 w 3998392"/>
              <a:gd name="connsiteY1" fmla="*/ 9490 h 6870652"/>
              <a:gd name="connsiteX2" fmla="*/ 2799507 w 3998392"/>
              <a:gd name="connsiteY2" fmla="*/ 6867489 h 6870652"/>
              <a:gd name="connsiteX3" fmla="*/ 9490 w 3998392"/>
              <a:gd name="connsiteY3" fmla="*/ 6867489 h 6870652"/>
              <a:gd name="connsiteX4" fmla="*/ 9490 w 3998392"/>
              <a:gd name="connsiteY4" fmla="*/ 9490 h 6870652"/>
              <a:gd name="connsiteX5" fmla="*/ 9490 w 3998392"/>
              <a:gd name="connsiteY5" fmla="*/ 9490 h 687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392" h="6870652">
                <a:moveTo>
                  <a:pt x="9490" y="9490"/>
                </a:moveTo>
                <a:lnTo>
                  <a:pt x="3993964" y="9490"/>
                </a:lnTo>
                <a:lnTo>
                  <a:pt x="2799507" y="6867489"/>
                </a:lnTo>
                <a:lnTo>
                  <a:pt x="9490" y="6867489"/>
                </a:lnTo>
                <a:lnTo>
                  <a:pt x="9490" y="9490"/>
                </a:lnTo>
                <a:lnTo>
                  <a:pt x="9490" y="9490"/>
                </a:lnTo>
                <a:close/>
              </a:path>
            </a:pathLst>
          </a:custGeom>
          <a:solidFill>
            <a:schemeClr val="accent3"/>
          </a:solidFill>
          <a:ln w="9525" cap="flat">
            <a:noFill/>
            <a:prstDash val="solid"/>
            <a:miter/>
          </a:ln>
        </p:spPr>
        <p:txBody>
          <a:bodyPr rtlCol="0" anchor="ctr"/>
          <a:lstStyle/>
          <a:p>
            <a:endParaRPr lang="en-GB"/>
          </a:p>
        </p:txBody>
      </p:sp>
      <p:grpSp>
        <p:nvGrpSpPr>
          <p:cNvPr id="21" name="Graphic 11">
            <a:extLst>
              <a:ext uri="{FF2B5EF4-FFF2-40B4-BE49-F238E27FC236}">
                <a16:creationId xmlns:a16="http://schemas.microsoft.com/office/drawing/2014/main" id="{2F9B60EE-F847-4D84-ABD9-1609A11A3D0C}"/>
              </a:ext>
            </a:extLst>
          </p:cNvPr>
          <p:cNvGrpSpPr/>
          <p:nvPr userDrawn="1"/>
        </p:nvGrpSpPr>
        <p:grpSpPr>
          <a:xfrm>
            <a:off x="10850092" y="5959552"/>
            <a:ext cx="822326" cy="548217"/>
            <a:chOff x="8747759" y="5869443"/>
            <a:chExt cx="1071563" cy="714375"/>
          </a:xfrm>
        </p:grpSpPr>
        <p:sp>
          <p:nvSpPr>
            <p:cNvPr id="23" name="Freeform: Shape 22">
              <a:extLst>
                <a:ext uri="{FF2B5EF4-FFF2-40B4-BE49-F238E27FC236}">
                  <a16:creationId xmlns:a16="http://schemas.microsoft.com/office/drawing/2014/main" id="{24C4DB25-F144-4168-9BE4-5394B8580224}"/>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DF75C55-BE16-46C2-9085-89245381B781}"/>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150F6BEE-7F60-402C-8504-CB839779B84A}"/>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7FF48D5-5149-4E2B-AE2E-0547CA433ECB}"/>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65AFAFD-D50B-46D0-BAAE-3A7EC8A36F33}"/>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224DA6D-0B1B-4B27-AB2B-A34D8A94D335}"/>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88A2AAB4-0955-4BC4-9EC5-2B30DA5095C2}"/>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3634611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eft Wide (Golden Sand)">
    <p:spTree>
      <p:nvGrpSpPr>
        <p:cNvPr id="1" name=""/>
        <p:cNvGrpSpPr/>
        <p:nvPr/>
      </p:nvGrpSpPr>
      <p:grpSpPr>
        <a:xfrm>
          <a:off x="0" y="0"/>
          <a:ext cx="0" cy="0"/>
          <a:chOff x="0" y="0"/>
          <a:chExt cx="0" cy="0"/>
        </a:xfrm>
      </p:grpSpPr>
      <p:sp>
        <p:nvSpPr>
          <p:cNvPr id="9" name="Text Placeholder 10">
            <a:extLst>
              <a:ext uri="{FF2B5EF4-FFF2-40B4-BE49-F238E27FC236}">
                <a16:creationId xmlns:a16="http://schemas.microsoft.com/office/drawing/2014/main" id="{18D56DEC-D70A-46D9-B5F3-44A50A935D0A}"/>
              </a:ext>
            </a:extLst>
          </p:cNvPr>
          <p:cNvSpPr>
            <a:spLocks noGrp="1"/>
          </p:cNvSpPr>
          <p:nvPr>
            <p:ph type="body" sz="quarter" idx="10" hasCustomPrompt="1"/>
          </p:nvPr>
        </p:nvSpPr>
        <p:spPr>
          <a:xfrm>
            <a:off x="4554305" y="1314014"/>
            <a:ext cx="7118114" cy="3944003"/>
          </a:xfrm>
          <a:prstGeom prst="rect">
            <a:avLst/>
          </a:prstGeom>
        </p:spPr>
        <p:txBody>
          <a:bodyPr lIns="0" tIns="0" rIns="0" bIns="0"/>
          <a:lstStyle>
            <a:lvl1pPr defTabSz="360000">
              <a:lnSpc>
                <a:spcPct val="110000"/>
              </a:lnSpc>
              <a:spcBef>
                <a:spcPts val="0"/>
              </a:spcBef>
              <a:spcAft>
                <a:spcPts val="1000"/>
              </a:spcAft>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10" name="Text Placeholder 15">
            <a:extLst>
              <a:ext uri="{FF2B5EF4-FFF2-40B4-BE49-F238E27FC236}">
                <a16:creationId xmlns:a16="http://schemas.microsoft.com/office/drawing/2014/main" id="{D6D1097F-463A-457A-96F7-EBABCFE42380}"/>
              </a:ext>
            </a:extLst>
          </p:cNvPr>
          <p:cNvSpPr>
            <a:spLocks noGrp="1"/>
          </p:cNvSpPr>
          <p:nvPr>
            <p:ph type="body" sz="quarter" idx="11" hasCustomPrompt="1"/>
          </p:nvPr>
        </p:nvSpPr>
        <p:spPr>
          <a:xfrm>
            <a:off x="4554012" y="340014"/>
            <a:ext cx="7118410" cy="677862"/>
          </a:xfrm>
          <a:prstGeom prst="rect">
            <a:avLst/>
          </a:prstGeom>
        </p:spPr>
        <p:txBody>
          <a:bodyPr lIns="0" tIns="0" rIns="0" bIns="0"/>
          <a:lstStyle>
            <a:lvl1pPr algn="l" defTabSz="360000">
              <a:spcBef>
                <a:spcPts val="0"/>
              </a:spcBef>
              <a:spcAft>
                <a:spcPts val="1000"/>
              </a:spcAft>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20" name="Graphic 8">
            <a:extLst>
              <a:ext uri="{FF2B5EF4-FFF2-40B4-BE49-F238E27FC236}">
                <a16:creationId xmlns:a16="http://schemas.microsoft.com/office/drawing/2014/main" id="{BC8AA990-81BE-4AA6-8D38-02A4B8E847F7}"/>
              </a:ext>
            </a:extLst>
          </p:cNvPr>
          <p:cNvSpPr/>
          <p:nvPr userDrawn="1"/>
        </p:nvSpPr>
        <p:spPr>
          <a:xfrm>
            <a:off x="-19684" y="-2648"/>
            <a:ext cx="3900087" cy="6699428"/>
          </a:xfrm>
          <a:custGeom>
            <a:avLst/>
            <a:gdLst>
              <a:gd name="connsiteX0" fmla="*/ 9490 w 3998392"/>
              <a:gd name="connsiteY0" fmla="*/ 9490 h 6870652"/>
              <a:gd name="connsiteX1" fmla="*/ 3993964 w 3998392"/>
              <a:gd name="connsiteY1" fmla="*/ 9490 h 6870652"/>
              <a:gd name="connsiteX2" fmla="*/ 2799507 w 3998392"/>
              <a:gd name="connsiteY2" fmla="*/ 6867489 h 6870652"/>
              <a:gd name="connsiteX3" fmla="*/ 9490 w 3998392"/>
              <a:gd name="connsiteY3" fmla="*/ 6867489 h 6870652"/>
              <a:gd name="connsiteX4" fmla="*/ 9490 w 3998392"/>
              <a:gd name="connsiteY4" fmla="*/ 9490 h 6870652"/>
              <a:gd name="connsiteX5" fmla="*/ 9490 w 3998392"/>
              <a:gd name="connsiteY5" fmla="*/ 9490 h 687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392" h="6870652">
                <a:moveTo>
                  <a:pt x="9490" y="9490"/>
                </a:moveTo>
                <a:lnTo>
                  <a:pt x="3993964" y="9490"/>
                </a:lnTo>
                <a:lnTo>
                  <a:pt x="2799507" y="6867489"/>
                </a:lnTo>
                <a:lnTo>
                  <a:pt x="9490" y="6867489"/>
                </a:lnTo>
                <a:lnTo>
                  <a:pt x="9490" y="9490"/>
                </a:lnTo>
                <a:lnTo>
                  <a:pt x="9490" y="9490"/>
                </a:lnTo>
                <a:close/>
              </a:path>
            </a:pathLst>
          </a:custGeom>
          <a:solidFill>
            <a:schemeClr val="accent4"/>
          </a:solidFill>
          <a:ln w="9525" cap="flat">
            <a:noFill/>
            <a:prstDash val="solid"/>
            <a:miter/>
          </a:ln>
        </p:spPr>
        <p:txBody>
          <a:bodyPr rtlCol="0" anchor="ctr"/>
          <a:lstStyle/>
          <a:p>
            <a:endParaRPr lang="en-GB"/>
          </a:p>
        </p:txBody>
      </p:sp>
      <p:grpSp>
        <p:nvGrpSpPr>
          <p:cNvPr id="19" name="Graphic 11">
            <a:extLst>
              <a:ext uri="{FF2B5EF4-FFF2-40B4-BE49-F238E27FC236}">
                <a16:creationId xmlns:a16="http://schemas.microsoft.com/office/drawing/2014/main" id="{87384D90-50E0-49D5-9B2D-DED21ACAFE3D}"/>
              </a:ext>
            </a:extLst>
          </p:cNvPr>
          <p:cNvGrpSpPr/>
          <p:nvPr userDrawn="1"/>
        </p:nvGrpSpPr>
        <p:grpSpPr>
          <a:xfrm>
            <a:off x="10850092" y="5959552"/>
            <a:ext cx="822326" cy="548217"/>
            <a:chOff x="8747759" y="5869443"/>
            <a:chExt cx="1071563" cy="714375"/>
          </a:xfrm>
        </p:grpSpPr>
        <p:sp>
          <p:nvSpPr>
            <p:cNvPr id="21" name="Freeform: Shape 20">
              <a:extLst>
                <a:ext uri="{FF2B5EF4-FFF2-40B4-BE49-F238E27FC236}">
                  <a16:creationId xmlns:a16="http://schemas.microsoft.com/office/drawing/2014/main" id="{E2DE15A4-A7DE-4F7A-9C42-E216F96B31A6}"/>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3C03DF8-134A-4297-94E8-B7BD74453FFD}"/>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0314B65A-0E75-4901-AB50-0CA6A4BEE707}"/>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486F74F-8125-4D25-A0AB-165787EAF4A8}"/>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6DF469BB-2F21-4B41-AE77-479D41A690AE}"/>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6162383-07DF-4310-9980-AEA0BA87749E}"/>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06E1F9A-7D44-4967-9EDB-BA4344A27DFF}"/>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1271269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eft Wide (Azure White)">
    <p:spTree>
      <p:nvGrpSpPr>
        <p:cNvPr id="1" name=""/>
        <p:cNvGrpSpPr/>
        <p:nvPr/>
      </p:nvGrpSpPr>
      <p:grpSpPr>
        <a:xfrm>
          <a:off x="0" y="0"/>
          <a:ext cx="0" cy="0"/>
          <a:chOff x="0" y="0"/>
          <a:chExt cx="0" cy="0"/>
        </a:xfrm>
      </p:grpSpPr>
      <p:sp>
        <p:nvSpPr>
          <p:cNvPr id="9" name="Text Placeholder 10">
            <a:extLst>
              <a:ext uri="{FF2B5EF4-FFF2-40B4-BE49-F238E27FC236}">
                <a16:creationId xmlns:a16="http://schemas.microsoft.com/office/drawing/2014/main" id="{6FC40F4D-3915-4943-B517-240061CFAB31}"/>
              </a:ext>
            </a:extLst>
          </p:cNvPr>
          <p:cNvSpPr>
            <a:spLocks noGrp="1"/>
          </p:cNvSpPr>
          <p:nvPr>
            <p:ph type="body" sz="quarter" idx="10" hasCustomPrompt="1"/>
          </p:nvPr>
        </p:nvSpPr>
        <p:spPr>
          <a:xfrm>
            <a:off x="4554305" y="1314014"/>
            <a:ext cx="7118114" cy="3944003"/>
          </a:xfrm>
          <a:prstGeom prst="rect">
            <a:avLst/>
          </a:prstGeom>
        </p:spPr>
        <p:txBody>
          <a:bodyPr lIns="0" tIns="0" rIns="0" bIns="0"/>
          <a:lstStyle>
            <a:lvl1pPr defTabSz="360000">
              <a:lnSpc>
                <a:spcPct val="110000"/>
              </a:lnSpc>
              <a:spcBef>
                <a:spcPts val="0"/>
              </a:spcBef>
              <a:spcAft>
                <a:spcPts val="1000"/>
              </a:spcAft>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10" name="Text Placeholder 15">
            <a:extLst>
              <a:ext uri="{FF2B5EF4-FFF2-40B4-BE49-F238E27FC236}">
                <a16:creationId xmlns:a16="http://schemas.microsoft.com/office/drawing/2014/main" id="{88248400-B3A6-43DA-8242-8A9D67FABE7A}"/>
              </a:ext>
            </a:extLst>
          </p:cNvPr>
          <p:cNvSpPr>
            <a:spLocks noGrp="1"/>
          </p:cNvSpPr>
          <p:nvPr>
            <p:ph type="body" sz="quarter" idx="11" hasCustomPrompt="1"/>
          </p:nvPr>
        </p:nvSpPr>
        <p:spPr>
          <a:xfrm>
            <a:off x="4554012" y="340014"/>
            <a:ext cx="7118410" cy="677862"/>
          </a:xfrm>
          <a:prstGeom prst="rect">
            <a:avLst/>
          </a:prstGeom>
        </p:spPr>
        <p:txBody>
          <a:bodyPr lIns="0" tIns="0" rIns="0" bIns="0"/>
          <a:lstStyle>
            <a:lvl1pPr algn="l" defTabSz="360000">
              <a:spcBef>
                <a:spcPts val="0"/>
              </a:spcBef>
              <a:spcAft>
                <a:spcPts val="1000"/>
              </a:spcAft>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grpSp>
        <p:nvGrpSpPr>
          <p:cNvPr id="11" name="Graphic 11">
            <a:extLst>
              <a:ext uri="{FF2B5EF4-FFF2-40B4-BE49-F238E27FC236}">
                <a16:creationId xmlns:a16="http://schemas.microsoft.com/office/drawing/2014/main" id="{905858C5-3175-46F5-8FBB-35E10EF9CE20}"/>
              </a:ext>
            </a:extLst>
          </p:cNvPr>
          <p:cNvGrpSpPr/>
          <p:nvPr userDrawn="1"/>
        </p:nvGrpSpPr>
        <p:grpSpPr>
          <a:xfrm>
            <a:off x="10850092" y="5959552"/>
            <a:ext cx="822326" cy="548217"/>
            <a:chOff x="8747759" y="5869443"/>
            <a:chExt cx="1071563" cy="714375"/>
          </a:xfrm>
        </p:grpSpPr>
        <p:sp>
          <p:nvSpPr>
            <p:cNvPr id="12" name="Freeform: Shape 11">
              <a:extLst>
                <a:ext uri="{FF2B5EF4-FFF2-40B4-BE49-F238E27FC236}">
                  <a16:creationId xmlns:a16="http://schemas.microsoft.com/office/drawing/2014/main" id="{23D542DB-18C2-45EF-8B58-6DA7764FCA66}"/>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77F754C-43D2-46A8-AC94-DD3867F9F5EE}"/>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EDD1637-AA02-4F27-9307-2DCB2A2CA89E}"/>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8F2407F-EE29-4F84-86B8-F12C8D3BBFDE}"/>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2104D985-51FB-40F3-A321-06F8CB0E4F05}"/>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F3D09F6E-438C-420B-97CA-8F1B1EBF6A95}"/>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ACD6512-45F1-4B23-9753-34BC0FEEBD35}"/>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
        <p:nvSpPr>
          <p:cNvPr id="19" name="Graphic 8">
            <a:extLst>
              <a:ext uri="{FF2B5EF4-FFF2-40B4-BE49-F238E27FC236}">
                <a16:creationId xmlns:a16="http://schemas.microsoft.com/office/drawing/2014/main" id="{CBBEB1EC-CE22-47BC-BC15-BBD44947BF37}"/>
              </a:ext>
            </a:extLst>
          </p:cNvPr>
          <p:cNvSpPr/>
          <p:nvPr userDrawn="1"/>
        </p:nvSpPr>
        <p:spPr>
          <a:xfrm>
            <a:off x="-19684" y="-3406"/>
            <a:ext cx="3900087" cy="6699428"/>
          </a:xfrm>
          <a:custGeom>
            <a:avLst/>
            <a:gdLst>
              <a:gd name="connsiteX0" fmla="*/ 9490 w 3998392"/>
              <a:gd name="connsiteY0" fmla="*/ 9490 h 6870652"/>
              <a:gd name="connsiteX1" fmla="*/ 3993964 w 3998392"/>
              <a:gd name="connsiteY1" fmla="*/ 9490 h 6870652"/>
              <a:gd name="connsiteX2" fmla="*/ 2799507 w 3998392"/>
              <a:gd name="connsiteY2" fmla="*/ 6867489 h 6870652"/>
              <a:gd name="connsiteX3" fmla="*/ 9490 w 3998392"/>
              <a:gd name="connsiteY3" fmla="*/ 6867489 h 6870652"/>
              <a:gd name="connsiteX4" fmla="*/ 9490 w 3998392"/>
              <a:gd name="connsiteY4" fmla="*/ 9490 h 6870652"/>
              <a:gd name="connsiteX5" fmla="*/ 9490 w 3998392"/>
              <a:gd name="connsiteY5" fmla="*/ 9490 h 687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392" h="6870652">
                <a:moveTo>
                  <a:pt x="9490" y="9490"/>
                </a:moveTo>
                <a:lnTo>
                  <a:pt x="3993964" y="9490"/>
                </a:lnTo>
                <a:lnTo>
                  <a:pt x="2799507" y="6867489"/>
                </a:lnTo>
                <a:lnTo>
                  <a:pt x="9490" y="6867489"/>
                </a:lnTo>
                <a:lnTo>
                  <a:pt x="9490" y="9490"/>
                </a:lnTo>
                <a:lnTo>
                  <a:pt x="9490" y="9490"/>
                </a:lnTo>
                <a:close/>
              </a:path>
            </a:pathLst>
          </a:custGeom>
          <a:solidFill>
            <a:schemeClr val="accent5"/>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4212948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lant (Scholar Blue)">
    <p:spTree>
      <p:nvGrpSpPr>
        <p:cNvPr id="1" name=""/>
        <p:cNvGrpSpPr/>
        <p:nvPr/>
      </p:nvGrpSpPr>
      <p:grpSpPr>
        <a:xfrm>
          <a:off x="0" y="0"/>
          <a:ext cx="0" cy="0"/>
          <a:chOff x="0" y="0"/>
          <a:chExt cx="0" cy="0"/>
        </a:xfrm>
      </p:grpSpPr>
      <p:sp>
        <p:nvSpPr>
          <p:cNvPr id="14" name="Parallelogram 13">
            <a:extLst>
              <a:ext uri="{FF2B5EF4-FFF2-40B4-BE49-F238E27FC236}">
                <a16:creationId xmlns:a16="http://schemas.microsoft.com/office/drawing/2014/main" id="{95FBA316-29FF-4B38-BA76-7BA9BEFF5C8C}"/>
              </a:ext>
            </a:extLst>
          </p:cNvPr>
          <p:cNvSpPr/>
          <p:nvPr userDrawn="1"/>
        </p:nvSpPr>
        <p:spPr>
          <a:xfrm>
            <a:off x="814127" y="0"/>
            <a:ext cx="10452099" cy="6691313"/>
          </a:xfrm>
          <a:prstGeom prst="parallelogram">
            <a:avLst>
              <a:gd name="adj" fmla="val 171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aphic 11">
            <a:extLst>
              <a:ext uri="{FF2B5EF4-FFF2-40B4-BE49-F238E27FC236}">
                <a16:creationId xmlns:a16="http://schemas.microsoft.com/office/drawing/2014/main" id="{E165E8C9-0C67-4E21-BC05-359BF65EA2D1}"/>
              </a:ext>
            </a:extLst>
          </p:cNvPr>
          <p:cNvGrpSpPr/>
          <p:nvPr userDrawn="1"/>
        </p:nvGrpSpPr>
        <p:grpSpPr>
          <a:xfrm>
            <a:off x="437453" y="228447"/>
            <a:ext cx="987916" cy="659113"/>
            <a:chOff x="8744191" y="5865870"/>
            <a:chExt cx="1077889" cy="719141"/>
          </a:xfrm>
        </p:grpSpPr>
        <p:sp>
          <p:nvSpPr>
            <p:cNvPr id="16" name="Freeform: Shape 15">
              <a:extLst>
                <a:ext uri="{FF2B5EF4-FFF2-40B4-BE49-F238E27FC236}">
                  <a16:creationId xmlns:a16="http://schemas.microsoft.com/office/drawing/2014/main" id="{DA907DD4-D5D3-49DA-AFAC-80CD73426183}"/>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01879B3-4BC8-43B3-8FDF-2E85AB67F734}"/>
                </a:ext>
              </a:extLst>
            </p:cNvPr>
            <p:cNvSpPr/>
            <p:nvPr/>
          </p:nvSpPr>
          <p:spPr>
            <a:xfrm>
              <a:off x="8744191" y="5865873"/>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01186A0-EDEA-49C1-9073-C94309F732EA}"/>
                </a:ext>
              </a:extLst>
            </p:cNvPr>
            <p:cNvSpPr/>
            <p:nvPr/>
          </p:nvSpPr>
          <p:spPr>
            <a:xfrm>
              <a:off x="8941017" y="5865870"/>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C047A77C-F56A-4B3A-B457-6D0F8570B510}"/>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DC4E499-D657-4F8B-81CA-AB9E915038D4}"/>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87112DEC-BCA5-4F13-A678-2B331943FAD2}"/>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B7DE5DD-91DB-44EB-885B-A1EC2D370ED2}"/>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1956009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lant (Dark Fuschia)">
    <p:spTree>
      <p:nvGrpSpPr>
        <p:cNvPr id="1" name=""/>
        <p:cNvGrpSpPr/>
        <p:nvPr/>
      </p:nvGrpSpPr>
      <p:grpSpPr>
        <a:xfrm>
          <a:off x="0" y="0"/>
          <a:ext cx="0" cy="0"/>
          <a:chOff x="0" y="0"/>
          <a:chExt cx="0" cy="0"/>
        </a:xfrm>
      </p:grpSpPr>
      <p:sp>
        <p:nvSpPr>
          <p:cNvPr id="14" name="Parallelogram 13">
            <a:extLst>
              <a:ext uri="{FF2B5EF4-FFF2-40B4-BE49-F238E27FC236}">
                <a16:creationId xmlns:a16="http://schemas.microsoft.com/office/drawing/2014/main" id="{95FBA316-29FF-4B38-BA76-7BA9BEFF5C8C}"/>
              </a:ext>
            </a:extLst>
          </p:cNvPr>
          <p:cNvSpPr/>
          <p:nvPr userDrawn="1"/>
        </p:nvSpPr>
        <p:spPr>
          <a:xfrm>
            <a:off x="814127" y="0"/>
            <a:ext cx="10452099" cy="6691313"/>
          </a:xfrm>
          <a:prstGeom prst="parallelogram">
            <a:avLst>
              <a:gd name="adj" fmla="val 1717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aphic 11">
            <a:extLst>
              <a:ext uri="{FF2B5EF4-FFF2-40B4-BE49-F238E27FC236}">
                <a16:creationId xmlns:a16="http://schemas.microsoft.com/office/drawing/2014/main" id="{E165E8C9-0C67-4E21-BC05-359BF65EA2D1}"/>
              </a:ext>
            </a:extLst>
          </p:cNvPr>
          <p:cNvGrpSpPr/>
          <p:nvPr userDrawn="1"/>
        </p:nvGrpSpPr>
        <p:grpSpPr>
          <a:xfrm>
            <a:off x="437453" y="228447"/>
            <a:ext cx="987916" cy="659113"/>
            <a:chOff x="8744191" y="5865870"/>
            <a:chExt cx="1077889" cy="719141"/>
          </a:xfrm>
        </p:grpSpPr>
        <p:sp>
          <p:nvSpPr>
            <p:cNvPr id="16" name="Freeform: Shape 15">
              <a:extLst>
                <a:ext uri="{FF2B5EF4-FFF2-40B4-BE49-F238E27FC236}">
                  <a16:creationId xmlns:a16="http://schemas.microsoft.com/office/drawing/2014/main" id="{DA907DD4-D5D3-49DA-AFAC-80CD73426183}"/>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01879B3-4BC8-43B3-8FDF-2E85AB67F734}"/>
                </a:ext>
              </a:extLst>
            </p:cNvPr>
            <p:cNvSpPr/>
            <p:nvPr/>
          </p:nvSpPr>
          <p:spPr>
            <a:xfrm>
              <a:off x="8744191" y="5865873"/>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01186A0-EDEA-49C1-9073-C94309F732EA}"/>
                </a:ext>
              </a:extLst>
            </p:cNvPr>
            <p:cNvSpPr/>
            <p:nvPr/>
          </p:nvSpPr>
          <p:spPr>
            <a:xfrm>
              <a:off x="8941017" y="5865870"/>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C047A77C-F56A-4B3A-B457-6D0F8570B510}"/>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DC4E499-D657-4F8B-81CA-AB9E915038D4}"/>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87112DEC-BCA5-4F13-A678-2B331943FAD2}"/>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B7DE5DD-91DB-44EB-885B-A1EC2D370ED2}"/>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326461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lant (Emerald)">
    <p:spTree>
      <p:nvGrpSpPr>
        <p:cNvPr id="1" name=""/>
        <p:cNvGrpSpPr/>
        <p:nvPr/>
      </p:nvGrpSpPr>
      <p:grpSpPr>
        <a:xfrm>
          <a:off x="0" y="0"/>
          <a:ext cx="0" cy="0"/>
          <a:chOff x="0" y="0"/>
          <a:chExt cx="0" cy="0"/>
        </a:xfrm>
      </p:grpSpPr>
      <p:sp>
        <p:nvSpPr>
          <p:cNvPr id="14" name="Parallelogram 13">
            <a:extLst>
              <a:ext uri="{FF2B5EF4-FFF2-40B4-BE49-F238E27FC236}">
                <a16:creationId xmlns:a16="http://schemas.microsoft.com/office/drawing/2014/main" id="{3DCFB479-DA33-4C27-A3F7-89F157A5AAE6}"/>
              </a:ext>
            </a:extLst>
          </p:cNvPr>
          <p:cNvSpPr/>
          <p:nvPr userDrawn="1"/>
        </p:nvSpPr>
        <p:spPr>
          <a:xfrm>
            <a:off x="814127" y="0"/>
            <a:ext cx="10452099" cy="6691313"/>
          </a:xfrm>
          <a:prstGeom prst="parallelogram">
            <a:avLst>
              <a:gd name="adj" fmla="val 1717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aphic 11">
            <a:extLst>
              <a:ext uri="{FF2B5EF4-FFF2-40B4-BE49-F238E27FC236}">
                <a16:creationId xmlns:a16="http://schemas.microsoft.com/office/drawing/2014/main" id="{4FC3E3FF-63ED-49A2-9A37-BD89D0A2F58B}"/>
              </a:ext>
            </a:extLst>
          </p:cNvPr>
          <p:cNvGrpSpPr/>
          <p:nvPr userDrawn="1"/>
        </p:nvGrpSpPr>
        <p:grpSpPr>
          <a:xfrm>
            <a:off x="437453" y="228447"/>
            <a:ext cx="987916" cy="659113"/>
            <a:chOff x="8744191" y="5865870"/>
            <a:chExt cx="1077889" cy="719141"/>
          </a:xfrm>
        </p:grpSpPr>
        <p:sp>
          <p:nvSpPr>
            <p:cNvPr id="16" name="Freeform: Shape 15">
              <a:extLst>
                <a:ext uri="{FF2B5EF4-FFF2-40B4-BE49-F238E27FC236}">
                  <a16:creationId xmlns:a16="http://schemas.microsoft.com/office/drawing/2014/main" id="{659D0920-82DF-4CE9-9BB0-6F781B1C84CE}"/>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3FEA5EA-2148-456A-9FE3-DC7BEBC5FA66}"/>
                </a:ext>
              </a:extLst>
            </p:cNvPr>
            <p:cNvSpPr/>
            <p:nvPr/>
          </p:nvSpPr>
          <p:spPr>
            <a:xfrm>
              <a:off x="8744191" y="5865873"/>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517E9FC-1B12-4AB2-A7D8-32A568E20B3F}"/>
                </a:ext>
              </a:extLst>
            </p:cNvPr>
            <p:cNvSpPr/>
            <p:nvPr/>
          </p:nvSpPr>
          <p:spPr>
            <a:xfrm>
              <a:off x="8941017" y="5865870"/>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C548233-E0A0-4E2C-A0BA-1824E56F8BCB}"/>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77E00C56-2BB7-46BC-B273-191E9F7C9FD4}"/>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AE55A374-87D2-46BF-9EFD-21E52481AC7C}"/>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75E21A1-E5C6-4DD4-A469-8F554EE2C337}"/>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95885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lant (Golden Sand)">
    <p:spTree>
      <p:nvGrpSpPr>
        <p:cNvPr id="1" name=""/>
        <p:cNvGrpSpPr/>
        <p:nvPr/>
      </p:nvGrpSpPr>
      <p:grpSpPr>
        <a:xfrm>
          <a:off x="0" y="0"/>
          <a:ext cx="0" cy="0"/>
          <a:chOff x="0" y="0"/>
          <a:chExt cx="0" cy="0"/>
        </a:xfrm>
      </p:grpSpPr>
      <p:sp>
        <p:nvSpPr>
          <p:cNvPr id="14" name="Parallelogram 13">
            <a:extLst>
              <a:ext uri="{FF2B5EF4-FFF2-40B4-BE49-F238E27FC236}">
                <a16:creationId xmlns:a16="http://schemas.microsoft.com/office/drawing/2014/main" id="{67B98399-5468-4AAC-A05F-50B3D7C8D8B8}"/>
              </a:ext>
            </a:extLst>
          </p:cNvPr>
          <p:cNvSpPr/>
          <p:nvPr userDrawn="1"/>
        </p:nvSpPr>
        <p:spPr>
          <a:xfrm>
            <a:off x="814127" y="0"/>
            <a:ext cx="10452099" cy="6691313"/>
          </a:xfrm>
          <a:prstGeom prst="parallelogram">
            <a:avLst>
              <a:gd name="adj" fmla="val 1717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aphic 11">
            <a:extLst>
              <a:ext uri="{FF2B5EF4-FFF2-40B4-BE49-F238E27FC236}">
                <a16:creationId xmlns:a16="http://schemas.microsoft.com/office/drawing/2014/main" id="{78E3992D-F55C-451A-9A25-9F486FC25657}"/>
              </a:ext>
            </a:extLst>
          </p:cNvPr>
          <p:cNvGrpSpPr/>
          <p:nvPr userDrawn="1"/>
        </p:nvGrpSpPr>
        <p:grpSpPr>
          <a:xfrm>
            <a:off x="437453" y="228447"/>
            <a:ext cx="987916" cy="659113"/>
            <a:chOff x="8744191" y="5865870"/>
            <a:chExt cx="1077889" cy="719141"/>
          </a:xfrm>
        </p:grpSpPr>
        <p:sp>
          <p:nvSpPr>
            <p:cNvPr id="16" name="Freeform: Shape 15">
              <a:extLst>
                <a:ext uri="{FF2B5EF4-FFF2-40B4-BE49-F238E27FC236}">
                  <a16:creationId xmlns:a16="http://schemas.microsoft.com/office/drawing/2014/main" id="{D298B1FC-E1A6-4EA8-917B-B5680156A622}"/>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D0BE92F-58E1-4B20-B589-B3162F7D385E}"/>
                </a:ext>
              </a:extLst>
            </p:cNvPr>
            <p:cNvSpPr/>
            <p:nvPr/>
          </p:nvSpPr>
          <p:spPr>
            <a:xfrm>
              <a:off x="8744191" y="5865873"/>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ECF5E09-68FE-43FA-A5DE-E6D2A17B2996}"/>
                </a:ext>
              </a:extLst>
            </p:cNvPr>
            <p:cNvSpPr/>
            <p:nvPr/>
          </p:nvSpPr>
          <p:spPr>
            <a:xfrm>
              <a:off x="8941017" y="5865870"/>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A1CF4686-1910-42C5-8063-366ECEB71C22}"/>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1335BEE9-264E-4CA4-87EC-A097288E799A}"/>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12BD4E8-93E4-4559-A305-7174A06857FE}"/>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F9E54C2-1014-4470-AC70-03CC34FB2109}"/>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125741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lant (Azure White)">
    <p:spTree>
      <p:nvGrpSpPr>
        <p:cNvPr id="1" name=""/>
        <p:cNvGrpSpPr/>
        <p:nvPr/>
      </p:nvGrpSpPr>
      <p:grpSpPr>
        <a:xfrm>
          <a:off x="0" y="0"/>
          <a:ext cx="0" cy="0"/>
          <a:chOff x="0" y="0"/>
          <a:chExt cx="0" cy="0"/>
        </a:xfrm>
      </p:grpSpPr>
      <p:grpSp>
        <p:nvGrpSpPr>
          <p:cNvPr id="6" name="Graphic 11">
            <a:extLst>
              <a:ext uri="{FF2B5EF4-FFF2-40B4-BE49-F238E27FC236}">
                <a16:creationId xmlns:a16="http://schemas.microsoft.com/office/drawing/2014/main" id="{86ECF19D-0035-4453-AD64-09F3DD76E9CB}"/>
              </a:ext>
            </a:extLst>
          </p:cNvPr>
          <p:cNvGrpSpPr/>
          <p:nvPr userDrawn="1"/>
        </p:nvGrpSpPr>
        <p:grpSpPr>
          <a:xfrm>
            <a:off x="437453" y="228447"/>
            <a:ext cx="987916" cy="659113"/>
            <a:chOff x="8744191" y="5865870"/>
            <a:chExt cx="1077889" cy="719141"/>
          </a:xfrm>
        </p:grpSpPr>
        <p:sp>
          <p:nvSpPr>
            <p:cNvPr id="7" name="Freeform: Shape 6">
              <a:extLst>
                <a:ext uri="{FF2B5EF4-FFF2-40B4-BE49-F238E27FC236}">
                  <a16:creationId xmlns:a16="http://schemas.microsoft.com/office/drawing/2014/main" id="{D08ABF31-6A9B-4020-9451-4ACB7306B449}"/>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46139EFB-8EF9-40C9-84C0-8EC52FE78BAE}"/>
                </a:ext>
              </a:extLst>
            </p:cNvPr>
            <p:cNvSpPr/>
            <p:nvPr/>
          </p:nvSpPr>
          <p:spPr>
            <a:xfrm>
              <a:off x="8744191" y="5865873"/>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70B057E1-F538-4F7C-99A6-FD2DEAEFFCDD}"/>
                </a:ext>
              </a:extLst>
            </p:cNvPr>
            <p:cNvSpPr/>
            <p:nvPr/>
          </p:nvSpPr>
          <p:spPr>
            <a:xfrm>
              <a:off x="8941017" y="5865870"/>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E0D228F6-F4B0-44A2-B8E9-1CCD2506E3AE}"/>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87418284-F724-4E34-8B85-4EC4CD3CFD15}"/>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27EA820-1F16-4A18-A1F8-D790A16EC78E}"/>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A9D825F-F36C-4ADB-991B-F5A668D300A1}"/>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
        <p:nvSpPr>
          <p:cNvPr id="14" name="Parallelogram 13">
            <a:extLst>
              <a:ext uri="{FF2B5EF4-FFF2-40B4-BE49-F238E27FC236}">
                <a16:creationId xmlns:a16="http://schemas.microsoft.com/office/drawing/2014/main" id="{D09C8D6E-31AC-420A-8A9B-F2C826D20919}"/>
              </a:ext>
            </a:extLst>
          </p:cNvPr>
          <p:cNvSpPr/>
          <p:nvPr userDrawn="1"/>
        </p:nvSpPr>
        <p:spPr>
          <a:xfrm>
            <a:off x="814127" y="0"/>
            <a:ext cx="10452099" cy="6691313"/>
          </a:xfrm>
          <a:prstGeom prst="parallelogram">
            <a:avLst>
              <a:gd name="adj" fmla="val 171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97492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C97D3-FF54-4FD1-9D7C-A86A4556D0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4820C3-1D44-4354-AC43-6748E6EF54F1}"/>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FD46C06D-CB9E-47DB-9AEE-2C12D85CA46A}"/>
              </a:ext>
            </a:extLst>
          </p:cNvPr>
          <p:cNvSpPr>
            <a:spLocks noGrp="1"/>
          </p:cNvSpPr>
          <p:nvPr>
            <p:ph type="ftr" sz="quarter" idx="11"/>
          </p:nvPr>
        </p:nvSpPr>
        <p:spPr/>
        <p:txBody>
          <a:bodyPr/>
          <a:lstStyle/>
          <a:p>
            <a:r>
              <a:rPr lang="en-US"/>
              <a:t>Slide</a:t>
            </a:r>
          </a:p>
        </p:txBody>
      </p:sp>
      <p:sp>
        <p:nvSpPr>
          <p:cNvPr id="5" name="Slide Number Placeholder 4">
            <a:extLst>
              <a:ext uri="{FF2B5EF4-FFF2-40B4-BE49-F238E27FC236}">
                <a16:creationId xmlns:a16="http://schemas.microsoft.com/office/drawing/2014/main" id="{1EB1D462-F333-425E-8062-C0EEACA3778A}"/>
              </a:ext>
            </a:extLst>
          </p:cNvPr>
          <p:cNvSpPr>
            <a:spLocks noGrp="1"/>
          </p:cNvSpPr>
          <p:nvPr>
            <p:ph type="sldNum" sz="quarter" idx="12"/>
          </p:nvPr>
        </p:nvSpPr>
        <p:spPr/>
        <p:txBody>
          <a:bodyPr/>
          <a:lstStyle/>
          <a:p>
            <a:fld id="{E8997843-FE27-4B68-83FF-58EE63844844}" type="slidenum">
              <a:rPr lang="en-US" smtClean="0"/>
              <a:t>‹#›</a:t>
            </a:fld>
            <a:endParaRPr lang="en-US"/>
          </a:p>
        </p:txBody>
      </p:sp>
    </p:spTree>
    <p:extLst>
      <p:ext uri="{BB962C8B-B14F-4D97-AF65-F5344CB8AC3E}">
        <p14:creationId xmlns:p14="http://schemas.microsoft.com/office/powerpoint/2010/main" val="542707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Left (Scholar Blue)">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A9C688B0-9E6A-45EC-8A13-C46DC2376EC0}"/>
              </a:ext>
            </a:extLst>
          </p:cNvPr>
          <p:cNvSpPr>
            <a:spLocks noGrp="1"/>
          </p:cNvSpPr>
          <p:nvPr>
            <p:ph type="body" sz="quarter" idx="10" hasCustomPrompt="1"/>
          </p:nvPr>
        </p:nvSpPr>
        <p:spPr>
          <a:xfrm>
            <a:off x="2501984" y="1314146"/>
            <a:ext cx="9170727" cy="4000447"/>
          </a:xfrm>
          <a:prstGeom prst="rect">
            <a:avLst/>
          </a:prstGeom>
        </p:spPr>
        <p:txBody>
          <a:bodyPr lIns="0" tIns="0" rIns="0" bIns="0"/>
          <a:lstStyle>
            <a:lvl1pPr>
              <a:lnSpc>
                <a:spcPct val="120000"/>
              </a:lnSpc>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8" name="Text Placeholder 15">
            <a:extLst>
              <a:ext uri="{FF2B5EF4-FFF2-40B4-BE49-F238E27FC236}">
                <a16:creationId xmlns:a16="http://schemas.microsoft.com/office/drawing/2014/main" id="{FE9C920B-BB09-49CA-9C17-4F8EEB3F3139}"/>
              </a:ext>
            </a:extLst>
          </p:cNvPr>
          <p:cNvSpPr>
            <a:spLocks noGrp="1"/>
          </p:cNvSpPr>
          <p:nvPr>
            <p:ph type="body" sz="quarter" idx="11" hasCustomPrompt="1"/>
          </p:nvPr>
        </p:nvSpPr>
        <p:spPr>
          <a:xfrm>
            <a:off x="2501692" y="340146"/>
            <a:ext cx="9170727" cy="677862"/>
          </a:xfrm>
          <a:prstGeom prst="rect">
            <a:avLst/>
          </a:prstGeom>
        </p:spPr>
        <p:txBody>
          <a:bodyPr lIns="0" tIns="0" rIns="0" bIns="0"/>
          <a:lstStyle>
            <a:lvl1pPr algn="l">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17" name="Graphic 5">
            <a:extLst>
              <a:ext uri="{FF2B5EF4-FFF2-40B4-BE49-F238E27FC236}">
                <a16:creationId xmlns:a16="http://schemas.microsoft.com/office/drawing/2014/main" id="{4DDDB91A-7AE4-48D2-9490-625F3C5BD3DE}"/>
              </a:ext>
            </a:extLst>
          </p:cNvPr>
          <p:cNvSpPr/>
          <p:nvPr userDrawn="1"/>
        </p:nvSpPr>
        <p:spPr>
          <a:xfrm>
            <a:off x="-17763" y="-7825"/>
            <a:ext cx="1869624" cy="6698456"/>
          </a:xfrm>
          <a:custGeom>
            <a:avLst/>
            <a:gdLst>
              <a:gd name="connsiteX0" fmla="*/ 9324 w 1877232"/>
              <a:gd name="connsiteY0" fmla="*/ 9324 h 6725710"/>
              <a:gd name="connsiteX1" fmla="*/ 1877854 w 1877232"/>
              <a:gd name="connsiteY1" fmla="*/ 9324 h 6725710"/>
              <a:gd name="connsiteX2" fmla="*/ 710489 w 1877232"/>
              <a:gd name="connsiteY2" fmla="*/ 6726333 h 6725710"/>
              <a:gd name="connsiteX3" fmla="*/ 9324 w 1877232"/>
              <a:gd name="connsiteY3" fmla="*/ 6726333 h 6725710"/>
              <a:gd name="connsiteX4" fmla="*/ 9324 w 1877232"/>
              <a:gd name="connsiteY4" fmla="*/ 9324 h 6725710"/>
              <a:gd name="connsiteX5" fmla="*/ 9324 w 1877232"/>
              <a:gd name="connsiteY5" fmla="*/ 9324 h 67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232" h="6725710">
                <a:moveTo>
                  <a:pt x="9324" y="9324"/>
                </a:moveTo>
                <a:lnTo>
                  <a:pt x="1877854" y="9324"/>
                </a:lnTo>
                <a:lnTo>
                  <a:pt x="710489" y="6726333"/>
                </a:lnTo>
                <a:lnTo>
                  <a:pt x="9324" y="6726333"/>
                </a:lnTo>
                <a:lnTo>
                  <a:pt x="9324" y="9324"/>
                </a:lnTo>
                <a:lnTo>
                  <a:pt x="9324" y="9324"/>
                </a:lnTo>
                <a:close/>
              </a:path>
            </a:pathLst>
          </a:custGeom>
          <a:solidFill>
            <a:schemeClr val="accent1"/>
          </a:solidFill>
          <a:ln w="9525" cap="flat">
            <a:noFill/>
            <a:prstDash val="solid"/>
            <a:miter/>
          </a:ln>
        </p:spPr>
        <p:txBody>
          <a:bodyPr rtlCol="0" anchor="ctr"/>
          <a:lstStyle/>
          <a:p>
            <a:endParaRPr lang="en-GB"/>
          </a:p>
        </p:txBody>
      </p:sp>
      <p:grpSp>
        <p:nvGrpSpPr>
          <p:cNvPr id="13" name="Graphic 11">
            <a:extLst>
              <a:ext uri="{FF2B5EF4-FFF2-40B4-BE49-F238E27FC236}">
                <a16:creationId xmlns:a16="http://schemas.microsoft.com/office/drawing/2014/main" id="{AD06E434-EF6D-DF45-8539-C723FCF927A1}"/>
              </a:ext>
            </a:extLst>
          </p:cNvPr>
          <p:cNvGrpSpPr/>
          <p:nvPr userDrawn="1"/>
        </p:nvGrpSpPr>
        <p:grpSpPr>
          <a:xfrm>
            <a:off x="10964388" y="292521"/>
            <a:ext cx="822326" cy="548217"/>
            <a:chOff x="8747759" y="5869443"/>
            <a:chExt cx="1071563" cy="714375"/>
          </a:xfrm>
        </p:grpSpPr>
        <p:sp>
          <p:nvSpPr>
            <p:cNvPr id="14" name="Freeform: Shape 25">
              <a:extLst>
                <a:ext uri="{FF2B5EF4-FFF2-40B4-BE49-F238E27FC236}">
                  <a16:creationId xmlns:a16="http://schemas.microsoft.com/office/drawing/2014/main" id="{C3B360DC-59E4-7148-9D19-46720ACE2B77}"/>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5" name="Freeform: Shape 26">
              <a:extLst>
                <a:ext uri="{FF2B5EF4-FFF2-40B4-BE49-F238E27FC236}">
                  <a16:creationId xmlns:a16="http://schemas.microsoft.com/office/drawing/2014/main" id="{48924CF9-F04F-0E4A-81FD-78DBFF6C41AE}"/>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16" name="Freeform: Shape 27">
              <a:extLst>
                <a:ext uri="{FF2B5EF4-FFF2-40B4-BE49-F238E27FC236}">
                  <a16:creationId xmlns:a16="http://schemas.microsoft.com/office/drawing/2014/main" id="{AA9AE3AA-F7D8-5D4F-B3F7-2AC58D0B3BFE}"/>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6" name="Freeform: Shape 28">
              <a:extLst>
                <a:ext uri="{FF2B5EF4-FFF2-40B4-BE49-F238E27FC236}">
                  <a16:creationId xmlns:a16="http://schemas.microsoft.com/office/drawing/2014/main" id="{A9D10A44-9D7F-134B-AE06-BF9D3FD3FB15}"/>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7" name="Freeform: Shape 29">
              <a:extLst>
                <a:ext uri="{FF2B5EF4-FFF2-40B4-BE49-F238E27FC236}">
                  <a16:creationId xmlns:a16="http://schemas.microsoft.com/office/drawing/2014/main" id="{A6D4F7F7-71E6-464C-BDD6-4F097568F1CD}"/>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8" name="Freeform: Shape 30">
              <a:extLst>
                <a:ext uri="{FF2B5EF4-FFF2-40B4-BE49-F238E27FC236}">
                  <a16:creationId xmlns:a16="http://schemas.microsoft.com/office/drawing/2014/main" id="{2ACFA5DA-CA04-2F4D-A60A-5D71985363CA}"/>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9" name="Freeform: Shape 31">
              <a:extLst>
                <a:ext uri="{FF2B5EF4-FFF2-40B4-BE49-F238E27FC236}">
                  <a16:creationId xmlns:a16="http://schemas.microsoft.com/office/drawing/2014/main" id="{6E8D51EE-E3A9-6F49-8F06-EC43D6BC80D4}"/>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322051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eft (Golden Sand)">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A9C688B0-9E6A-45EC-8A13-C46DC2376EC0}"/>
              </a:ext>
            </a:extLst>
          </p:cNvPr>
          <p:cNvSpPr>
            <a:spLocks noGrp="1"/>
          </p:cNvSpPr>
          <p:nvPr>
            <p:ph type="body" sz="quarter" idx="10" hasCustomPrompt="1"/>
          </p:nvPr>
        </p:nvSpPr>
        <p:spPr>
          <a:xfrm>
            <a:off x="2501984" y="1314146"/>
            <a:ext cx="9170727" cy="4000447"/>
          </a:xfrm>
          <a:prstGeom prst="rect">
            <a:avLst/>
          </a:prstGeom>
        </p:spPr>
        <p:txBody>
          <a:bodyPr lIns="0" tIns="0" rIns="0" bIns="0"/>
          <a:lstStyle>
            <a:lvl1pPr>
              <a:lnSpc>
                <a:spcPct val="120000"/>
              </a:lnSpc>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8" name="Text Placeholder 15">
            <a:extLst>
              <a:ext uri="{FF2B5EF4-FFF2-40B4-BE49-F238E27FC236}">
                <a16:creationId xmlns:a16="http://schemas.microsoft.com/office/drawing/2014/main" id="{FE9C920B-BB09-49CA-9C17-4F8EEB3F3139}"/>
              </a:ext>
            </a:extLst>
          </p:cNvPr>
          <p:cNvSpPr>
            <a:spLocks noGrp="1"/>
          </p:cNvSpPr>
          <p:nvPr>
            <p:ph type="body" sz="quarter" idx="11" hasCustomPrompt="1"/>
          </p:nvPr>
        </p:nvSpPr>
        <p:spPr>
          <a:xfrm>
            <a:off x="2501692" y="340146"/>
            <a:ext cx="9170727" cy="677862"/>
          </a:xfrm>
          <a:prstGeom prst="rect">
            <a:avLst/>
          </a:prstGeom>
        </p:spPr>
        <p:txBody>
          <a:bodyPr lIns="0" tIns="0" rIns="0" bIns="0"/>
          <a:lstStyle>
            <a:lvl1pPr algn="l">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17" name="Graphic 5">
            <a:extLst>
              <a:ext uri="{FF2B5EF4-FFF2-40B4-BE49-F238E27FC236}">
                <a16:creationId xmlns:a16="http://schemas.microsoft.com/office/drawing/2014/main" id="{4DDDB91A-7AE4-48D2-9490-625F3C5BD3DE}"/>
              </a:ext>
            </a:extLst>
          </p:cNvPr>
          <p:cNvSpPr/>
          <p:nvPr userDrawn="1"/>
        </p:nvSpPr>
        <p:spPr>
          <a:xfrm>
            <a:off x="-17763" y="-7825"/>
            <a:ext cx="1869624" cy="6698456"/>
          </a:xfrm>
          <a:custGeom>
            <a:avLst/>
            <a:gdLst>
              <a:gd name="connsiteX0" fmla="*/ 9324 w 1877232"/>
              <a:gd name="connsiteY0" fmla="*/ 9324 h 6725710"/>
              <a:gd name="connsiteX1" fmla="*/ 1877854 w 1877232"/>
              <a:gd name="connsiteY1" fmla="*/ 9324 h 6725710"/>
              <a:gd name="connsiteX2" fmla="*/ 710489 w 1877232"/>
              <a:gd name="connsiteY2" fmla="*/ 6726333 h 6725710"/>
              <a:gd name="connsiteX3" fmla="*/ 9324 w 1877232"/>
              <a:gd name="connsiteY3" fmla="*/ 6726333 h 6725710"/>
              <a:gd name="connsiteX4" fmla="*/ 9324 w 1877232"/>
              <a:gd name="connsiteY4" fmla="*/ 9324 h 6725710"/>
              <a:gd name="connsiteX5" fmla="*/ 9324 w 1877232"/>
              <a:gd name="connsiteY5" fmla="*/ 9324 h 67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232" h="6725710">
                <a:moveTo>
                  <a:pt x="9324" y="9324"/>
                </a:moveTo>
                <a:lnTo>
                  <a:pt x="1877854" y="9324"/>
                </a:lnTo>
                <a:lnTo>
                  <a:pt x="710489" y="6726333"/>
                </a:lnTo>
                <a:lnTo>
                  <a:pt x="9324" y="6726333"/>
                </a:lnTo>
                <a:lnTo>
                  <a:pt x="9324" y="9324"/>
                </a:lnTo>
                <a:lnTo>
                  <a:pt x="9324" y="9324"/>
                </a:lnTo>
                <a:close/>
              </a:path>
            </a:pathLst>
          </a:custGeom>
          <a:solidFill>
            <a:schemeClr val="accent4"/>
          </a:solidFill>
          <a:ln w="9525" cap="flat">
            <a:noFill/>
            <a:prstDash val="solid"/>
            <a:miter/>
          </a:ln>
        </p:spPr>
        <p:txBody>
          <a:bodyPr rtlCol="0" anchor="ctr"/>
          <a:lstStyle/>
          <a:p>
            <a:endParaRPr lang="en-GB"/>
          </a:p>
        </p:txBody>
      </p:sp>
      <p:grpSp>
        <p:nvGrpSpPr>
          <p:cNvPr id="13" name="Graphic 11">
            <a:extLst>
              <a:ext uri="{FF2B5EF4-FFF2-40B4-BE49-F238E27FC236}">
                <a16:creationId xmlns:a16="http://schemas.microsoft.com/office/drawing/2014/main" id="{AD06E434-EF6D-DF45-8539-C723FCF927A1}"/>
              </a:ext>
            </a:extLst>
          </p:cNvPr>
          <p:cNvGrpSpPr/>
          <p:nvPr userDrawn="1"/>
        </p:nvGrpSpPr>
        <p:grpSpPr>
          <a:xfrm>
            <a:off x="10964388" y="292521"/>
            <a:ext cx="822326" cy="548217"/>
            <a:chOff x="8747759" y="5869443"/>
            <a:chExt cx="1071563" cy="714375"/>
          </a:xfrm>
        </p:grpSpPr>
        <p:sp>
          <p:nvSpPr>
            <p:cNvPr id="14" name="Freeform: Shape 25">
              <a:extLst>
                <a:ext uri="{FF2B5EF4-FFF2-40B4-BE49-F238E27FC236}">
                  <a16:creationId xmlns:a16="http://schemas.microsoft.com/office/drawing/2014/main" id="{C3B360DC-59E4-7148-9D19-46720ACE2B77}"/>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5" name="Freeform: Shape 26">
              <a:extLst>
                <a:ext uri="{FF2B5EF4-FFF2-40B4-BE49-F238E27FC236}">
                  <a16:creationId xmlns:a16="http://schemas.microsoft.com/office/drawing/2014/main" id="{48924CF9-F04F-0E4A-81FD-78DBFF6C41AE}"/>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16" name="Freeform: Shape 27">
              <a:extLst>
                <a:ext uri="{FF2B5EF4-FFF2-40B4-BE49-F238E27FC236}">
                  <a16:creationId xmlns:a16="http://schemas.microsoft.com/office/drawing/2014/main" id="{AA9AE3AA-F7D8-5D4F-B3F7-2AC58D0B3BFE}"/>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6" name="Freeform: Shape 28">
              <a:extLst>
                <a:ext uri="{FF2B5EF4-FFF2-40B4-BE49-F238E27FC236}">
                  <a16:creationId xmlns:a16="http://schemas.microsoft.com/office/drawing/2014/main" id="{A9D10A44-9D7F-134B-AE06-BF9D3FD3FB15}"/>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7" name="Freeform: Shape 29">
              <a:extLst>
                <a:ext uri="{FF2B5EF4-FFF2-40B4-BE49-F238E27FC236}">
                  <a16:creationId xmlns:a16="http://schemas.microsoft.com/office/drawing/2014/main" id="{A6D4F7F7-71E6-464C-BDD6-4F097568F1CD}"/>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8" name="Freeform: Shape 30">
              <a:extLst>
                <a:ext uri="{FF2B5EF4-FFF2-40B4-BE49-F238E27FC236}">
                  <a16:creationId xmlns:a16="http://schemas.microsoft.com/office/drawing/2014/main" id="{2ACFA5DA-CA04-2F4D-A60A-5D71985363CA}"/>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9" name="Freeform: Shape 31">
              <a:extLst>
                <a:ext uri="{FF2B5EF4-FFF2-40B4-BE49-F238E27FC236}">
                  <a16:creationId xmlns:a16="http://schemas.microsoft.com/office/drawing/2014/main" id="{6E8D51EE-E3A9-6F49-8F06-EC43D6BC80D4}"/>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1761432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eft (Dark Fuschia)">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8AD4F73F-1113-4CAF-905D-D2B0C025C709}"/>
              </a:ext>
            </a:extLst>
          </p:cNvPr>
          <p:cNvSpPr>
            <a:spLocks noGrp="1"/>
          </p:cNvSpPr>
          <p:nvPr>
            <p:ph type="body" sz="quarter" idx="10" hasCustomPrompt="1"/>
          </p:nvPr>
        </p:nvSpPr>
        <p:spPr>
          <a:xfrm>
            <a:off x="2501984" y="1317574"/>
            <a:ext cx="9170727" cy="4000447"/>
          </a:xfrm>
          <a:prstGeom prst="rect">
            <a:avLst/>
          </a:prstGeom>
        </p:spPr>
        <p:txBody>
          <a:bodyPr lIns="0" tIns="0" rIns="0" bIns="0"/>
          <a:lstStyle>
            <a:lvl1pPr>
              <a:lnSpc>
                <a:spcPct val="120000"/>
              </a:lnSpc>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6" name="Text Placeholder 15">
            <a:extLst>
              <a:ext uri="{FF2B5EF4-FFF2-40B4-BE49-F238E27FC236}">
                <a16:creationId xmlns:a16="http://schemas.microsoft.com/office/drawing/2014/main" id="{19B20396-EB4C-42FA-815D-8A3499505942}"/>
              </a:ext>
            </a:extLst>
          </p:cNvPr>
          <p:cNvSpPr>
            <a:spLocks noGrp="1"/>
          </p:cNvSpPr>
          <p:nvPr>
            <p:ph type="body" sz="quarter" idx="11" hasCustomPrompt="1"/>
          </p:nvPr>
        </p:nvSpPr>
        <p:spPr>
          <a:xfrm>
            <a:off x="2501692" y="343574"/>
            <a:ext cx="9170727" cy="677862"/>
          </a:xfrm>
          <a:prstGeom prst="rect">
            <a:avLst/>
          </a:prstGeom>
        </p:spPr>
        <p:txBody>
          <a:bodyPr lIns="0" tIns="0" rIns="0" bIns="0"/>
          <a:lstStyle>
            <a:lvl1pPr algn="l">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17" name="Graphic 5">
            <a:extLst>
              <a:ext uri="{FF2B5EF4-FFF2-40B4-BE49-F238E27FC236}">
                <a16:creationId xmlns:a16="http://schemas.microsoft.com/office/drawing/2014/main" id="{FFA8E1C3-2566-46A9-8F57-761C5337EA0A}"/>
              </a:ext>
            </a:extLst>
          </p:cNvPr>
          <p:cNvSpPr/>
          <p:nvPr userDrawn="1"/>
        </p:nvSpPr>
        <p:spPr>
          <a:xfrm>
            <a:off x="-17763" y="-7825"/>
            <a:ext cx="1869624" cy="6698456"/>
          </a:xfrm>
          <a:custGeom>
            <a:avLst/>
            <a:gdLst>
              <a:gd name="connsiteX0" fmla="*/ 9324 w 1877232"/>
              <a:gd name="connsiteY0" fmla="*/ 9324 h 6725710"/>
              <a:gd name="connsiteX1" fmla="*/ 1877854 w 1877232"/>
              <a:gd name="connsiteY1" fmla="*/ 9324 h 6725710"/>
              <a:gd name="connsiteX2" fmla="*/ 710489 w 1877232"/>
              <a:gd name="connsiteY2" fmla="*/ 6726333 h 6725710"/>
              <a:gd name="connsiteX3" fmla="*/ 9324 w 1877232"/>
              <a:gd name="connsiteY3" fmla="*/ 6726333 h 6725710"/>
              <a:gd name="connsiteX4" fmla="*/ 9324 w 1877232"/>
              <a:gd name="connsiteY4" fmla="*/ 9324 h 6725710"/>
              <a:gd name="connsiteX5" fmla="*/ 9324 w 1877232"/>
              <a:gd name="connsiteY5" fmla="*/ 9324 h 67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232" h="6725710">
                <a:moveTo>
                  <a:pt x="9324" y="9324"/>
                </a:moveTo>
                <a:lnTo>
                  <a:pt x="1877854" y="9324"/>
                </a:lnTo>
                <a:lnTo>
                  <a:pt x="710489" y="6726333"/>
                </a:lnTo>
                <a:lnTo>
                  <a:pt x="9324" y="6726333"/>
                </a:lnTo>
                <a:lnTo>
                  <a:pt x="9324" y="9324"/>
                </a:lnTo>
                <a:lnTo>
                  <a:pt x="9324" y="9324"/>
                </a:lnTo>
                <a:close/>
              </a:path>
            </a:pathLst>
          </a:custGeom>
          <a:solidFill>
            <a:schemeClr val="accent2"/>
          </a:solidFill>
          <a:ln w="9525" cap="flat">
            <a:noFill/>
            <a:prstDash val="solid"/>
            <a:miter/>
          </a:ln>
        </p:spPr>
        <p:txBody>
          <a:bodyPr rtlCol="0" anchor="ctr"/>
          <a:lstStyle/>
          <a:p>
            <a:endParaRPr lang="en-GB"/>
          </a:p>
        </p:txBody>
      </p:sp>
      <p:grpSp>
        <p:nvGrpSpPr>
          <p:cNvPr id="13" name="Graphic 11">
            <a:extLst>
              <a:ext uri="{FF2B5EF4-FFF2-40B4-BE49-F238E27FC236}">
                <a16:creationId xmlns:a16="http://schemas.microsoft.com/office/drawing/2014/main" id="{33E761BB-CB3F-1240-9414-279ACB4615E2}"/>
              </a:ext>
            </a:extLst>
          </p:cNvPr>
          <p:cNvGrpSpPr/>
          <p:nvPr userDrawn="1"/>
        </p:nvGrpSpPr>
        <p:grpSpPr>
          <a:xfrm>
            <a:off x="10964388" y="292521"/>
            <a:ext cx="822326" cy="548217"/>
            <a:chOff x="8747759" y="5869443"/>
            <a:chExt cx="1071563" cy="714375"/>
          </a:xfrm>
        </p:grpSpPr>
        <p:sp>
          <p:nvSpPr>
            <p:cNvPr id="14" name="Freeform: Shape 25">
              <a:extLst>
                <a:ext uri="{FF2B5EF4-FFF2-40B4-BE49-F238E27FC236}">
                  <a16:creationId xmlns:a16="http://schemas.microsoft.com/office/drawing/2014/main" id="{B669488F-AA15-D54D-A219-EFAE6C409843}"/>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5" name="Freeform: Shape 26">
              <a:extLst>
                <a:ext uri="{FF2B5EF4-FFF2-40B4-BE49-F238E27FC236}">
                  <a16:creationId xmlns:a16="http://schemas.microsoft.com/office/drawing/2014/main" id="{0CB7FF2E-1269-DC47-B099-E96593457090}"/>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16" name="Freeform: Shape 27">
              <a:extLst>
                <a:ext uri="{FF2B5EF4-FFF2-40B4-BE49-F238E27FC236}">
                  <a16:creationId xmlns:a16="http://schemas.microsoft.com/office/drawing/2014/main" id="{F7E5339A-92AC-3741-9E67-87280C8A5CFA}"/>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6" name="Freeform: Shape 28">
              <a:extLst>
                <a:ext uri="{FF2B5EF4-FFF2-40B4-BE49-F238E27FC236}">
                  <a16:creationId xmlns:a16="http://schemas.microsoft.com/office/drawing/2014/main" id="{AA37E31E-D1F5-3149-8AC1-3AE2FEFD514F}"/>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7" name="Freeform: Shape 29">
              <a:extLst>
                <a:ext uri="{FF2B5EF4-FFF2-40B4-BE49-F238E27FC236}">
                  <a16:creationId xmlns:a16="http://schemas.microsoft.com/office/drawing/2014/main" id="{4378428E-FAED-A645-8162-F85EA0E47C1E}"/>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8" name="Freeform: Shape 30">
              <a:extLst>
                <a:ext uri="{FF2B5EF4-FFF2-40B4-BE49-F238E27FC236}">
                  <a16:creationId xmlns:a16="http://schemas.microsoft.com/office/drawing/2014/main" id="{58A1E9A1-9E9E-184F-B06B-9E60773C0ADB}"/>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9" name="Freeform: Shape 31">
              <a:extLst>
                <a:ext uri="{FF2B5EF4-FFF2-40B4-BE49-F238E27FC236}">
                  <a16:creationId xmlns:a16="http://schemas.microsoft.com/office/drawing/2014/main" id="{603A686D-8762-C147-8923-E864B4651B4E}"/>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1817985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eft (Emerald)">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8AD4F73F-1113-4CAF-905D-D2B0C025C709}"/>
              </a:ext>
            </a:extLst>
          </p:cNvPr>
          <p:cNvSpPr>
            <a:spLocks noGrp="1"/>
          </p:cNvSpPr>
          <p:nvPr>
            <p:ph type="body" sz="quarter" idx="10" hasCustomPrompt="1"/>
          </p:nvPr>
        </p:nvSpPr>
        <p:spPr>
          <a:xfrm>
            <a:off x="2501984" y="1317574"/>
            <a:ext cx="9170727" cy="4000447"/>
          </a:xfrm>
          <a:prstGeom prst="rect">
            <a:avLst/>
          </a:prstGeom>
        </p:spPr>
        <p:txBody>
          <a:bodyPr lIns="0" tIns="0" rIns="0" bIns="0"/>
          <a:lstStyle>
            <a:lvl1pPr>
              <a:lnSpc>
                <a:spcPct val="120000"/>
              </a:lnSpc>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6" name="Text Placeholder 15">
            <a:extLst>
              <a:ext uri="{FF2B5EF4-FFF2-40B4-BE49-F238E27FC236}">
                <a16:creationId xmlns:a16="http://schemas.microsoft.com/office/drawing/2014/main" id="{19B20396-EB4C-42FA-815D-8A3499505942}"/>
              </a:ext>
            </a:extLst>
          </p:cNvPr>
          <p:cNvSpPr>
            <a:spLocks noGrp="1"/>
          </p:cNvSpPr>
          <p:nvPr>
            <p:ph type="body" sz="quarter" idx="11" hasCustomPrompt="1"/>
          </p:nvPr>
        </p:nvSpPr>
        <p:spPr>
          <a:xfrm>
            <a:off x="2501692" y="343574"/>
            <a:ext cx="9170727" cy="677862"/>
          </a:xfrm>
          <a:prstGeom prst="rect">
            <a:avLst/>
          </a:prstGeom>
        </p:spPr>
        <p:txBody>
          <a:bodyPr lIns="0" tIns="0" rIns="0" bIns="0"/>
          <a:lstStyle>
            <a:lvl1pPr algn="l">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17" name="Graphic 5">
            <a:extLst>
              <a:ext uri="{FF2B5EF4-FFF2-40B4-BE49-F238E27FC236}">
                <a16:creationId xmlns:a16="http://schemas.microsoft.com/office/drawing/2014/main" id="{FFA8E1C3-2566-46A9-8F57-761C5337EA0A}"/>
              </a:ext>
            </a:extLst>
          </p:cNvPr>
          <p:cNvSpPr/>
          <p:nvPr userDrawn="1"/>
        </p:nvSpPr>
        <p:spPr>
          <a:xfrm>
            <a:off x="-17763" y="-7825"/>
            <a:ext cx="1869624" cy="6698456"/>
          </a:xfrm>
          <a:custGeom>
            <a:avLst/>
            <a:gdLst>
              <a:gd name="connsiteX0" fmla="*/ 9324 w 1877232"/>
              <a:gd name="connsiteY0" fmla="*/ 9324 h 6725710"/>
              <a:gd name="connsiteX1" fmla="*/ 1877854 w 1877232"/>
              <a:gd name="connsiteY1" fmla="*/ 9324 h 6725710"/>
              <a:gd name="connsiteX2" fmla="*/ 710489 w 1877232"/>
              <a:gd name="connsiteY2" fmla="*/ 6726333 h 6725710"/>
              <a:gd name="connsiteX3" fmla="*/ 9324 w 1877232"/>
              <a:gd name="connsiteY3" fmla="*/ 6726333 h 6725710"/>
              <a:gd name="connsiteX4" fmla="*/ 9324 w 1877232"/>
              <a:gd name="connsiteY4" fmla="*/ 9324 h 6725710"/>
              <a:gd name="connsiteX5" fmla="*/ 9324 w 1877232"/>
              <a:gd name="connsiteY5" fmla="*/ 9324 h 67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232" h="6725710">
                <a:moveTo>
                  <a:pt x="9324" y="9324"/>
                </a:moveTo>
                <a:lnTo>
                  <a:pt x="1877854" y="9324"/>
                </a:lnTo>
                <a:lnTo>
                  <a:pt x="710489" y="6726333"/>
                </a:lnTo>
                <a:lnTo>
                  <a:pt x="9324" y="6726333"/>
                </a:lnTo>
                <a:lnTo>
                  <a:pt x="9324" y="9324"/>
                </a:lnTo>
                <a:lnTo>
                  <a:pt x="9324" y="9324"/>
                </a:lnTo>
                <a:close/>
              </a:path>
            </a:pathLst>
          </a:custGeom>
          <a:solidFill>
            <a:schemeClr val="accent3"/>
          </a:solidFill>
          <a:ln w="9525" cap="flat">
            <a:noFill/>
            <a:prstDash val="solid"/>
            <a:miter/>
          </a:ln>
        </p:spPr>
        <p:txBody>
          <a:bodyPr rtlCol="0" anchor="ctr"/>
          <a:lstStyle/>
          <a:p>
            <a:endParaRPr lang="en-GB"/>
          </a:p>
        </p:txBody>
      </p:sp>
      <p:grpSp>
        <p:nvGrpSpPr>
          <p:cNvPr id="13" name="Graphic 11">
            <a:extLst>
              <a:ext uri="{FF2B5EF4-FFF2-40B4-BE49-F238E27FC236}">
                <a16:creationId xmlns:a16="http://schemas.microsoft.com/office/drawing/2014/main" id="{33E761BB-CB3F-1240-9414-279ACB4615E2}"/>
              </a:ext>
            </a:extLst>
          </p:cNvPr>
          <p:cNvGrpSpPr/>
          <p:nvPr userDrawn="1"/>
        </p:nvGrpSpPr>
        <p:grpSpPr>
          <a:xfrm>
            <a:off x="10964388" y="292521"/>
            <a:ext cx="822326" cy="548217"/>
            <a:chOff x="8747759" y="5869443"/>
            <a:chExt cx="1071563" cy="714375"/>
          </a:xfrm>
        </p:grpSpPr>
        <p:sp>
          <p:nvSpPr>
            <p:cNvPr id="14" name="Freeform: Shape 25">
              <a:extLst>
                <a:ext uri="{FF2B5EF4-FFF2-40B4-BE49-F238E27FC236}">
                  <a16:creationId xmlns:a16="http://schemas.microsoft.com/office/drawing/2014/main" id="{B669488F-AA15-D54D-A219-EFAE6C409843}"/>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5" name="Freeform: Shape 26">
              <a:extLst>
                <a:ext uri="{FF2B5EF4-FFF2-40B4-BE49-F238E27FC236}">
                  <a16:creationId xmlns:a16="http://schemas.microsoft.com/office/drawing/2014/main" id="{0CB7FF2E-1269-DC47-B099-E96593457090}"/>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16" name="Freeform: Shape 27">
              <a:extLst>
                <a:ext uri="{FF2B5EF4-FFF2-40B4-BE49-F238E27FC236}">
                  <a16:creationId xmlns:a16="http://schemas.microsoft.com/office/drawing/2014/main" id="{F7E5339A-92AC-3741-9E67-87280C8A5CFA}"/>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6" name="Freeform: Shape 28">
              <a:extLst>
                <a:ext uri="{FF2B5EF4-FFF2-40B4-BE49-F238E27FC236}">
                  <a16:creationId xmlns:a16="http://schemas.microsoft.com/office/drawing/2014/main" id="{AA37E31E-D1F5-3149-8AC1-3AE2FEFD514F}"/>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7" name="Freeform: Shape 29">
              <a:extLst>
                <a:ext uri="{FF2B5EF4-FFF2-40B4-BE49-F238E27FC236}">
                  <a16:creationId xmlns:a16="http://schemas.microsoft.com/office/drawing/2014/main" id="{4378428E-FAED-A645-8162-F85EA0E47C1E}"/>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8" name="Freeform: Shape 30">
              <a:extLst>
                <a:ext uri="{FF2B5EF4-FFF2-40B4-BE49-F238E27FC236}">
                  <a16:creationId xmlns:a16="http://schemas.microsoft.com/office/drawing/2014/main" id="{58A1E9A1-9E9E-184F-B06B-9E60773C0ADB}"/>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9" name="Freeform: Shape 31">
              <a:extLst>
                <a:ext uri="{FF2B5EF4-FFF2-40B4-BE49-F238E27FC236}">
                  <a16:creationId xmlns:a16="http://schemas.microsoft.com/office/drawing/2014/main" id="{603A686D-8762-C147-8923-E864B4651B4E}"/>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269180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eft (Azure White)">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8AD4F73F-1113-4CAF-905D-D2B0C025C709}"/>
              </a:ext>
            </a:extLst>
          </p:cNvPr>
          <p:cNvSpPr>
            <a:spLocks noGrp="1"/>
          </p:cNvSpPr>
          <p:nvPr>
            <p:ph type="body" sz="quarter" idx="10" hasCustomPrompt="1"/>
          </p:nvPr>
        </p:nvSpPr>
        <p:spPr>
          <a:xfrm>
            <a:off x="2501984" y="1317574"/>
            <a:ext cx="9170727" cy="4000447"/>
          </a:xfrm>
          <a:prstGeom prst="rect">
            <a:avLst/>
          </a:prstGeom>
        </p:spPr>
        <p:txBody>
          <a:bodyPr lIns="0" tIns="0" rIns="0" bIns="0"/>
          <a:lstStyle>
            <a:lvl1pPr>
              <a:lnSpc>
                <a:spcPct val="120000"/>
              </a:lnSpc>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6" name="Text Placeholder 15">
            <a:extLst>
              <a:ext uri="{FF2B5EF4-FFF2-40B4-BE49-F238E27FC236}">
                <a16:creationId xmlns:a16="http://schemas.microsoft.com/office/drawing/2014/main" id="{19B20396-EB4C-42FA-815D-8A3499505942}"/>
              </a:ext>
            </a:extLst>
          </p:cNvPr>
          <p:cNvSpPr>
            <a:spLocks noGrp="1"/>
          </p:cNvSpPr>
          <p:nvPr>
            <p:ph type="body" sz="quarter" idx="11" hasCustomPrompt="1"/>
          </p:nvPr>
        </p:nvSpPr>
        <p:spPr>
          <a:xfrm>
            <a:off x="2501692" y="343574"/>
            <a:ext cx="9170727" cy="677862"/>
          </a:xfrm>
          <a:prstGeom prst="rect">
            <a:avLst/>
          </a:prstGeom>
        </p:spPr>
        <p:txBody>
          <a:bodyPr lIns="0" tIns="0" rIns="0" bIns="0"/>
          <a:lstStyle>
            <a:lvl1pPr algn="l">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17" name="Graphic 5">
            <a:extLst>
              <a:ext uri="{FF2B5EF4-FFF2-40B4-BE49-F238E27FC236}">
                <a16:creationId xmlns:a16="http://schemas.microsoft.com/office/drawing/2014/main" id="{FFA8E1C3-2566-46A9-8F57-761C5337EA0A}"/>
              </a:ext>
            </a:extLst>
          </p:cNvPr>
          <p:cNvSpPr/>
          <p:nvPr userDrawn="1"/>
        </p:nvSpPr>
        <p:spPr>
          <a:xfrm>
            <a:off x="-17763" y="-7825"/>
            <a:ext cx="1869624" cy="6698456"/>
          </a:xfrm>
          <a:custGeom>
            <a:avLst/>
            <a:gdLst>
              <a:gd name="connsiteX0" fmla="*/ 9324 w 1877232"/>
              <a:gd name="connsiteY0" fmla="*/ 9324 h 6725710"/>
              <a:gd name="connsiteX1" fmla="*/ 1877854 w 1877232"/>
              <a:gd name="connsiteY1" fmla="*/ 9324 h 6725710"/>
              <a:gd name="connsiteX2" fmla="*/ 710489 w 1877232"/>
              <a:gd name="connsiteY2" fmla="*/ 6726333 h 6725710"/>
              <a:gd name="connsiteX3" fmla="*/ 9324 w 1877232"/>
              <a:gd name="connsiteY3" fmla="*/ 6726333 h 6725710"/>
              <a:gd name="connsiteX4" fmla="*/ 9324 w 1877232"/>
              <a:gd name="connsiteY4" fmla="*/ 9324 h 6725710"/>
              <a:gd name="connsiteX5" fmla="*/ 9324 w 1877232"/>
              <a:gd name="connsiteY5" fmla="*/ 9324 h 67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232" h="6725710">
                <a:moveTo>
                  <a:pt x="9324" y="9324"/>
                </a:moveTo>
                <a:lnTo>
                  <a:pt x="1877854" y="9324"/>
                </a:lnTo>
                <a:lnTo>
                  <a:pt x="710489" y="6726333"/>
                </a:lnTo>
                <a:lnTo>
                  <a:pt x="9324" y="6726333"/>
                </a:lnTo>
                <a:lnTo>
                  <a:pt x="9324" y="9324"/>
                </a:lnTo>
                <a:lnTo>
                  <a:pt x="9324" y="9324"/>
                </a:lnTo>
                <a:close/>
              </a:path>
            </a:pathLst>
          </a:custGeom>
          <a:solidFill>
            <a:schemeClr val="accent5"/>
          </a:solidFill>
          <a:ln w="9525" cap="flat">
            <a:noFill/>
            <a:prstDash val="solid"/>
            <a:miter/>
          </a:ln>
        </p:spPr>
        <p:txBody>
          <a:bodyPr rtlCol="0" anchor="ctr"/>
          <a:lstStyle/>
          <a:p>
            <a:endParaRPr lang="en-GB"/>
          </a:p>
        </p:txBody>
      </p:sp>
      <p:grpSp>
        <p:nvGrpSpPr>
          <p:cNvPr id="13" name="Graphic 11">
            <a:extLst>
              <a:ext uri="{FF2B5EF4-FFF2-40B4-BE49-F238E27FC236}">
                <a16:creationId xmlns:a16="http://schemas.microsoft.com/office/drawing/2014/main" id="{33E761BB-CB3F-1240-9414-279ACB4615E2}"/>
              </a:ext>
            </a:extLst>
          </p:cNvPr>
          <p:cNvGrpSpPr/>
          <p:nvPr userDrawn="1"/>
        </p:nvGrpSpPr>
        <p:grpSpPr>
          <a:xfrm>
            <a:off x="10964388" y="292521"/>
            <a:ext cx="822326" cy="548217"/>
            <a:chOff x="8747759" y="5869443"/>
            <a:chExt cx="1071563" cy="714375"/>
          </a:xfrm>
        </p:grpSpPr>
        <p:sp>
          <p:nvSpPr>
            <p:cNvPr id="14" name="Freeform: Shape 25">
              <a:extLst>
                <a:ext uri="{FF2B5EF4-FFF2-40B4-BE49-F238E27FC236}">
                  <a16:creationId xmlns:a16="http://schemas.microsoft.com/office/drawing/2014/main" id="{B669488F-AA15-D54D-A219-EFAE6C409843}"/>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5" name="Freeform: Shape 26">
              <a:extLst>
                <a:ext uri="{FF2B5EF4-FFF2-40B4-BE49-F238E27FC236}">
                  <a16:creationId xmlns:a16="http://schemas.microsoft.com/office/drawing/2014/main" id="{0CB7FF2E-1269-DC47-B099-E96593457090}"/>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16" name="Freeform: Shape 27">
              <a:extLst>
                <a:ext uri="{FF2B5EF4-FFF2-40B4-BE49-F238E27FC236}">
                  <a16:creationId xmlns:a16="http://schemas.microsoft.com/office/drawing/2014/main" id="{F7E5339A-92AC-3741-9E67-87280C8A5CFA}"/>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6" name="Freeform: Shape 28">
              <a:extLst>
                <a:ext uri="{FF2B5EF4-FFF2-40B4-BE49-F238E27FC236}">
                  <a16:creationId xmlns:a16="http://schemas.microsoft.com/office/drawing/2014/main" id="{AA37E31E-D1F5-3149-8AC1-3AE2FEFD514F}"/>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7" name="Freeform: Shape 29">
              <a:extLst>
                <a:ext uri="{FF2B5EF4-FFF2-40B4-BE49-F238E27FC236}">
                  <a16:creationId xmlns:a16="http://schemas.microsoft.com/office/drawing/2014/main" id="{4378428E-FAED-A645-8162-F85EA0E47C1E}"/>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8" name="Freeform: Shape 30">
              <a:extLst>
                <a:ext uri="{FF2B5EF4-FFF2-40B4-BE49-F238E27FC236}">
                  <a16:creationId xmlns:a16="http://schemas.microsoft.com/office/drawing/2014/main" id="{58A1E9A1-9E9E-184F-B06B-9E60773C0ADB}"/>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9" name="Freeform: Shape 31">
              <a:extLst>
                <a:ext uri="{FF2B5EF4-FFF2-40B4-BE49-F238E27FC236}">
                  <a16:creationId xmlns:a16="http://schemas.microsoft.com/office/drawing/2014/main" id="{603A686D-8762-C147-8923-E864B4651B4E}"/>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111993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Right (Scholar Blue)">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345E9484-AF93-4F20-85DF-F80EF54E2CBD}"/>
              </a:ext>
            </a:extLst>
          </p:cNvPr>
          <p:cNvSpPr>
            <a:spLocks noGrp="1"/>
          </p:cNvSpPr>
          <p:nvPr>
            <p:ph type="body" sz="quarter" idx="10" hasCustomPrompt="1"/>
          </p:nvPr>
        </p:nvSpPr>
        <p:spPr>
          <a:xfrm>
            <a:off x="512106" y="1384303"/>
            <a:ext cx="9444694" cy="3977919"/>
          </a:xfrm>
          <a:prstGeom prst="rect">
            <a:avLst/>
          </a:prstGeom>
        </p:spPr>
        <p:txBody>
          <a:bodyPr lIns="0" tIns="0" rIns="0" bIns="0"/>
          <a:lstStyle>
            <a:lvl1pPr>
              <a:lnSpc>
                <a:spcPct val="120000"/>
              </a:lnSpc>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7" name="Text Placeholder 15">
            <a:extLst>
              <a:ext uri="{FF2B5EF4-FFF2-40B4-BE49-F238E27FC236}">
                <a16:creationId xmlns:a16="http://schemas.microsoft.com/office/drawing/2014/main" id="{D5BC3685-C245-4E9D-A8A7-BB9005763CAD}"/>
              </a:ext>
            </a:extLst>
          </p:cNvPr>
          <p:cNvSpPr>
            <a:spLocks noGrp="1"/>
          </p:cNvSpPr>
          <p:nvPr>
            <p:ph type="body" sz="quarter" idx="13" hasCustomPrompt="1"/>
          </p:nvPr>
        </p:nvSpPr>
        <p:spPr>
          <a:xfrm>
            <a:off x="512106" y="350839"/>
            <a:ext cx="9989575" cy="677862"/>
          </a:xfrm>
          <a:prstGeom prst="rect">
            <a:avLst/>
          </a:prstGeom>
        </p:spPr>
        <p:txBody>
          <a:bodyPr lIns="0" tIns="0" rIns="0" bIns="0"/>
          <a:lstStyle>
            <a:lvl1pPr algn="l">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6" name="Graphic 5">
            <a:extLst>
              <a:ext uri="{FF2B5EF4-FFF2-40B4-BE49-F238E27FC236}">
                <a16:creationId xmlns:a16="http://schemas.microsoft.com/office/drawing/2014/main" id="{0E67552D-9FC2-43F2-8C5E-F2A882BE9337}"/>
              </a:ext>
            </a:extLst>
          </p:cNvPr>
          <p:cNvSpPr/>
          <p:nvPr userDrawn="1"/>
        </p:nvSpPr>
        <p:spPr>
          <a:xfrm rot="10800000">
            <a:off x="10341300" y="-1"/>
            <a:ext cx="1869624" cy="6698456"/>
          </a:xfrm>
          <a:custGeom>
            <a:avLst/>
            <a:gdLst>
              <a:gd name="connsiteX0" fmla="*/ 9324 w 1877232"/>
              <a:gd name="connsiteY0" fmla="*/ 9324 h 6725710"/>
              <a:gd name="connsiteX1" fmla="*/ 1877854 w 1877232"/>
              <a:gd name="connsiteY1" fmla="*/ 9324 h 6725710"/>
              <a:gd name="connsiteX2" fmla="*/ 710489 w 1877232"/>
              <a:gd name="connsiteY2" fmla="*/ 6726333 h 6725710"/>
              <a:gd name="connsiteX3" fmla="*/ 9324 w 1877232"/>
              <a:gd name="connsiteY3" fmla="*/ 6726333 h 6725710"/>
              <a:gd name="connsiteX4" fmla="*/ 9324 w 1877232"/>
              <a:gd name="connsiteY4" fmla="*/ 9324 h 6725710"/>
              <a:gd name="connsiteX5" fmla="*/ 9324 w 1877232"/>
              <a:gd name="connsiteY5" fmla="*/ 9324 h 67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232" h="6725710">
                <a:moveTo>
                  <a:pt x="9324" y="9324"/>
                </a:moveTo>
                <a:lnTo>
                  <a:pt x="1877854" y="9324"/>
                </a:lnTo>
                <a:lnTo>
                  <a:pt x="710489" y="6726333"/>
                </a:lnTo>
                <a:lnTo>
                  <a:pt x="9324" y="6726333"/>
                </a:lnTo>
                <a:lnTo>
                  <a:pt x="9324" y="9324"/>
                </a:lnTo>
                <a:lnTo>
                  <a:pt x="9324" y="9324"/>
                </a:lnTo>
                <a:close/>
              </a:path>
            </a:pathLst>
          </a:custGeom>
          <a:solidFill>
            <a:schemeClr val="accent1"/>
          </a:solidFill>
          <a:ln w="9525" cap="flat">
            <a:noFill/>
            <a:prstDash val="solid"/>
            <a:miter/>
          </a:ln>
        </p:spPr>
        <p:txBody>
          <a:bodyPr rtlCol="0" anchor="ctr"/>
          <a:lstStyle/>
          <a:p>
            <a:endParaRPr lang="en-GB"/>
          </a:p>
        </p:txBody>
      </p:sp>
      <p:grpSp>
        <p:nvGrpSpPr>
          <p:cNvPr id="17" name="Graphic 11">
            <a:extLst>
              <a:ext uri="{FF2B5EF4-FFF2-40B4-BE49-F238E27FC236}">
                <a16:creationId xmlns:a16="http://schemas.microsoft.com/office/drawing/2014/main" id="{024DDB58-DDD4-B441-A005-092F13BF75ED}"/>
              </a:ext>
            </a:extLst>
          </p:cNvPr>
          <p:cNvGrpSpPr/>
          <p:nvPr userDrawn="1"/>
        </p:nvGrpSpPr>
        <p:grpSpPr>
          <a:xfrm>
            <a:off x="10213282" y="292521"/>
            <a:ext cx="822326" cy="548217"/>
            <a:chOff x="8747759" y="5869443"/>
            <a:chExt cx="1071563" cy="714375"/>
          </a:xfrm>
        </p:grpSpPr>
        <p:sp>
          <p:nvSpPr>
            <p:cNvPr id="18" name="Freeform: Shape 25">
              <a:extLst>
                <a:ext uri="{FF2B5EF4-FFF2-40B4-BE49-F238E27FC236}">
                  <a16:creationId xmlns:a16="http://schemas.microsoft.com/office/drawing/2014/main" id="{165AAF1C-2F7E-514F-96D5-47919630FFC7}"/>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9" name="Freeform: Shape 26">
              <a:extLst>
                <a:ext uri="{FF2B5EF4-FFF2-40B4-BE49-F238E27FC236}">
                  <a16:creationId xmlns:a16="http://schemas.microsoft.com/office/drawing/2014/main" id="{1F6939A1-ACA9-F84E-8353-4DA31A588ACF}"/>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0" name="Freeform: Shape 27">
              <a:extLst>
                <a:ext uri="{FF2B5EF4-FFF2-40B4-BE49-F238E27FC236}">
                  <a16:creationId xmlns:a16="http://schemas.microsoft.com/office/drawing/2014/main" id="{AE1640CB-B42B-A34C-A4A1-EBCCA9EEE730}"/>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1" name="Freeform: Shape 28">
              <a:extLst>
                <a:ext uri="{FF2B5EF4-FFF2-40B4-BE49-F238E27FC236}">
                  <a16:creationId xmlns:a16="http://schemas.microsoft.com/office/drawing/2014/main" id="{7FDEBC29-1780-7543-9F9B-5EEAABCAFB2F}"/>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2" name="Freeform: Shape 29">
              <a:extLst>
                <a:ext uri="{FF2B5EF4-FFF2-40B4-BE49-F238E27FC236}">
                  <a16:creationId xmlns:a16="http://schemas.microsoft.com/office/drawing/2014/main" id="{CB467C2F-D7F9-8446-8843-D3295CB756D5}"/>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3" name="Freeform: Shape 30">
              <a:extLst>
                <a:ext uri="{FF2B5EF4-FFF2-40B4-BE49-F238E27FC236}">
                  <a16:creationId xmlns:a16="http://schemas.microsoft.com/office/drawing/2014/main" id="{83336916-BC2E-5D4D-93AF-D1A0E60E6E82}"/>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4" name="Freeform: Shape 31">
              <a:extLst>
                <a:ext uri="{FF2B5EF4-FFF2-40B4-BE49-F238E27FC236}">
                  <a16:creationId xmlns:a16="http://schemas.microsoft.com/office/drawing/2014/main" id="{7CB5135F-096D-2F41-BCC0-7B7857AAC78A}"/>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2875032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Right (Dark Fuschia)">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345E9484-AF93-4F20-85DF-F80EF54E2CBD}"/>
              </a:ext>
            </a:extLst>
          </p:cNvPr>
          <p:cNvSpPr>
            <a:spLocks noGrp="1"/>
          </p:cNvSpPr>
          <p:nvPr>
            <p:ph type="body" sz="quarter" idx="10" hasCustomPrompt="1"/>
          </p:nvPr>
        </p:nvSpPr>
        <p:spPr>
          <a:xfrm>
            <a:off x="512106" y="1362917"/>
            <a:ext cx="9444694" cy="3977919"/>
          </a:xfrm>
          <a:prstGeom prst="rect">
            <a:avLst/>
          </a:prstGeom>
        </p:spPr>
        <p:txBody>
          <a:bodyPr lIns="0" tIns="0" rIns="0" bIns="0"/>
          <a:lstStyle>
            <a:lvl1pPr>
              <a:lnSpc>
                <a:spcPct val="120000"/>
              </a:lnSpc>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7" name="Text Placeholder 15">
            <a:extLst>
              <a:ext uri="{FF2B5EF4-FFF2-40B4-BE49-F238E27FC236}">
                <a16:creationId xmlns:a16="http://schemas.microsoft.com/office/drawing/2014/main" id="{D5BC3685-C245-4E9D-A8A7-BB9005763CAD}"/>
              </a:ext>
            </a:extLst>
          </p:cNvPr>
          <p:cNvSpPr>
            <a:spLocks noGrp="1"/>
          </p:cNvSpPr>
          <p:nvPr>
            <p:ph type="body" sz="quarter" idx="13" hasCustomPrompt="1"/>
          </p:nvPr>
        </p:nvSpPr>
        <p:spPr>
          <a:xfrm>
            <a:off x="512106" y="350839"/>
            <a:ext cx="9989575" cy="677862"/>
          </a:xfrm>
          <a:prstGeom prst="rect">
            <a:avLst/>
          </a:prstGeom>
        </p:spPr>
        <p:txBody>
          <a:bodyPr lIns="0" tIns="0" rIns="0" bIns="0"/>
          <a:lstStyle>
            <a:lvl1pPr algn="l">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6" name="Graphic 5">
            <a:extLst>
              <a:ext uri="{FF2B5EF4-FFF2-40B4-BE49-F238E27FC236}">
                <a16:creationId xmlns:a16="http://schemas.microsoft.com/office/drawing/2014/main" id="{1386DF99-493A-4D46-B4D5-20C3BA4D6FA3}"/>
              </a:ext>
            </a:extLst>
          </p:cNvPr>
          <p:cNvSpPr/>
          <p:nvPr userDrawn="1"/>
        </p:nvSpPr>
        <p:spPr>
          <a:xfrm rot="10800000">
            <a:off x="10341300" y="-1"/>
            <a:ext cx="1869624" cy="6698456"/>
          </a:xfrm>
          <a:custGeom>
            <a:avLst/>
            <a:gdLst>
              <a:gd name="connsiteX0" fmla="*/ 9324 w 1877232"/>
              <a:gd name="connsiteY0" fmla="*/ 9324 h 6725710"/>
              <a:gd name="connsiteX1" fmla="*/ 1877854 w 1877232"/>
              <a:gd name="connsiteY1" fmla="*/ 9324 h 6725710"/>
              <a:gd name="connsiteX2" fmla="*/ 710489 w 1877232"/>
              <a:gd name="connsiteY2" fmla="*/ 6726333 h 6725710"/>
              <a:gd name="connsiteX3" fmla="*/ 9324 w 1877232"/>
              <a:gd name="connsiteY3" fmla="*/ 6726333 h 6725710"/>
              <a:gd name="connsiteX4" fmla="*/ 9324 w 1877232"/>
              <a:gd name="connsiteY4" fmla="*/ 9324 h 6725710"/>
              <a:gd name="connsiteX5" fmla="*/ 9324 w 1877232"/>
              <a:gd name="connsiteY5" fmla="*/ 9324 h 67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232" h="6725710">
                <a:moveTo>
                  <a:pt x="9324" y="9324"/>
                </a:moveTo>
                <a:lnTo>
                  <a:pt x="1877854" y="9324"/>
                </a:lnTo>
                <a:lnTo>
                  <a:pt x="710489" y="6726333"/>
                </a:lnTo>
                <a:lnTo>
                  <a:pt x="9324" y="6726333"/>
                </a:lnTo>
                <a:lnTo>
                  <a:pt x="9324" y="9324"/>
                </a:lnTo>
                <a:lnTo>
                  <a:pt x="9324" y="9324"/>
                </a:lnTo>
                <a:close/>
              </a:path>
            </a:pathLst>
          </a:custGeom>
          <a:solidFill>
            <a:schemeClr val="accent2"/>
          </a:solidFill>
          <a:ln w="9525" cap="flat">
            <a:noFill/>
            <a:prstDash val="solid"/>
            <a:miter/>
          </a:ln>
        </p:spPr>
        <p:txBody>
          <a:bodyPr rtlCol="0" anchor="ctr"/>
          <a:lstStyle/>
          <a:p>
            <a:endParaRPr lang="en-GB"/>
          </a:p>
        </p:txBody>
      </p:sp>
      <p:grpSp>
        <p:nvGrpSpPr>
          <p:cNvPr id="17" name="Graphic 11">
            <a:extLst>
              <a:ext uri="{FF2B5EF4-FFF2-40B4-BE49-F238E27FC236}">
                <a16:creationId xmlns:a16="http://schemas.microsoft.com/office/drawing/2014/main" id="{C0763CAB-F71B-6F41-A2FC-59A1A330AAFF}"/>
              </a:ext>
            </a:extLst>
          </p:cNvPr>
          <p:cNvGrpSpPr/>
          <p:nvPr userDrawn="1"/>
        </p:nvGrpSpPr>
        <p:grpSpPr>
          <a:xfrm>
            <a:off x="10213282" y="292521"/>
            <a:ext cx="822326" cy="548217"/>
            <a:chOff x="8747759" y="5869443"/>
            <a:chExt cx="1071563" cy="714375"/>
          </a:xfrm>
        </p:grpSpPr>
        <p:sp>
          <p:nvSpPr>
            <p:cNvPr id="18" name="Freeform: Shape 25">
              <a:extLst>
                <a:ext uri="{FF2B5EF4-FFF2-40B4-BE49-F238E27FC236}">
                  <a16:creationId xmlns:a16="http://schemas.microsoft.com/office/drawing/2014/main" id="{270DE7D7-FCDC-8643-8829-4EAEFD43CFB8}"/>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9" name="Freeform: Shape 26">
              <a:extLst>
                <a:ext uri="{FF2B5EF4-FFF2-40B4-BE49-F238E27FC236}">
                  <a16:creationId xmlns:a16="http://schemas.microsoft.com/office/drawing/2014/main" id="{45F7EE78-F819-4945-9FAD-0DF7D4CB932C}"/>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0" name="Freeform: Shape 27">
              <a:extLst>
                <a:ext uri="{FF2B5EF4-FFF2-40B4-BE49-F238E27FC236}">
                  <a16:creationId xmlns:a16="http://schemas.microsoft.com/office/drawing/2014/main" id="{210B7775-E6FB-3E41-BDF0-5EE9E2A49816}"/>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1" name="Freeform: Shape 28">
              <a:extLst>
                <a:ext uri="{FF2B5EF4-FFF2-40B4-BE49-F238E27FC236}">
                  <a16:creationId xmlns:a16="http://schemas.microsoft.com/office/drawing/2014/main" id="{D15180F9-6BE3-8A48-B9C4-AC862B11C710}"/>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2" name="Freeform: Shape 29">
              <a:extLst>
                <a:ext uri="{FF2B5EF4-FFF2-40B4-BE49-F238E27FC236}">
                  <a16:creationId xmlns:a16="http://schemas.microsoft.com/office/drawing/2014/main" id="{9C1C758F-3ED1-904E-A776-9E85D3F87BC9}"/>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3" name="Freeform: Shape 30">
              <a:extLst>
                <a:ext uri="{FF2B5EF4-FFF2-40B4-BE49-F238E27FC236}">
                  <a16:creationId xmlns:a16="http://schemas.microsoft.com/office/drawing/2014/main" id="{1D07E755-9677-464A-9F31-FEA31F129E78}"/>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4" name="Freeform: Shape 31">
              <a:extLst>
                <a:ext uri="{FF2B5EF4-FFF2-40B4-BE49-F238E27FC236}">
                  <a16:creationId xmlns:a16="http://schemas.microsoft.com/office/drawing/2014/main" id="{8A7B31B8-15F9-5C4C-BB78-F360604227E9}"/>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194368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Right (Emerald)">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345E9484-AF93-4F20-85DF-F80EF54E2CBD}"/>
              </a:ext>
            </a:extLst>
          </p:cNvPr>
          <p:cNvSpPr>
            <a:spLocks noGrp="1"/>
          </p:cNvSpPr>
          <p:nvPr>
            <p:ph type="body" sz="quarter" idx="10" hasCustomPrompt="1"/>
          </p:nvPr>
        </p:nvSpPr>
        <p:spPr>
          <a:xfrm>
            <a:off x="512106" y="1362917"/>
            <a:ext cx="9444694" cy="3977919"/>
          </a:xfrm>
          <a:prstGeom prst="rect">
            <a:avLst/>
          </a:prstGeom>
        </p:spPr>
        <p:txBody>
          <a:bodyPr lIns="0" tIns="0" rIns="0" bIns="0"/>
          <a:lstStyle>
            <a:lvl1pPr>
              <a:lnSpc>
                <a:spcPct val="120000"/>
              </a:lnSpc>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7" name="Text Placeholder 15">
            <a:extLst>
              <a:ext uri="{FF2B5EF4-FFF2-40B4-BE49-F238E27FC236}">
                <a16:creationId xmlns:a16="http://schemas.microsoft.com/office/drawing/2014/main" id="{D5BC3685-C245-4E9D-A8A7-BB9005763CAD}"/>
              </a:ext>
            </a:extLst>
          </p:cNvPr>
          <p:cNvSpPr>
            <a:spLocks noGrp="1"/>
          </p:cNvSpPr>
          <p:nvPr>
            <p:ph type="body" sz="quarter" idx="13" hasCustomPrompt="1"/>
          </p:nvPr>
        </p:nvSpPr>
        <p:spPr>
          <a:xfrm>
            <a:off x="512106" y="350839"/>
            <a:ext cx="9989575" cy="677862"/>
          </a:xfrm>
          <a:prstGeom prst="rect">
            <a:avLst/>
          </a:prstGeom>
        </p:spPr>
        <p:txBody>
          <a:bodyPr lIns="0" tIns="0" rIns="0" bIns="0"/>
          <a:lstStyle>
            <a:lvl1pPr algn="l">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6" name="Graphic 5">
            <a:extLst>
              <a:ext uri="{FF2B5EF4-FFF2-40B4-BE49-F238E27FC236}">
                <a16:creationId xmlns:a16="http://schemas.microsoft.com/office/drawing/2014/main" id="{AFD64450-B20E-45D0-8AA0-7402653F97F2}"/>
              </a:ext>
            </a:extLst>
          </p:cNvPr>
          <p:cNvSpPr/>
          <p:nvPr userDrawn="1"/>
        </p:nvSpPr>
        <p:spPr>
          <a:xfrm rot="10800000">
            <a:off x="10341300" y="-1"/>
            <a:ext cx="1869624" cy="6698456"/>
          </a:xfrm>
          <a:custGeom>
            <a:avLst/>
            <a:gdLst>
              <a:gd name="connsiteX0" fmla="*/ 9324 w 1877232"/>
              <a:gd name="connsiteY0" fmla="*/ 9324 h 6725710"/>
              <a:gd name="connsiteX1" fmla="*/ 1877854 w 1877232"/>
              <a:gd name="connsiteY1" fmla="*/ 9324 h 6725710"/>
              <a:gd name="connsiteX2" fmla="*/ 710489 w 1877232"/>
              <a:gd name="connsiteY2" fmla="*/ 6726333 h 6725710"/>
              <a:gd name="connsiteX3" fmla="*/ 9324 w 1877232"/>
              <a:gd name="connsiteY3" fmla="*/ 6726333 h 6725710"/>
              <a:gd name="connsiteX4" fmla="*/ 9324 w 1877232"/>
              <a:gd name="connsiteY4" fmla="*/ 9324 h 6725710"/>
              <a:gd name="connsiteX5" fmla="*/ 9324 w 1877232"/>
              <a:gd name="connsiteY5" fmla="*/ 9324 h 67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232" h="6725710">
                <a:moveTo>
                  <a:pt x="9324" y="9324"/>
                </a:moveTo>
                <a:lnTo>
                  <a:pt x="1877854" y="9324"/>
                </a:lnTo>
                <a:lnTo>
                  <a:pt x="710489" y="6726333"/>
                </a:lnTo>
                <a:lnTo>
                  <a:pt x="9324" y="6726333"/>
                </a:lnTo>
                <a:lnTo>
                  <a:pt x="9324" y="9324"/>
                </a:lnTo>
                <a:lnTo>
                  <a:pt x="9324" y="9324"/>
                </a:lnTo>
                <a:close/>
              </a:path>
            </a:pathLst>
          </a:custGeom>
          <a:solidFill>
            <a:schemeClr val="accent3"/>
          </a:solidFill>
          <a:ln w="9525" cap="flat">
            <a:noFill/>
            <a:prstDash val="solid"/>
            <a:miter/>
          </a:ln>
        </p:spPr>
        <p:txBody>
          <a:bodyPr rtlCol="0" anchor="ctr"/>
          <a:lstStyle/>
          <a:p>
            <a:endParaRPr lang="en-GB"/>
          </a:p>
        </p:txBody>
      </p:sp>
      <p:grpSp>
        <p:nvGrpSpPr>
          <p:cNvPr id="17" name="Graphic 11">
            <a:extLst>
              <a:ext uri="{FF2B5EF4-FFF2-40B4-BE49-F238E27FC236}">
                <a16:creationId xmlns:a16="http://schemas.microsoft.com/office/drawing/2014/main" id="{EEAEC716-9174-3C4F-AC17-837C204F79B3}"/>
              </a:ext>
            </a:extLst>
          </p:cNvPr>
          <p:cNvGrpSpPr/>
          <p:nvPr userDrawn="1"/>
        </p:nvGrpSpPr>
        <p:grpSpPr>
          <a:xfrm>
            <a:off x="10213282" y="292521"/>
            <a:ext cx="822326" cy="548217"/>
            <a:chOff x="8747759" y="5869443"/>
            <a:chExt cx="1071563" cy="714375"/>
          </a:xfrm>
        </p:grpSpPr>
        <p:sp>
          <p:nvSpPr>
            <p:cNvPr id="18" name="Freeform: Shape 25">
              <a:extLst>
                <a:ext uri="{FF2B5EF4-FFF2-40B4-BE49-F238E27FC236}">
                  <a16:creationId xmlns:a16="http://schemas.microsoft.com/office/drawing/2014/main" id="{72735057-C4D6-5F45-B6B2-9ABCE4F89562}"/>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9" name="Freeform: Shape 26">
              <a:extLst>
                <a:ext uri="{FF2B5EF4-FFF2-40B4-BE49-F238E27FC236}">
                  <a16:creationId xmlns:a16="http://schemas.microsoft.com/office/drawing/2014/main" id="{DE829EF9-FA71-5D41-A1A4-7209639A33ED}"/>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0" name="Freeform: Shape 27">
              <a:extLst>
                <a:ext uri="{FF2B5EF4-FFF2-40B4-BE49-F238E27FC236}">
                  <a16:creationId xmlns:a16="http://schemas.microsoft.com/office/drawing/2014/main" id="{176DC3FE-36AD-F046-9E78-D6FEA1824C4C}"/>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1" name="Freeform: Shape 28">
              <a:extLst>
                <a:ext uri="{FF2B5EF4-FFF2-40B4-BE49-F238E27FC236}">
                  <a16:creationId xmlns:a16="http://schemas.microsoft.com/office/drawing/2014/main" id="{89FB3E5F-E533-1541-A90B-62E893A66B75}"/>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2" name="Freeform: Shape 29">
              <a:extLst>
                <a:ext uri="{FF2B5EF4-FFF2-40B4-BE49-F238E27FC236}">
                  <a16:creationId xmlns:a16="http://schemas.microsoft.com/office/drawing/2014/main" id="{B26CD893-653D-FB41-96FB-BA1A4B24E3CD}"/>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3" name="Freeform: Shape 30">
              <a:extLst>
                <a:ext uri="{FF2B5EF4-FFF2-40B4-BE49-F238E27FC236}">
                  <a16:creationId xmlns:a16="http://schemas.microsoft.com/office/drawing/2014/main" id="{B12A174A-04E5-F54D-BCA3-ECC0BEA3D54A}"/>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4" name="Freeform: Shape 31">
              <a:extLst>
                <a:ext uri="{FF2B5EF4-FFF2-40B4-BE49-F238E27FC236}">
                  <a16:creationId xmlns:a16="http://schemas.microsoft.com/office/drawing/2014/main" id="{A78FE640-E5BB-B544-BEAB-BD122C8153CA}"/>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736371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Right (Golden Sand)">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345E9484-AF93-4F20-85DF-F80EF54E2CBD}"/>
              </a:ext>
            </a:extLst>
          </p:cNvPr>
          <p:cNvSpPr>
            <a:spLocks noGrp="1"/>
          </p:cNvSpPr>
          <p:nvPr>
            <p:ph type="body" sz="quarter" idx="10" hasCustomPrompt="1"/>
          </p:nvPr>
        </p:nvSpPr>
        <p:spPr>
          <a:xfrm>
            <a:off x="512106" y="1362917"/>
            <a:ext cx="9444694" cy="3977919"/>
          </a:xfrm>
          <a:prstGeom prst="rect">
            <a:avLst/>
          </a:prstGeom>
        </p:spPr>
        <p:txBody>
          <a:bodyPr lIns="0" tIns="0" rIns="0" bIns="0"/>
          <a:lstStyle>
            <a:lvl1pPr>
              <a:lnSpc>
                <a:spcPct val="120000"/>
              </a:lnSpc>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7" name="Text Placeholder 15">
            <a:extLst>
              <a:ext uri="{FF2B5EF4-FFF2-40B4-BE49-F238E27FC236}">
                <a16:creationId xmlns:a16="http://schemas.microsoft.com/office/drawing/2014/main" id="{D5BC3685-C245-4E9D-A8A7-BB9005763CAD}"/>
              </a:ext>
            </a:extLst>
          </p:cNvPr>
          <p:cNvSpPr>
            <a:spLocks noGrp="1"/>
          </p:cNvSpPr>
          <p:nvPr>
            <p:ph type="body" sz="quarter" idx="13" hasCustomPrompt="1"/>
          </p:nvPr>
        </p:nvSpPr>
        <p:spPr>
          <a:xfrm>
            <a:off x="512106" y="350839"/>
            <a:ext cx="9989575" cy="677862"/>
          </a:xfrm>
          <a:prstGeom prst="rect">
            <a:avLst/>
          </a:prstGeom>
        </p:spPr>
        <p:txBody>
          <a:bodyPr lIns="0" tIns="0" rIns="0" bIns="0"/>
          <a:lstStyle>
            <a:lvl1pPr algn="l">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6" name="Graphic 5">
            <a:extLst>
              <a:ext uri="{FF2B5EF4-FFF2-40B4-BE49-F238E27FC236}">
                <a16:creationId xmlns:a16="http://schemas.microsoft.com/office/drawing/2014/main" id="{BEF4703E-A351-4788-91BD-534CD79C17D1}"/>
              </a:ext>
            </a:extLst>
          </p:cNvPr>
          <p:cNvSpPr/>
          <p:nvPr userDrawn="1"/>
        </p:nvSpPr>
        <p:spPr>
          <a:xfrm rot="10800000">
            <a:off x="10341300" y="-1"/>
            <a:ext cx="1869624" cy="6698456"/>
          </a:xfrm>
          <a:custGeom>
            <a:avLst/>
            <a:gdLst>
              <a:gd name="connsiteX0" fmla="*/ 9324 w 1877232"/>
              <a:gd name="connsiteY0" fmla="*/ 9324 h 6725710"/>
              <a:gd name="connsiteX1" fmla="*/ 1877854 w 1877232"/>
              <a:gd name="connsiteY1" fmla="*/ 9324 h 6725710"/>
              <a:gd name="connsiteX2" fmla="*/ 710489 w 1877232"/>
              <a:gd name="connsiteY2" fmla="*/ 6726333 h 6725710"/>
              <a:gd name="connsiteX3" fmla="*/ 9324 w 1877232"/>
              <a:gd name="connsiteY3" fmla="*/ 6726333 h 6725710"/>
              <a:gd name="connsiteX4" fmla="*/ 9324 w 1877232"/>
              <a:gd name="connsiteY4" fmla="*/ 9324 h 6725710"/>
              <a:gd name="connsiteX5" fmla="*/ 9324 w 1877232"/>
              <a:gd name="connsiteY5" fmla="*/ 9324 h 67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232" h="6725710">
                <a:moveTo>
                  <a:pt x="9324" y="9324"/>
                </a:moveTo>
                <a:lnTo>
                  <a:pt x="1877854" y="9324"/>
                </a:lnTo>
                <a:lnTo>
                  <a:pt x="710489" y="6726333"/>
                </a:lnTo>
                <a:lnTo>
                  <a:pt x="9324" y="6726333"/>
                </a:lnTo>
                <a:lnTo>
                  <a:pt x="9324" y="9324"/>
                </a:lnTo>
                <a:lnTo>
                  <a:pt x="9324" y="9324"/>
                </a:lnTo>
                <a:close/>
              </a:path>
            </a:pathLst>
          </a:custGeom>
          <a:solidFill>
            <a:schemeClr val="accent4"/>
          </a:solidFill>
          <a:ln w="9525" cap="flat">
            <a:noFill/>
            <a:prstDash val="solid"/>
            <a:miter/>
          </a:ln>
        </p:spPr>
        <p:txBody>
          <a:bodyPr rtlCol="0" anchor="ctr"/>
          <a:lstStyle/>
          <a:p>
            <a:endParaRPr lang="en-GB"/>
          </a:p>
        </p:txBody>
      </p:sp>
      <p:grpSp>
        <p:nvGrpSpPr>
          <p:cNvPr id="17" name="Graphic 11">
            <a:extLst>
              <a:ext uri="{FF2B5EF4-FFF2-40B4-BE49-F238E27FC236}">
                <a16:creationId xmlns:a16="http://schemas.microsoft.com/office/drawing/2014/main" id="{68C8BC41-2E7F-654E-8C81-21DC0D3DC71C}"/>
              </a:ext>
            </a:extLst>
          </p:cNvPr>
          <p:cNvGrpSpPr/>
          <p:nvPr userDrawn="1"/>
        </p:nvGrpSpPr>
        <p:grpSpPr>
          <a:xfrm>
            <a:off x="10213282" y="292521"/>
            <a:ext cx="822326" cy="548217"/>
            <a:chOff x="8747759" y="5869443"/>
            <a:chExt cx="1071563" cy="714375"/>
          </a:xfrm>
        </p:grpSpPr>
        <p:sp>
          <p:nvSpPr>
            <p:cNvPr id="18" name="Freeform: Shape 25">
              <a:extLst>
                <a:ext uri="{FF2B5EF4-FFF2-40B4-BE49-F238E27FC236}">
                  <a16:creationId xmlns:a16="http://schemas.microsoft.com/office/drawing/2014/main" id="{C6A46580-0664-B74C-8B26-C2183D7E6F4A}"/>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9" name="Freeform: Shape 26">
              <a:extLst>
                <a:ext uri="{FF2B5EF4-FFF2-40B4-BE49-F238E27FC236}">
                  <a16:creationId xmlns:a16="http://schemas.microsoft.com/office/drawing/2014/main" id="{DF6FDC58-581A-0042-AD42-108F73E77728}"/>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0" name="Freeform: Shape 27">
              <a:extLst>
                <a:ext uri="{FF2B5EF4-FFF2-40B4-BE49-F238E27FC236}">
                  <a16:creationId xmlns:a16="http://schemas.microsoft.com/office/drawing/2014/main" id="{DE985B85-2638-E34E-854C-C2DB1D632866}"/>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1" name="Freeform: Shape 28">
              <a:extLst>
                <a:ext uri="{FF2B5EF4-FFF2-40B4-BE49-F238E27FC236}">
                  <a16:creationId xmlns:a16="http://schemas.microsoft.com/office/drawing/2014/main" id="{0CC17335-A974-1646-8FCA-3AF89DF9563A}"/>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2" name="Freeform: Shape 29">
              <a:extLst>
                <a:ext uri="{FF2B5EF4-FFF2-40B4-BE49-F238E27FC236}">
                  <a16:creationId xmlns:a16="http://schemas.microsoft.com/office/drawing/2014/main" id="{8EB336B8-50B9-F14D-B9AE-07FFD7BDF8C1}"/>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3" name="Freeform: Shape 30">
              <a:extLst>
                <a:ext uri="{FF2B5EF4-FFF2-40B4-BE49-F238E27FC236}">
                  <a16:creationId xmlns:a16="http://schemas.microsoft.com/office/drawing/2014/main" id="{0DB89AC0-F4D0-EC4C-AC1F-A7741C488597}"/>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4" name="Freeform: Shape 31">
              <a:extLst>
                <a:ext uri="{FF2B5EF4-FFF2-40B4-BE49-F238E27FC236}">
                  <a16:creationId xmlns:a16="http://schemas.microsoft.com/office/drawing/2014/main" id="{035D240B-CD59-A542-A33C-F72DE986A579}"/>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3903914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Right (Azure White)">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345E9484-AF93-4F20-85DF-F80EF54E2CBD}"/>
              </a:ext>
            </a:extLst>
          </p:cNvPr>
          <p:cNvSpPr>
            <a:spLocks noGrp="1"/>
          </p:cNvSpPr>
          <p:nvPr>
            <p:ph type="body" sz="quarter" idx="10" hasCustomPrompt="1"/>
          </p:nvPr>
        </p:nvSpPr>
        <p:spPr>
          <a:xfrm>
            <a:off x="512106" y="1362917"/>
            <a:ext cx="9444694" cy="3977919"/>
          </a:xfrm>
          <a:prstGeom prst="rect">
            <a:avLst/>
          </a:prstGeom>
        </p:spPr>
        <p:txBody>
          <a:bodyPr lIns="0" tIns="0" rIns="0" bIns="0"/>
          <a:lstStyle>
            <a:lvl1pPr>
              <a:lnSpc>
                <a:spcPct val="120000"/>
              </a:lnSpc>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7" name="Text Placeholder 15">
            <a:extLst>
              <a:ext uri="{FF2B5EF4-FFF2-40B4-BE49-F238E27FC236}">
                <a16:creationId xmlns:a16="http://schemas.microsoft.com/office/drawing/2014/main" id="{D5BC3685-C245-4E9D-A8A7-BB9005763CAD}"/>
              </a:ext>
            </a:extLst>
          </p:cNvPr>
          <p:cNvSpPr>
            <a:spLocks noGrp="1"/>
          </p:cNvSpPr>
          <p:nvPr>
            <p:ph type="body" sz="quarter" idx="13" hasCustomPrompt="1"/>
          </p:nvPr>
        </p:nvSpPr>
        <p:spPr>
          <a:xfrm>
            <a:off x="512106" y="350839"/>
            <a:ext cx="9989575" cy="677862"/>
          </a:xfrm>
          <a:prstGeom prst="rect">
            <a:avLst/>
          </a:prstGeom>
        </p:spPr>
        <p:txBody>
          <a:bodyPr lIns="0" tIns="0" rIns="0" bIns="0"/>
          <a:lstStyle>
            <a:lvl1pPr algn="l">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6" name="Graphic 5">
            <a:extLst>
              <a:ext uri="{FF2B5EF4-FFF2-40B4-BE49-F238E27FC236}">
                <a16:creationId xmlns:a16="http://schemas.microsoft.com/office/drawing/2014/main" id="{F012091B-3DF2-4E54-ACE5-8539B1E7DE49}"/>
              </a:ext>
            </a:extLst>
          </p:cNvPr>
          <p:cNvSpPr/>
          <p:nvPr userDrawn="1"/>
        </p:nvSpPr>
        <p:spPr>
          <a:xfrm rot="10800000">
            <a:off x="10341300" y="-1"/>
            <a:ext cx="1869624" cy="6698456"/>
          </a:xfrm>
          <a:custGeom>
            <a:avLst/>
            <a:gdLst>
              <a:gd name="connsiteX0" fmla="*/ 9324 w 1877232"/>
              <a:gd name="connsiteY0" fmla="*/ 9324 h 6725710"/>
              <a:gd name="connsiteX1" fmla="*/ 1877854 w 1877232"/>
              <a:gd name="connsiteY1" fmla="*/ 9324 h 6725710"/>
              <a:gd name="connsiteX2" fmla="*/ 710489 w 1877232"/>
              <a:gd name="connsiteY2" fmla="*/ 6726333 h 6725710"/>
              <a:gd name="connsiteX3" fmla="*/ 9324 w 1877232"/>
              <a:gd name="connsiteY3" fmla="*/ 6726333 h 6725710"/>
              <a:gd name="connsiteX4" fmla="*/ 9324 w 1877232"/>
              <a:gd name="connsiteY4" fmla="*/ 9324 h 6725710"/>
              <a:gd name="connsiteX5" fmla="*/ 9324 w 1877232"/>
              <a:gd name="connsiteY5" fmla="*/ 9324 h 67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232" h="6725710">
                <a:moveTo>
                  <a:pt x="9324" y="9324"/>
                </a:moveTo>
                <a:lnTo>
                  <a:pt x="1877854" y="9324"/>
                </a:lnTo>
                <a:lnTo>
                  <a:pt x="710489" y="6726333"/>
                </a:lnTo>
                <a:lnTo>
                  <a:pt x="9324" y="6726333"/>
                </a:lnTo>
                <a:lnTo>
                  <a:pt x="9324" y="9324"/>
                </a:lnTo>
                <a:lnTo>
                  <a:pt x="9324" y="9324"/>
                </a:lnTo>
                <a:close/>
              </a:path>
            </a:pathLst>
          </a:custGeom>
          <a:solidFill>
            <a:schemeClr val="accent5"/>
          </a:solidFill>
          <a:ln w="9525" cap="flat">
            <a:noFill/>
            <a:prstDash val="solid"/>
            <a:miter/>
          </a:ln>
        </p:spPr>
        <p:txBody>
          <a:bodyPr rtlCol="0" anchor="ctr"/>
          <a:lstStyle/>
          <a:p>
            <a:endParaRPr lang="en-GB"/>
          </a:p>
        </p:txBody>
      </p:sp>
      <p:grpSp>
        <p:nvGrpSpPr>
          <p:cNvPr id="17" name="Graphic 11">
            <a:extLst>
              <a:ext uri="{FF2B5EF4-FFF2-40B4-BE49-F238E27FC236}">
                <a16:creationId xmlns:a16="http://schemas.microsoft.com/office/drawing/2014/main" id="{7421B489-FB46-3A46-B8E0-2D77A08BE26D}"/>
              </a:ext>
            </a:extLst>
          </p:cNvPr>
          <p:cNvGrpSpPr/>
          <p:nvPr userDrawn="1"/>
        </p:nvGrpSpPr>
        <p:grpSpPr>
          <a:xfrm>
            <a:off x="10213282" y="292521"/>
            <a:ext cx="822326" cy="548217"/>
            <a:chOff x="8747759" y="5869443"/>
            <a:chExt cx="1071563" cy="714375"/>
          </a:xfrm>
        </p:grpSpPr>
        <p:sp>
          <p:nvSpPr>
            <p:cNvPr id="18" name="Freeform: Shape 25">
              <a:extLst>
                <a:ext uri="{FF2B5EF4-FFF2-40B4-BE49-F238E27FC236}">
                  <a16:creationId xmlns:a16="http://schemas.microsoft.com/office/drawing/2014/main" id="{209C5637-45D1-4B41-9F05-6B0BF5BB5545}"/>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9" name="Freeform: Shape 26">
              <a:extLst>
                <a:ext uri="{FF2B5EF4-FFF2-40B4-BE49-F238E27FC236}">
                  <a16:creationId xmlns:a16="http://schemas.microsoft.com/office/drawing/2014/main" id="{6BF19AE2-FF64-5340-8E9D-0320B9CCD387}"/>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0" name="Freeform: Shape 27">
              <a:extLst>
                <a:ext uri="{FF2B5EF4-FFF2-40B4-BE49-F238E27FC236}">
                  <a16:creationId xmlns:a16="http://schemas.microsoft.com/office/drawing/2014/main" id="{CDF98BF9-9A9A-524D-9410-98A8BC4AEFB0}"/>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1" name="Freeform: Shape 28">
              <a:extLst>
                <a:ext uri="{FF2B5EF4-FFF2-40B4-BE49-F238E27FC236}">
                  <a16:creationId xmlns:a16="http://schemas.microsoft.com/office/drawing/2014/main" id="{0130BACB-A7B5-344B-A1C9-3264A1BDCF8D}"/>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2" name="Freeform: Shape 29">
              <a:extLst>
                <a:ext uri="{FF2B5EF4-FFF2-40B4-BE49-F238E27FC236}">
                  <a16:creationId xmlns:a16="http://schemas.microsoft.com/office/drawing/2014/main" id="{DBF39935-B116-574B-98DF-81135195BDB4}"/>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3" name="Freeform: Shape 30">
              <a:extLst>
                <a:ext uri="{FF2B5EF4-FFF2-40B4-BE49-F238E27FC236}">
                  <a16:creationId xmlns:a16="http://schemas.microsoft.com/office/drawing/2014/main" id="{6944D120-BC38-9040-8B98-E73BBE4709C9}"/>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4" name="Freeform: Shape 31">
              <a:extLst>
                <a:ext uri="{FF2B5EF4-FFF2-40B4-BE49-F238E27FC236}">
                  <a16:creationId xmlns:a16="http://schemas.microsoft.com/office/drawing/2014/main" id="{A8CD4159-8CDF-6841-B55B-B58900AB9F88}"/>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2228542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2A15EE-7D31-484F-B603-BC78CB18470B}"/>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F5477A41-B5C3-4808-8319-308F41938D7A}"/>
              </a:ext>
            </a:extLst>
          </p:cNvPr>
          <p:cNvSpPr>
            <a:spLocks noGrp="1"/>
          </p:cNvSpPr>
          <p:nvPr>
            <p:ph type="ftr" sz="quarter" idx="11"/>
          </p:nvPr>
        </p:nvSpPr>
        <p:spPr/>
        <p:txBody>
          <a:bodyPr/>
          <a:lstStyle/>
          <a:p>
            <a:r>
              <a:rPr lang="en-US"/>
              <a:t>Slide</a:t>
            </a:r>
          </a:p>
        </p:txBody>
      </p:sp>
      <p:sp>
        <p:nvSpPr>
          <p:cNvPr id="4" name="Slide Number Placeholder 3">
            <a:extLst>
              <a:ext uri="{FF2B5EF4-FFF2-40B4-BE49-F238E27FC236}">
                <a16:creationId xmlns:a16="http://schemas.microsoft.com/office/drawing/2014/main" id="{0EA64FB9-A20F-4B74-8B64-F76FEB0F9E99}"/>
              </a:ext>
            </a:extLst>
          </p:cNvPr>
          <p:cNvSpPr>
            <a:spLocks noGrp="1"/>
          </p:cNvSpPr>
          <p:nvPr>
            <p:ph type="sldNum" sz="quarter" idx="12"/>
          </p:nvPr>
        </p:nvSpPr>
        <p:spPr/>
        <p:txBody>
          <a:bodyPr/>
          <a:lstStyle/>
          <a:p>
            <a:fld id="{E8997843-FE27-4B68-83FF-58EE63844844}" type="slidenum">
              <a:rPr lang="en-US" smtClean="0"/>
              <a:t>‹#›</a:t>
            </a:fld>
            <a:endParaRPr lang="en-US"/>
          </a:p>
        </p:txBody>
      </p:sp>
    </p:spTree>
    <p:extLst>
      <p:ext uri="{BB962C8B-B14F-4D97-AF65-F5344CB8AC3E}">
        <p14:creationId xmlns:p14="http://schemas.microsoft.com/office/powerpoint/2010/main" val="14281325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Left Wide (Scholar Blue)">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10BB4C51-7CC3-4FD7-AFE3-BD9853627C6D}"/>
              </a:ext>
            </a:extLst>
          </p:cNvPr>
          <p:cNvSpPr>
            <a:spLocks noGrp="1"/>
          </p:cNvSpPr>
          <p:nvPr>
            <p:ph type="body" sz="quarter" idx="10" hasCustomPrompt="1"/>
          </p:nvPr>
        </p:nvSpPr>
        <p:spPr>
          <a:xfrm>
            <a:off x="4554305" y="1314014"/>
            <a:ext cx="7118114" cy="3944003"/>
          </a:xfrm>
          <a:prstGeom prst="rect">
            <a:avLst/>
          </a:prstGeom>
        </p:spPr>
        <p:txBody>
          <a:bodyPr lIns="0" tIns="0" rIns="0" bIns="0"/>
          <a:lstStyle>
            <a:lvl1pPr>
              <a:lnSpc>
                <a:spcPct val="120000"/>
              </a:lnSpc>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7" name="Text Placeholder 15">
            <a:extLst>
              <a:ext uri="{FF2B5EF4-FFF2-40B4-BE49-F238E27FC236}">
                <a16:creationId xmlns:a16="http://schemas.microsoft.com/office/drawing/2014/main" id="{0B7049B7-EFCC-419B-9131-DF0143F9F60C}"/>
              </a:ext>
            </a:extLst>
          </p:cNvPr>
          <p:cNvSpPr>
            <a:spLocks noGrp="1"/>
          </p:cNvSpPr>
          <p:nvPr>
            <p:ph type="body" sz="quarter" idx="11" hasCustomPrompt="1"/>
          </p:nvPr>
        </p:nvSpPr>
        <p:spPr>
          <a:xfrm>
            <a:off x="4554012" y="340014"/>
            <a:ext cx="7118410" cy="677862"/>
          </a:xfrm>
          <a:prstGeom prst="rect">
            <a:avLst/>
          </a:prstGeom>
        </p:spPr>
        <p:txBody>
          <a:bodyPr lIns="0" tIns="0" rIns="0" bIns="0"/>
          <a:lstStyle>
            <a:lvl1pPr algn="l">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6" name="Graphic 8">
            <a:extLst>
              <a:ext uri="{FF2B5EF4-FFF2-40B4-BE49-F238E27FC236}">
                <a16:creationId xmlns:a16="http://schemas.microsoft.com/office/drawing/2014/main" id="{C0487F2F-81C2-4933-AF75-3EE4D236B1DB}"/>
              </a:ext>
            </a:extLst>
          </p:cNvPr>
          <p:cNvSpPr/>
          <p:nvPr userDrawn="1"/>
        </p:nvSpPr>
        <p:spPr>
          <a:xfrm>
            <a:off x="-19684" y="-48237"/>
            <a:ext cx="3923718" cy="6740020"/>
          </a:xfrm>
          <a:custGeom>
            <a:avLst/>
            <a:gdLst>
              <a:gd name="connsiteX0" fmla="*/ 9490 w 3998392"/>
              <a:gd name="connsiteY0" fmla="*/ 9490 h 6870652"/>
              <a:gd name="connsiteX1" fmla="*/ 3993964 w 3998392"/>
              <a:gd name="connsiteY1" fmla="*/ 9490 h 6870652"/>
              <a:gd name="connsiteX2" fmla="*/ 2799507 w 3998392"/>
              <a:gd name="connsiteY2" fmla="*/ 6867489 h 6870652"/>
              <a:gd name="connsiteX3" fmla="*/ 9490 w 3998392"/>
              <a:gd name="connsiteY3" fmla="*/ 6867489 h 6870652"/>
              <a:gd name="connsiteX4" fmla="*/ 9490 w 3998392"/>
              <a:gd name="connsiteY4" fmla="*/ 9490 h 6870652"/>
              <a:gd name="connsiteX5" fmla="*/ 9490 w 3998392"/>
              <a:gd name="connsiteY5" fmla="*/ 9490 h 687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392" h="6870652">
                <a:moveTo>
                  <a:pt x="9490" y="9490"/>
                </a:moveTo>
                <a:lnTo>
                  <a:pt x="3993964" y="9490"/>
                </a:lnTo>
                <a:lnTo>
                  <a:pt x="2799507" y="6867489"/>
                </a:lnTo>
                <a:lnTo>
                  <a:pt x="9490" y="6867489"/>
                </a:lnTo>
                <a:lnTo>
                  <a:pt x="9490" y="9490"/>
                </a:lnTo>
                <a:lnTo>
                  <a:pt x="9490" y="9490"/>
                </a:lnTo>
                <a:close/>
              </a:path>
            </a:pathLst>
          </a:custGeom>
          <a:solidFill>
            <a:schemeClr val="accent1"/>
          </a:solidFill>
          <a:ln w="9525" cap="flat">
            <a:noFill/>
            <a:prstDash val="solid"/>
            <a:miter/>
          </a:ln>
        </p:spPr>
        <p:txBody>
          <a:bodyPr rtlCol="0" anchor="ctr"/>
          <a:lstStyle/>
          <a:p>
            <a:endParaRPr lang="en-GB"/>
          </a:p>
        </p:txBody>
      </p:sp>
      <p:grpSp>
        <p:nvGrpSpPr>
          <p:cNvPr id="17" name="Graphic 11">
            <a:extLst>
              <a:ext uri="{FF2B5EF4-FFF2-40B4-BE49-F238E27FC236}">
                <a16:creationId xmlns:a16="http://schemas.microsoft.com/office/drawing/2014/main" id="{016472EC-35DB-4166-9B11-9F92AEC40239}"/>
              </a:ext>
            </a:extLst>
          </p:cNvPr>
          <p:cNvGrpSpPr/>
          <p:nvPr userDrawn="1"/>
        </p:nvGrpSpPr>
        <p:grpSpPr>
          <a:xfrm>
            <a:off x="10850092" y="5959552"/>
            <a:ext cx="822326" cy="548217"/>
            <a:chOff x="8747759" y="5869443"/>
            <a:chExt cx="1071563" cy="714375"/>
          </a:xfrm>
        </p:grpSpPr>
        <p:sp>
          <p:nvSpPr>
            <p:cNvPr id="18" name="Freeform: Shape 17">
              <a:extLst>
                <a:ext uri="{FF2B5EF4-FFF2-40B4-BE49-F238E27FC236}">
                  <a16:creationId xmlns:a16="http://schemas.microsoft.com/office/drawing/2014/main" id="{529B2264-8425-437A-8DCE-ECE3D1DD8923}"/>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C90E47E-481B-4414-AD28-CAA9B38ADA23}"/>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A32B2DA-498C-47E8-8B12-BFA29A76A3BB}"/>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0C9D22C-762D-4D1A-A9B1-F6F473A8BE35}"/>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38C7D1C-4F26-42A9-A3AF-ABA4658AB37B}"/>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82E585A2-6CF6-474C-88DE-AF57EF9BA3D6}"/>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426152B-13AA-468A-8B6A-F49EB0B77C27}"/>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2137457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Left Wide (Dark Fuschia)">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FB5BB34A-4873-499E-9342-682A11196FCD}"/>
              </a:ext>
            </a:extLst>
          </p:cNvPr>
          <p:cNvSpPr>
            <a:spLocks noGrp="1"/>
          </p:cNvSpPr>
          <p:nvPr>
            <p:ph type="body" sz="quarter" idx="10" hasCustomPrompt="1"/>
          </p:nvPr>
        </p:nvSpPr>
        <p:spPr>
          <a:xfrm>
            <a:off x="4554305" y="1314014"/>
            <a:ext cx="7118114" cy="3944003"/>
          </a:xfrm>
          <a:prstGeom prst="rect">
            <a:avLst/>
          </a:prstGeom>
        </p:spPr>
        <p:txBody>
          <a:bodyPr lIns="0" tIns="0" rIns="0" bIns="0"/>
          <a:lstStyle>
            <a:lvl1pPr>
              <a:lnSpc>
                <a:spcPct val="120000"/>
              </a:lnSpc>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10" name="Text Placeholder 15">
            <a:extLst>
              <a:ext uri="{FF2B5EF4-FFF2-40B4-BE49-F238E27FC236}">
                <a16:creationId xmlns:a16="http://schemas.microsoft.com/office/drawing/2014/main" id="{30B1DD1B-3196-4CAA-9FD0-717BD19FA853}"/>
              </a:ext>
            </a:extLst>
          </p:cNvPr>
          <p:cNvSpPr>
            <a:spLocks noGrp="1"/>
          </p:cNvSpPr>
          <p:nvPr>
            <p:ph type="body" sz="quarter" idx="11" hasCustomPrompt="1"/>
          </p:nvPr>
        </p:nvSpPr>
        <p:spPr>
          <a:xfrm>
            <a:off x="4554012" y="340014"/>
            <a:ext cx="7118410" cy="677862"/>
          </a:xfrm>
          <a:prstGeom prst="rect">
            <a:avLst/>
          </a:prstGeom>
        </p:spPr>
        <p:txBody>
          <a:bodyPr lIns="0" tIns="0" rIns="0" bIns="0"/>
          <a:lstStyle>
            <a:lvl1pPr algn="l">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21" name="Graphic 8">
            <a:extLst>
              <a:ext uri="{FF2B5EF4-FFF2-40B4-BE49-F238E27FC236}">
                <a16:creationId xmlns:a16="http://schemas.microsoft.com/office/drawing/2014/main" id="{185A7A0F-3CA6-4BE2-AB61-4167F2A321FC}"/>
              </a:ext>
            </a:extLst>
          </p:cNvPr>
          <p:cNvSpPr/>
          <p:nvPr userDrawn="1"/>
        </p:nvSpPr>
        <p:spPr>
          <a:xfrm>
            <a:off x="-20032" y="-27696"/>
            <a:ext cx="3911096" cy="6718339"/>
          </a:xfrm>
          <a:custGeom>
            <a:avLst/>
            <a:gdLst>
              <a:gd name="connsiteX0" fmla="*/ 9490 w 3998392"/>
              <a:gd name="connsiteY0" fmla="*/ 9490 h 6870652"/>
              <a:gd name="connsiteX1" fmla="*/ 3993964 w 3998392"/>
              <a:gd name="connsiteY1" fmla="*/ 9490 h 6870652"/>
              <a:gd name="connsiteX2" fmla="*/ 2799507 w 3998392"/>
              <a:gd name="connsiteY2" fmla="*/ 6867489 h 6870652"/>
              <a:gd name="connsiteX3" fmla="*/ 9490 w 3998392"/>
              <a:gd name="connsiteY3" fmla="*/ 6867489 h 6870652"/>
              <a:gd name="connsiteX4" fmla="*/ 9490 w 3998392"/>
              <a:gd name="connsiteY4" fmla="*/ 9490 h 6870652"/>
              <a:gd name="connsiteX5" fmla="*/ 9490 w 3998392"/>
              <a:gd name="connsiteY5" fmla="*/ 9490 h 687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392" h="6870652">
                <a:moveTo>
                  <a:pt x="9490" y="9490"/>
                </a:moveTo>
                <a:lnTo>
                  <a:pt x="3993964" y="9490"/>
                </a:lnTo>
                <a:lnTo>
                  <a:pt x="2799507" y="6867489"/>
                </a:lnTo>
                <a:lnTo>
                  <a:pt x="9490" y="6867489"/>
                </a:lnTo>
                <a:lnTo>
                  <a:pt x="9490" y="9490"/>
                </a:lnTo>
                <a:lnTo>
                  <a:pt x="9490" y="9490"/>
                </a:lnTo>
                <a:close/>
              </a:path>
            </a:pathLst>
          </a:custGeom>
          <a:solidFill>
            <a:schemeClr val="accent2"/>
          </a:solidFill>
          <a:ln w="9525" cap="flat">
            <a:noFill/>
            <a:prstDash val="solid"/>
            <a:miter/>
          </a:ln>
        </p:spPr>
        <p:txBody>
          <a:bodyPr rtlCol="0" anchor="ctr"/>
          <a:lstStyle/>
          <a:p>
            <a:endParaRPr lang="en-GB"/>
          </a:p>
        </p:txBody>
      </p:sp>
      <p:grpSp>
        <p:nvGrpSpPr>
          <p:cNvPr id="20" name="Graphic 11">
            <a:extLst>
              <a:ext uri="{FF2B5EF4-FFF2-40B4-BE49-F238E27FC236}">
                <a16:creationId xmlns:a16="http://schemas.microsoft.com/office/drawing/2014/main" id="{B90CEC0A-5071-41C2-AE32-34891FE86C77}"/>
              </a:ext>
            </a:extLst>
          </p:cNvPr>
          <p:cNvGrpSpPr/>
          <p:nvPr userDrawn="1"/>
        </p:nvGrpSpPr>
        <p:grpSpPr>
          <a:xfrm>
            <a:off x="10850092" y="5959552"/>
            <a:ext cx="822326" cy="548217"/>
            <a:chOff x="8747759" y="5869443"/>
            <a:chExt cx="1071563" cy="714375"/>
          </a:xfrm>
        </p:grpSpPr>
        <p:sp>
          <p:nvSpPr>
            <p:cNvPr id="22" name="Freeform: Shape 21">
              <a:extLst>
                <a:ext uri="{FF2B5EF4-FFF2-40B4-BE49-F238E27FC236}">
                  <a16:creationId xmlns:a16="http://schemas.microsoft.com/office/drawing/2014/main" id="{8395759D-DCCF-4E80-AD03-E57C287BAA95}"/>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1A8EC84D-E2DC-4C72-B894-C5B31EF028F0}"/>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254C612-A332-442C-96D7-FCE831B302D6}"/>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F53951A-6724-41C2-96A1-26C4257AFBC3}"/>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F9614AB-F946-4308-8C0B-CE16DEDF7D04}"/>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9DAB679F-3EBD-4C9E-9043-541E885D3541}"/>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9B48199-A642-4D2F-972C-58530F1E2A02}"/>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320588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eft Wide (Emerald)">
    <p:spTree>
      <p:nvGrpSpPr>
        <p:cNvPr id="1" name=""/>
        <p:cNvGrpSpPr/>
        <p:nvPr/>
      </p:nvGrpSpPr>
      <p:grpSpPr>
        <a:xfrm>
          <a:off x="0" y="0"/>
          <a:ext cx="0" cy="0"/>
          <a:chOff x="0" y="0"/>
          <a:chExt cx="0" cy="0"/>
        </a:xfrm>
      </p:grpSpPr>
      <p:sp>
        <p:nvSpPr>
          <p:cNvPr id="9" name="Text Placeholder 10">
            <a:extLst>
              <a:ext uri="{FF2B5EF4-FFF2-40B4-BE49-F238E27FC236}">
                <a16:creationId xmlns:a16="http://schemas.microsoft.com/office/drawing/2014/main" id="{1281BB13-9E50-4FB8-9B5C-3170DC684F1A}"/>
              </a:ext>
            </a:extLst>
          </p:cNvPr>
          <p:cNvSpPr>
            <a:spLocks noGrp="1"/>
          </p:cNvSpPr>
          <p:nvPr>
            <p:ph type="body" sz="quarter" idx="10" hasCustomPrompt="1"/>
          </p:nvPr>
        </p:nvSpPr>
        <p:spPr>
          <a:xfrm>
            <a:off x="4554305" y="1314014"/>
            <a:ext cx="7118114" cy="3944003"/>
          </a:xfrm>
          <a:prstGeom prst="rect">
            <a:avLst/>
          </a:prstGeom>
        </p:spPr>
        <p:txBody>
          <a:bodyPr lIns="0" tIns="0" rIns="0" bIns="0"/>
          <a:lstStyle>
            <a:lvl1pPr>
              <a:lnSpc>
                <a:spcPct val="120000"/>
              </a:lnSpc>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10" name="Text Placeholder 15">
            <a:extLst>
              <a:ext uri="{FF2B5EF4-FFF2-40B4-BE49-F238E27FC236}">
                <a16:creationId xmlns:a16="http://schemas.microsoft.com/office/drawing/2014/main" id="{496139A0-6571-4A60-BBD5-F8508913F123}"/>
              </a:ext>
            </a:extLst>
          </p:cNvPr>
          <p:cNvSpPr>
            <a:spLocks noGrp="1"/>
          </p:cNvSpPr>
          <p:nvPr>
            <p:ph type="body" sz="quarter" idx="11" hasCustomPrompt="1"/>
          </p:nvPr>
        </p:nvSpPr>
        <p:spPr>
          <a:xfrm>
            <a:off x="4554012" y="340014"/>
            <a:ext cx="7118410" cy="677862"/>
          </a:xfrm>
          <a:prstGeom prst="rect">
            <a:avLst/>
          </a:prstGeom>
        </p:spPr>
        <p:txBody>
          <a:bodyPr lIns="0" tIns="0" rIns="0" bIns="0"/>
          <a:lstStyle>
            <a:lvl1pPr algn="l">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22" name="Graphic 8">
            <a:extLst>
              <a:ext uri="{FF2B5EF4-FFF2-40B4-BE49-F238E27FC236}">
                <a16:creationId xmlns:a16="http://schemas.microsoft.com/office/drawing/2014/main" id="{74A3411D-1CC5-4B74-9D02-C8C963E73806}"/>
              </a:ext>
            </a:extLst>
          </p:cNvPr>
          <p:cNvSpPr/>
          <p:nvPr userDrawn="1"/>
        </p:nvSpPr>
        <p:spPr>
          <a:xfrm>
            <a:off x="-19684" y="-2648"/>
            <a:ext cx="3900087" cy="6699428"/>
          </a:xfrm>
          <a:custGeom>
            <a:avLst/>
            <a:gdLst>
              <a:gd name="connsiteX0" fmla="*/ 9490 w 3998392"/>
              <a:gd name="connsiteY0" fmla="*/ 9490 h 6870652"/>
              <a:gd name="connsiteX1" fmla="*/ 3993964 w 3998392"/>
              <a:gd name="connsiteY1" fmla="*/ 9490 h 6870652"/>
              <a:gd name="connsiteX2" fmla="*/ 2799507 w 3998392"/>
              <a:gd name="connsiteY2" fmla="*/ 6867489 h 6870652"/>
              <a:gd name="connsiteX3" fmla="*/ 9490 w 3998392"/>
              <a:gd name="connsiteY3" fmla="*/ 6867489 h 6870652"/>
              <a:gd name="connsiteX4" fmla="*/ 9490 w 3998392"/>
              <a:gd name="connsiteY4" fmla="*/ 9490 h 6870652"/>
              <a:gd name="connsiteX5" fmla="*/ 9490 w 3998392"/>
              <a:gd name="connsiteY5" fmla="*/ 9490 h 687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392" h="6870652">
                <a:moveTo>
                  <a:pt x="9490" y="9490"/>
                </a:moveTo>
                <a:lnTo>
                  <a:pt x="3993964" y="9490"/>
                </a:lnTo>
                <a:lnTo>
                  <a:pt x="2799507" y="6867489"/>
                </a:lnTo>
                <a:lnTo>
                  <a:pt x="9490" y="6867489"/>
                </a:lnTo>
                <a:lnTo>
                  <a:pt x="9490" y="9490"/>
                </a:lnTo>
                <a:lnTo>
                  <a:pt x="9490" y="9490"/>
                </a:lnTo>
                <a:close/>
              </a:path>
            </a:pathLst>
          </a:custGeom>
          <a:solidFill>
            <a:schemeClr val="accent3"/>
          </a:solidFill>
          <a:ln w="9525" cap="flat">
            <a:noFill/>
            <a:prstDash val="solid"/>
            <a:miter/>
          </a:ln>
        </p:spPr>
        <p:txBody>
          <a:bodyPr rtlCol="0" anchor="ctr"/>
          <a:lstStyle/>
          <a:p>
            <a:endParaRPr lang="en-GB"/>
          </a:p>
        </p:txBody>
      </p:sp>
      <p:grpSp>
        <p:nvGrpSpPr>
          <p:cNvPr id="21" name="Graphic 11">
            <a:extLst>
              <a:ext uri="{FF2B5EF4-FFF2-40B4-BE49-F238E27FC236}">
                <a16:creationId xmlns:a16="http://schemas.microsoft.com/office/drawing/2014/main" id="{2F9B60EE-F847-4D84-ABD9-1609A11A3D0C}"/>
              </a:ext>
            </a:extLst>
          </p:cNvPr>
          <p:cNvGrpSpPr/>
          <p:nvPr userDrawn="1"/>
        </p:nvGrpSpPr>
        <p:grpSpPr>
          <a:xfrm>
            <a:off x="10850092" y="5959552"/>
            <a:ext cx="822326" cy="548217"/>
            <a:chOff x="8747759" y="5869443"/>
            <a:chExt cx="1071563" cy="714375"/>
          </a:xfrm>
        </p:grpSpPr>
        <p:sp>
          <p:nvSpPr>
            <p:cNvPr id="23" name="Freeform: Shape 22">
              <a:extLst>
                <a:ext uri="{FF2B5EF4-FFF2-40B4-BE49-F238E27FC236}">
                  <a16:creationId xmlns:a16="http://schemas.microsoft.com/office/drawing/2014/main" id="{24C4DB25-F144-4168-9BE4-5394B8580224}"/>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DF75C55-BE16-46C2-9085-89245381B781}"/>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150F6BEE-7F60-402C-8504-CB839779B84A}"/>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7FF48D5-5149-4E2B-AE2E-0547CA433ECB}"/>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65AFAFD-D50B-46D0-BAAE-3A7EC8A36F33}"/>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224DA6D-0B1B-4B27-AB2B-A34D8A94D335}"/>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88A2AAB4-0955-4BC4-9EC5-2B30DA5095C2}"/>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4767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eft Wide (Golden Sand)">
    <p:spTree>
      <p:nvGrpSpPr>
        <p:cNvPr id="1" name=""/>
        <p:cNvGrpSpPr/>
        <p:nvPr/>
      </p:nvGrpSpPr>
      <p:grpSpPr>
        <a:xfrm>
          <a:off x="0" y="0"/>
          <a:ext cx="0" cy="0"/>
          <a:chOff x="0" y="0"/>
          <a:chExt cx="0" cy="0"/>
        </a:xfrm>
      </p:grpSpPr>
      <p:sp>
        <p:nvSpPr>
          <p:cNvPr id="9" name="Text Placeholder 10">
            <a:extLst>
              <a:ext uri="{FF2B5EF4-FFF2-40B4-BE49-F238E27FC236}">
                <a16:creationId xmlns:a16="http://schemas.microsoft.com/office/drawing/2014/main" id="{18D56DEC-D70A-46D9-B5F3-44A50A935D0A}"/>
              </a:ext>
            </a:extLst>
          </p:cNvPr>
          <p:cNvSpPr>
            <a:spLocks noGrp="1"/>
          </p:cNvSpPr>
          <p:nvPr>
            <p:ph type="body" sz="quarter" idx="10" hasCustomPrompt="1"/>
          </p:nvPr>
        </p:nvSpPr>
        <p:spPr>
          <a:xfrm>
            <a:off x="4554305" y="1314014"/>
            <a:ext cx="7118114" cy="3944003"/>
          </a:xfrm>
          <a:prstGeom prst="rect">
            <a:avLst/>
          </a:prstGeom>
        </p:spPr>
        <p:txBody>
          <a:bodyPr lIns="0" tIns="0" rIns="0" bIns="0"/>
          <a:lstStyle>
            <a:lvl1pPr>
              <a:lnSpc>
                <a:spcPct val="120000"/>
              </a:lnSpc>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10" name="Text Placeholder 15">
            <a:extLst>
              <a:ext uri="{FF2B5EF4-FFF2-40B4-BE49-F238E27FC236}">
                <a16:creationId xmlns:a16="http://schemas.microsoft.com/office/drawing/2014/main" id="{D6D1097F-463A-457A-96F7-EBABCFE42380}"/>
              </a:ext>
            </a:extLst>
          </p:cNvPr>
          <p:cNvSpPr>
            <a:spLocks noGrp="1"/>
          </p:cNvSpPr>
          <p:nvPr>
            <p:ph type="body" sz="quarter" idx="11" hasCustomPrompt="1"/>
          </p:nvPr>
        </p:nvSpPr>
        <p:spPr>
          <a:xfrm>
            <a:off x="4554012" y="340014"/>
            <a:ext cx="7118410" cy="677862"/>
          </a:xfrm>
          <a:prstGeom prst="rect">
            <a:avLst/>
          </a:prstGeom>
        </p:spPr>
        <p:txBody>
          <a:bodyPr lIns="0" tIns="0" rIns="0" bIns="0"/>
          <a:lstStyle>
            <a:lvl1pPr algn="l">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20" name="Graphic 8">
            <a:extLst>
              <a:ext uri="{FF2B5EF4-FFF2-40B4-BE49-F238E27FC236}">
                <a16:creationId xmlns:a16="http://schemas.microsoft.com/office/drawing/2014/main" id="{BC8AA990-81BE-4AA6-8D38-02A4B8E847F7}"/>
              </a:ext>
            </a:extLst>
          </p:cNvPr>
          <p:cNvSpPr/>
          <p:nvPr userDrawn="1"/>
        </p:nvSpPr>
        <p:spPr>
          <a:xfrm>
            <a:off x="-19684" y="-2648"/>
            <a:ext cx="3900087" cy="6699428"/>
          </a:xfrm>
          <a:custGeom>
            <a:avLst/>
            <a:gdLst>
              <a:gd name="connsiteX0" fmla="*/ 9490 w 3998392"/>
              <a:gd name="connsiteY0" fmla="*/ 9490 h 6870652"/>
              <a:gd name="connsiteX1" fmla="*/ 3993964 w 3998392"/>
              <a:gd name="connsiteY1" fmla="*/ 9490 h 6870652"/>
              <a:gd name="connsiteX2" fmla="*/ 2799507 w 3998392"/>
              <a:gd name="connsiteY2" fmla="*/ 6867489 h 6870652"/>
              <a:gd name="connsiteX3" fmla="*/ 9490 w 3998392"/>
              <a:gd name="connsiteY3" fmla="*/ 6867489 h 6870652"/>
              <a:gd name="connsiteX4" fmla="*/ 9490 w 3998392"/>
              <a:gd name="connsiteY4" fmla="*/ 9490 h 6870652"/>
              <a:gd name="connsiteX5" fmla="*/ 9490 w 3998392"/>
              <a:gd name="connsiteY5" fmla="*/ 9490 h 687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392" h="6870652">
                <a:moveTo>
                  <a:pt x="9490" y="9490"/>
                </a:moveTo>
                <a:lnTo>
                  <a:pt x="3993964" y="9490"/>
                </a:lnTo>
                <a:lnTo>
                  <a:pt x="2799507" y="6867489"/>
                </a:lnTo>
                <a:lnTo>
                  <a:pt x="9490" y="6867489"/>
                </a:lnTo>
                <a:lnTo>
                  <a:pt x="9490" y="9490"/>
                </a:lnTo>
                <a:lnTo>
                  <a:pt x="9490" y="9490"/>
                </a:lnTo>
                <a:close/>
              </a:path>
            </a:pathLst>
          </a:custGeom>
          <a:solidFill>
            <a:schemeClr val="accent4"/>
          </a:solidFill>
          <a:ln w="9525" cap="flat">
            <a:noFill/>
            <a:prstDash val="solid"/>
            <a:miter/>
          </a:ln>
        </p:spPr>
        <p:txBody>
          <a:bodyPr rtlCol="0" anchor="ctr"/>
          <a:lstStyle/>
          <a:p>
            <a:endParaRPr lang="en-GB"/>
          </a:p>
        </p:txBody>
      </p:sp>
      <p:grpSp>
        <p:nvGrpSpPr>
          <p:cNvPr id="19" name="Graphic 11">
            <a:extLst>
              <a:ext uri="{FF2B5EF4-FFF2-40B4-BE49-F238E27FC236}">
                <a16:creationId xmlns:a16="http://schemas.microsoft.com/office/drawing/2014/main" id="{87384D90-50E0-49D5-9B2D-DED21ACAFE3D}"/>
              </a:ext>
            </a:extLst>
          </p:cNvPr>
          <p:cNvGrpSpPr/>
          <p:nvPr userDrawn="1"/>
        </p:nvGrpSpPr>
        <p:grpSpPr>
          <a:xfrm>
            <a:off x="10850092" y="5959552"/>
            <a:ext cx="822326" cy="548217"/>
            <a:chOff x="8747759" y="5869443"/>
            <a:chExt cx="1071563" cy="714375"/>
          </a:xfrm>
        </p:grpSpPr>
        <p:sp>
          <p:nvSpPr>
            <p:cNvPr id="21" name="Freeform: Shape 20">
              <a:extLst>
                <a:ext uri="{FF2B5EF4-FFF2-40B4-BE49-F238E27FC236}">
                  <a16:creationId xmlns:a16="http://schemas.microsoft.com/office/drawing/2014/main" id="{E2DE15A4-A7DE-4F7A-9C42-E216F96B31A6}"/>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3C03DF8-134A-4297-94E8-B7BD74453FFD}"/>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0314B65A-0E75-4901-AB50-0CA6A4BEE707}"/>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486F74F-8125-4D25-A0AB-165787EAF4A8}"/>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6DF469BB-2F21-4B41-AE77-479D41A690AE}"/>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6162383-07DF-4310-9980-AEA0BA87749E}"/>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06E1F9A-7D44-4967-9EDB-BA4344A27DFF}"/>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2625006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eft Wide (Azure White)">
    <p:spTree>
      <p:nvGrpSpPr>
        <p:cNvPr id="1" name=""/>
        <p:cNvGrpSpPr/>
        <p:nvPr/>
      </p:nvGrpSpPr>
      <p:grpSpPr>
        <a:xfrm>
          <a:off x="0" y="0"/>
          <a:ext cx="0" cy="0"/>
          <a:chOff x="0" y="0"/>
          <a:chExt cx="0" cy="0"/>
        </a:xfrm>
      </p:grpSpPr>
      <p:sp>
        <p:nvSpPr>
          <p:cNvPr id="9" name="Text Placeholder 10">
            <a:extLst>
              <a:ext uri="{FF2B5EF4-FFF2-40B4-BE49-F238E27FC236}">
                <a16:creationId xmlns:a16="http://schemas.microsoft.com/office/drawing/2014/main" id="{6FC40F4D-3915-4943-B517-240061CFAB31}"/>
              </a:ext>
            </a:extLst>
          </p:cNvPr>
          <p:cNvSpPr>
            <a:spLocks noGrp="1"/>
          </p:cNvSpPr>
          <p:nvPr>
            <p:ph type="body" sz="quarter" idx="10" hasCustomPrompt="1"/>
          </p:nvPr>
        </p:nvSpPr>
        <p:spPr>
          <a:xfrm>
            <a:off x="4554305" y="1314014"/>
            <a:ext cx="7118114" cy="3944003"/>
          </a:xfrm>
          <a:prstGeom prst="rect">
            <a:avLst/>
          </a:prstGeom>
        </p:spPr>
        <p:txBody>
          <a:bodyPr lIns="0" tIns="0" rIns="0" bIns="0"/>
          <a:lstStyle>
            <a:lvl1pPr>
              <a:lnSpc>
                <a:spcPct val="120000"/>
              </a:lnSpc>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10" name="Text Placeholder 15">
            <a:extLst>
              <a:ext uri="{FF2B5EF4-FFF2-40B4-BE49-F238E27FC236}">
                <a16:creationId xmlns:a16="http://schemas.microsoft.com/office/drawing/2014/main" id="{88248400-B3A6-43DA-8242-8A9D67FABE7A}"/>
              </a:ext>
            </a:extLst>
          </p:cNvPr>
          <p:cNvSpPr>
            <a:spLocks noGrp="1"/>
          </p:cNvSpPr>
          <p:nvPr>
            <p:ph type="body" sz="quarter" idx="11" hasCustomPrompt="1"/>
          </p:nvPr>
        </p:nvSpPr>
        <p:spPr>
          <a:xfrm>
            <a:off x="4554012" y="340014"/>
            <a:ext cx="7118410" cy="677862"/>
          </a:xfrm>
          <a:prstGeom prst="rect">
            <a:avLst/>
          </a:prstGeom>
        </p:spPr>
        <p:txBody>
          <a:bodyPr lIns="0" tIns="0" rIns="0" bIns="0"/>
          <a:lstStyle>
            <a:lvl1pPr algn="l">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grpSp>
        <p:nvGrpSpPr>
          <p:cNvPr id="11" name="Graphic 11">
            <a:extLst>
              <a:ext uri="{FF2B5EF4-FFF2-40B4-BE49-F238E27FC236}">
                <a16:creationId xmlns:a16="http://schemas.microsoft.com/office/drawing/2014/main" id="{905858C5-3175-46F5-8FBB-35E10EF9CE20}"/>
              </a:ext>
            </a:extLst>
          </p:cNvPr>
          <p:cNvGrpSpPr/>
          <p:nvPr userDrawn="1"/>
        </p:nvGrpSpPr>
        <p:grpSpPr>
          <a:xfrm>
            <a:off x="10850092" y="5959552"/>
            <a:ext cx="822326" cy="548217"/>
            <a:chOff x="8747759" y="5869443"/>
            <a:chExt cx="1071563" cy="714375"/>
          </a:xfrm>
        </p:grpSpPr>
        <p:sp>
          <p:nvSpPr>
            <p:cNvPr id="12" name="Freeform: Shape 11">
              <a:extLst>
                <a:ext uri="{FF2B5EF4-FFF2-40B4-BE49-F238E27FC236}">
                  <a16:creationId xmlns:a16="http://schemas.microsoft.com/office/drawing/2014/main" id="{23D542DB-18C2-45EF-8B58-6DA7764FCA66}"/>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77F754C-43D2-46A8-AC94-DD3867F9F5EE}"/>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EDD1637-AA02-4F27-9307-2DCB2A2CA89E}"/>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8F2407F-EE29-4F84-86B8-F12C8D3BBFDE}"/>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2104D985-51FB-40F3-A321-06F8CB0E4F05}"/>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F3D09F6E-438C-420B-97CA-8F1B1EBF6A95}"/>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ACD6512-45F1-4B23-9753-34BC0FEEBD35}"/>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
        <p:nvSpPr>
          <p:cNvPr id="19" name="Graphic 8">
            <a:extLst>
              <a:ext uri="{FF2B5EF4-FFF2-40B4-BE49-F238E27FC236}">
                <a16:creationId xmlns:a16="http://schemas.microsoft.com/office/drawing/2014/main" id="{CBBEB1EC-CE22-47BC-BC15-BBD44947BF37}"/>
              </a:ext>
            </a:extLst>
          </p:cNvPr>
          <p:cNvSpPr/>
          <p:nvPr userDrawn="1"/>
        </p:nvSpPr>
        <p:spPr>
          <a:xfrm>
            <a:off x="-19684" y="-3406"/>
            <a:ext cx="3900087" cy="6699428"/>
          </a:xfrm>
          <a:custGeom>
            <a:avLst/>
            <a:gdLst>
              <a:gd name="connsiteX0" fmla="*/ 9490 w 3998392"/>
              <a:gd name="connsiteY0" fmla="*/ 9490 h 6870652"/>
              <a:gd name="connsiteX1" fmla="*/ 3993964 w 3998392"/>
              <a:gd name="connsiteY1" fmla="*/ 9490 h 6870652"/>
              <a:gd name="connsiteX2" fmla="*/ 2799507 w 3998392"/>
              <a:gd name="connsiteY2" fmla="*/ 6867489 h 6870652"/>
              <a:gd name="connsiteX3" fmla="*/ 9490 w 3998392"/>
              <a:gd name="connsiteY3" fmla="*/ 6867489 h 6870652"/>
              <a:gd name="connsiteX4" fmla="*/ 9490 w 3998392"/>
              <a:gd name="connsiteY4" fmla="*/ 9490 h 6870652"/>
              <a:gd name="connsiteX5" fmla="*/ 9490 w 3998392"/>
              <a:gd name="connsiteY5" fmla="*/ 9490 h 687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392" h="6870652">
                <a:moveTo>
                  <a:pt x="9490" y="9490"/>
                </a:moveTo>
                <a:lnTo>
                  <a:pt x="3993964" y="9490"/>
                </a:lnTo>
                <a:lnTo>
                  <a:pt x="2799507" y="6867489"/>
                </a:lnTo>
                <a:lnTo>
                  <a:pt x="9490" y="6867489"/>
                </a:lnTo>
                <a:lnTo>
                  <a:pt x="9490" y="9490"/>
                </a:lnTo>
                <a:lnTo>
                  <a:pt x="9490" y="9490"/>
                </a:lnTo>
                <a:close/>
              </a:path>
            </a:pathLst>
          </a:custGeom>
          <a:solidFill>
            <a:schemeClr val="accent5"/>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44717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lant (Scholar Blue)">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C4B31290-F8B7-4F3F-8A02-F28887856F01}"/>
              </a:ext>
            </a:extLst>
          </p:cNvPr>
          <p:cNvSpPr/>
          <p:nvPr userDrawn="1"/>
        </p:nvSpPr>
        <p:spPr>
          <a:xfrm>
            <a:off x="814127" y="0"/>
            <a:ext cx="10452099" cy="6691313"/>
          </a:xfrm>
          <a:prstGeom prst="parallelogram">
            <a:avLst>
              <a:gd name="adj" fmla="val 171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aphic 11">
            <a:extLst>
              <a:ext uri="{FF2B5EF4-FFF2-40B4-BE49-F238E27FC236}">
                <a16:creationId xmlns:a16="http://schemas.microsoft.com/office/drawing/2014/main" id="{1AD734A9-F3A0-48BC-8956-A3EC11029136}"/>
              </a:ext>
            </a:extLst>
          </p:cNvPr>
          <p:cNvGrpSpPr/>
          <p:nvPr userDrawn="1"/>
        </p:nvGrpSpPr>
        <p:grpSpPr>
          <a:xfrm>
            <a:off x="437453" y="228447"/>
            <a:ext cx="987916" cy="659113"/>
            <a:chOff x="8744191" y="5865870"/>
            <a:chExt cx="1077889" cy="719141"/>
          </a:xfrm>
        </p:grpSpPr>
        <p:sp>
          <p:nvSpPr>
            <p:cNvPr id="14" name="Freeform: Shape 13">
              <a:extLst>
                <a:ext uri="{FF2B5EF4-FFF2-40B4-BE49-F238E27FC236}">
                  <a16:creationId xmlns:a16="http://schemas.microsoft.com/office/drawing/2014/main" id="{78EAAE2A-0BE1-4F42-B745-581B61D10537}"/>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293ED8D7-ACDC-46B8-BF06-09493F8A0CA5}"/>
                </a:ext>
              </a:extLst>
            </p:cNvPr>
            <p:cNvSpPr/>
            <p:nvPr/>
          </p:nvSpPr>
          <p:spPr>
            <a:xfrm>
              <a:off x="8744191" y="5865873"/>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D74BA89-3F49-42F4-A8F0-D23201B788EE}"/>
                </a:ext>
              </a:extLst>
            </p:cNvPr>
            <p:cNvSpPr/>
            <p:nvPr/>
          </p:nvSpPr>
          <p:spPr>
            <a:xfrm>
              <a:off x="8941017" y="5865870"/>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8939EA4-6C3A-49CB-81EE-C900007D58F8}"/>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494EFBC1-0254-45D0-B6AD-1544A2E8FC96}"/>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D6EB145-BD35-4AFD-A8A1-A5ED5E53A48E}"/>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683940A-7783-420C-A59F-83ED7AAF2FF5}"/>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221264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lant (Dark Fuschia)">
    <p:spTree>
      <p:nvGrpSpPr>
        <p:cNvPr id="1" name=""/>
        <p:cNvGrpSpPr/>
        <p:nvPr/>
      </p:nvGrpSpPr>
      <p:grpSpPr>
        <a:xfrm>
          <a:off x="0" y="0"/>
          <a:ext cx="0" cy="0"/>
          <a:chOff x="0" y="0"/>
          <a:chExt cx="0" cy="0"/>
        </a:xfrm>
      </p:grpSpPr>
      <p:sp>
        <p:nvSpPr>
          <p:cNvPr id="14" name="Parallelogram 13">
            <a:extLst>
              <a:ext uri="{FF2B5EF4-FFF2-40B4-BE49-F238E27FC236}">
                <a16:creationId xmlns:a16="http://schemas.microsoft.com/office/drawing/2014/main" id="{95FBA316-29FF-4B38-BA76-7BA9BEFF5C8C}"/>
              </a:ext>
            </a:extLst>
          </p:cNvPr>
          <p:cNvSpPr/>
          <p:nvPr userDrawn="1"/>
        </p:nvSpPr>
        <p:spPr>
          <a:xfrm>
            <a:off x="814127" y="0"/>
            <a:ext cx="10452099" cy="6691313"/>
          </a:xfrm>
          <a:prstGeom prst="parallelogram">
            <a:avLst>
              <a:gd name="adj" fmla="val 1717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aphic 11">
            <a:extLst>
              <a:ext uri="{FF2B5EF4-FFF2-40B4-BE49-F238E27FC236}">
                <a16:creationId xmlns:a16="http://schemas.microsoft.com/office/drawing/2014/main" id="{E165E8C9-0C67-4E21-BC05-359BF65EA2D1}"/>
              </a:ext>
            </a:extLst>
          </p:cNvPr>
          <p:cNvGrpSpPr/>
          <p:nvPr userDrawn="1"/>
        </p:nvGrpSpPr>
        <p:grpSpPr>
          <a:xfrm>
            <a:off x="437453" y="228447"/>
            <a:ext cx="987916" cy="659113"/>
            <a:chOff x="8744191" y="5865870"/>
            <a:chExt cx="1077889" cy="719141"/>
          </a:xfrm>
        </p:grpSpPr>
        <p:sp>
          <p:nvSpPr>
            <p:cNvPr id="16" name="Freeform: Shape 15">
              <a:extLst>
                <a:ext uri="{FF2B5EF4-FFF2-40B4-BE49-F238E27FC236}">
                  <a16:creationId xmlns:a16="http://schemas.microsoft.com/office/drawing/2014/main" id="{DA907DD4-D5D3-49DA-AFAC-80CD73426183}"/>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01879B3-4BC8-43B3-8FDF-2E85AB67F734}"/>
                </a:ext>
              </a:extLst>
            </p:cNvPr>
            <p:cNvSpPr/>
            <p:nvPr/>
          </p:nvSpPr>
          <p:spPr>
            <a:xfrm>
              <a:off x="8744191" y="5865873"/>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01186A0-EDEA-49C1-9073-C94309F732EA}"/>
                </a:ext>
              </a:extLst>
            </p:cNvPr>
            <p:cNvSpPr/>
            <p:nvPr/>
          </p:nvSpPr>
          <p:spPr>
            <a:xfrm>
              <a:off x="8941017" y="5865870"/>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C047A77C-F56A-4B3A-B457-6D0F8570B510}"/>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DC4E499-D657-4F8B-81CA-AB9E915038D4}"/>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87112DEC-BCA5-4F13-A678-2B331943FAD2}"/>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B7DE5DD-91DB-44EB-885B-A1EC2D370ED2}"/>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1306547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lant (Emerald)">
    <p:spTree>
      <p:nvGrpSpPr>
        <p:cNvPr id="1" name=""/>
        <p:cNvGrpSpPr/>
        <p:nvPr/>
      </p:nvGrpSpPr>
      <p:grpSpPr>
        <a:xfrm>
          <a:off x="0" y="0"/>
          <a:ext cx="0" cy="0"/>
          <a:chOff x="0" y="0"/>
          <a:chExt cx="0" cy="0"/>
        </a:xfrm>
      </p:grpSpPr>
      <p:sp>
        <p:nvSpPr>
          <p:cNvPr id="14" name="Parallelogram 13">
            <a:extLst>
              <a:ext uri="{FF2B5EF4-FFF2-40B4-BE49-F238E27FC236}">
                <a16:creationId xmlns:a16="http://schemas.microsoft.com/office/drawing/2014/main" id="{3DCFB479-DA33-4C27-A3F7-89F157A5AAE6}"/>
              </a:ext>
            </a:extLst>
          </p:cNvPr>
          <p:cNvSpPr/>
          <p:nvPr userDrawn="1"/>
        </p:nvSpPr>
        <p:spPr>
          <a:xfrm>
            <a:off x="814127" y="0"/>
            <a:ext cx="10452099" cy="6691313"/>
          </a:xfrm>
          <a:prstGeom prst="parallelogram">
            <a:avLst>
              <a:gd name="adj" fmla="val 1717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aphic 11">
            <a:extLst>
              <a:ext uri="{FF2B5EF4-FFF2-40B4-BE49-F238E27FC236}">
                <a16:creationId xmlns:a16="http://schemas.microsoft.com/office/drawing/2014/main" id="{4FC3E3FF-63ED-49A2-9A37-BD89D0A2F58B}"/>
              </a:ext>
            </a:extLst>
          </p:cNvPr>
          <p:cNvGrpSpPr/>
          <p:nvPr userDrawn="1"/>
        </p:nvGrpSpPr>
        <p:grpSpPr>
          <a:xfrm>
            <a:off x="437453" y="228447"/>
            <a:ext cx="987916" cy="659113"/>
            <a:chOff x="8744191" y="5865870"/>
            <a:chExt cx="1077889" cy="719141"/>
          </a:xfrm>
        </p:grpSpPr>
        <p:sp>
          <p:nvSpPr>
            <p:cNvPr id="16" name="Freeform: Shape 15">
              <a:extLst>
                <a:ext uri="{FF2B5EF4-FFF2-40B4-BE49-F238E27FC236}">
                  <a16:creationId xmlns:a16="http://schemas.microsoft.com/office/drawing/2014/main" id="{659D0920-82DF-4CE9-9BB0-6F781B1C84CE}"/>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3FEA5EA-2148-456A-9FE3-DC7BEBC5FA66}"/>
                </a:ext>
              </a:extLst>
            </p:cNvPr>
            <p:cNvSpPr/>
            <p:nvPr/>
          </p:nvSpPr>
          <p:spPr>
            <a:xfrm>
              <a:off x="8744191" y="5865873"/>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517E9FC-1B12-4AB2-A7D8-32A568E20B3F}"/>
                </a:ext>
              </a:extLst>
            </p:cNvPr>
            <p:cNvSpPr/>
            <p:nvPr/>
          </p:nvSpPr>
          <p:spPr>
            <a:xfrm>
              <a:off x="8941017" y="5865870"/>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C548233-E0A0-4E2C-A0BA-1824E56F8BCB}"/>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77E00C56-2BB7-46BC-B273-191E9F7C9FD4}"/>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AE55A374-87D2-46BF-9EFD-21E52481AC7C}"/>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75E21A1-E5C6-4DD4-A469-8F554EE2C337}"/>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237805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lant (Golden Sand)">
    <p:spTree>
      <p:nvGrpSpPr>
        <p:cNvPr id="1" name=""/>
        <p:cNvGrpSpPr/>
        <p:nvPr/>
      </p:nvGrpSpPr>
      <p:grpSpPr>
        <a:xfrm>
          <a:off x="0" y="0"/>
          <a:ext cx="0" cy="0"/>
          <a:chOff x="0" y="0"/>
          <a:chExt cx="0" cy="0"/>
        </a:xfrm>
      </p:grpSpPr>
      <p:sp>
        <p:nvSpPr>
          <p:cNvPr id="14" name="Parallelogram 13">
            <a:extLst>
              <a:ext uri="{FF2B5EF4-FFF2-40B4-BE49-F238E27FC236}">
                <a16:creationId xmlns:a16="http://schemas.microsoft.com/office/drawing/2014/main" id="{67B98399-5468-4AAC-A05F-50B3D7C8D8B8}"/>
              </a:ext>
            </a:extLst>
          </p:cNvPr>
          <p:cNvSpPr/>
          <p:nvPr userDrawn="1"/>
        </p:nvSpPr>
        <p:spPr>
          <a:xfrm>
            <a:off x="814127" y="0"/>
            <a:ext cx="10452099" cy="6691313"/>
          </a:xfrm>
          <a:prstGeom prst="parallelogram">
            <a:avLst>
              <a:gd name="adj" fmla="val 1717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aphic 11">
            <a:extLst>
              <a:ext uri="{FF2B5EF4-FFF2-40B4-BE49-F238E27FC236}">
                <a16:creationId xmlns:a16="http://schemas.microsoft.com/office/drawing/2014/main" id="{78E3992D-F55C-451A-9A25-9F486FC25657}"/>
              </a:ext>
            </a:extLst>
          </p:cNvPr>
          <p:cNvGrpSpPr/>
          <p:nvPr userDrawn="1"/>
        </p:nvGrpSpPr>
        <p:grpSpPr>
          <a:xfrm>
            <a:off x="437453" y="228447"/>
            <a:ext cx="987916" cy="659113"/>
            <a:chOff x="8744191" y="5865870"/>
            <a:chExt cx="1077889" cy="719141"/>
          </a:xfrm>
        </p:grpSpPr>
        <p:sp>
          <p:nvSpPr>
            <p:cNvPr id="16" name="Freeform: Shape 15">
              <a:extLst>
                <a:ext uri="{FF2B5EF4-FFF2-40B4-BE49-F238E27FC236}">
                  <a16:creationId xmlns:a16="http://schemas.microsoft.com/office/drawing/2014/main" id="{D298B1FC-E1A6-4EA8-917B-B5680156A622}"/>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D0BE92F-58E1-4B20-B589-B3162F7D385E}"/>
                </a:ext>
              </a:extLst>
            </p:cNvPr>
            <p:cNvSpPr/>
            <p:nvPr/>
          </p:nvSpPr>
          <p:spPr>
            <a:xfrm>
              <a:off x="8744191" y="5865873"/>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ECF5E09-68FE-43FA-A5DE-E6D2A17B2996}"/>
                </a:ext>
              </a:extLst>
            </p:cNvPr>
            <p:cNvSpPr/>
            <p:nvPr/>
          </p:nvSpPr>
          <p:spPr>
            <a:xfrm>
              <a:off x="8941017" y="5865870"/>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A1CF4686-1910-42C5-8063-366ECEB71C22}"/>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1335BEE9-264E-4CA4-87EC-A097288E799A}"/>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12BD4E8-93E4-4559-A305-7174A06857FE}"/>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F9E54C2-1014-4470-AC70-03CC34FB2109}"/>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339112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lant (Azure White)">
    <p:spTree>
      <p:nvGrpSpPr>
        <p:cNvPr id="1" name=""/>
        <p:cNvGrpSpPr/>
        <p:nvPr/>
      </p:nvGrpSpPr>
      <p:grpSpPr>
        <a:xfrm>
          <a:off x="0" y="0"/>
          <a:ext cx="0" cy="0"/>
          <a:chOff x="0" y="0"/>
          <a:chExt cx="0" cy="0"/>
        </a:xfrm>
      </p:grpSpPr>
      <p:grpSp>
        <p:nvGrpSpPr>
          <p:cNvPr id="6" name="Graphic 11">
            <a:extLst>
              <a:ext uri="{FF2B5EF4-FFF2-40B4-BE49-F238E27FC236}">
                <a16:creationId xmlns:a16="http://schemas.microsoft.com/office/drawing/2014/main" id="{86ECF19D-0035-4453-AD64-09F3DD76E9CB}"/>
              </a:ext>
            </a:extLst>
          </p:cNvPr>
          <p:cNvGrpSpPr/>
          <p:nvPr userDrawn="1"/>
        </p:nvGrpSpPr>
        <p:grpSpPr>
          <a:xfrm>
            <a:off x="437453" y="228447"/>
            <a:ext cx="987916" cy="659113"/>
            <a:chOff x="8744191" y="5865870"/>
            <a:chExt cx="1077889" cy="719141"/>
          </a:xfrm>
        </p:grpSpPr>
        <p:sp>
          <p:nvSpPr>
            <p:cNvPr id="7" name="Freeform: Shape 6">
              <a:extLst>
                <a:ext uri="{FF2B5EF4-FFF2-40B4-BE49-F238E27FC236}">
                  <a16:creationId xmlns:a16="http://schemas.microsoft.com/office/drawing/2014/main" id="{D08ABF31-6A9B-4020-9451-4ACB7306B449}"/>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46139EFB-8EF9-40C9-84C0-8EC52FE78BAE}"/>
                </a:ext>
              </a:extLst>
            </p:cNvPr>
            <p:cNvSpPr/>
            <p:nvPr/>
          </p:nvSpPr>
          <p:spPr>
            <a:xfrm>
              <a:off x="8744191" y="5865873"/>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70B057E1-F538-4F7C-99A6-FD2DEAEFFCDD}"/>
                </a:ext>
              </a:extLst>
            </p:cNvPr>
            <p:cNvSpPr/>
            <p:nvPr/>
          </p:nvSpPr>
          <p:spPr>
            <a:xfrm>
              <a:off x="8941017" y="5865870"/>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E0D228F6-F4B0-44A2-B8E9-1CCD2506E3AE}"/>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87418284-F724-4E34-8B85-4EC4CD3CFD15}"/>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27EA820-1F16-4A18-A1F8-D790A16EC78E}"/>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A9D825F-F36C-4ADB-991B-F5A668D300A1}"/>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
        <p:nvSpPr>
          <p:cNvPr id="14" name="Parallelogram 13">
            <a:extLst>
              <a:ext uri="{FF2B5EF4-FFF2-40B4-BE49-F238E27FC236}">
                <a16:creationId xmlns:a16="http://schemas.microsoft.com/office/drawing/2014/main" id="{D09C8D6E-31AC-420A-8A9B-F2C826D20919}"/>
              </a:ext>
            </a:extLst>
          </p:cNvPr>
          <p:cNvSpPr/>
          <p:nvPr userDrawn="1"/>
        </p:nvSpPr>
        <p:spPr>
          <a:xfrm>
            <a:off x="814127" y="0"/>
            <a:ext cx="10452099" cy="6691313"/>
          </a:xfrm>
          <a:prstGeom prst="parallelogram">
            <a:avLst>
              <a:gd name="adj" fmla="val 171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5317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E2056-FB07-4446-917A-39A19FCE15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514359-08BB-4B22-887C-935D4AF856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42CC3F-D7EF-4883-84CE-BA13C64731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BE7B520-CD9E-4097-8078-EC7EC8131CF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EFFB24F-E6A0-4AA1-B91E-6539620907F9}"/>
              </a:ext>
            </a:extLst>
          </p:cNvPr>
          <p:cNvSpPr>
            <a:spLocks noGrp="1"/>
          </p:cNvSpPr>
          <p:nvPr>
            <p:ph type="ftr" sz="quarter" idx="11"/>
          </p:nvPr>
        </p:nvSpPr>
        <p:spPr/>
        <p:txBody>
          <a:bodyPr/>
          <a:lstStyle/>
          <a:p>
            <a:r>
              <a:rPr lang="en-US"/>
              <a:t>Slide</a:t>
            </a:r>
          </a:p>
        </p:txBody>
      </p:sp>
      <p:sp>
        <p:nvSpPr>
          <p:cNvPr id="7" name="Slide Number Placeholder 6">
            <a:extLst>
              <a:ext uri="{FF2B5EF4-FFF2-40B4-BE49-F238E27FC236}">
                <a16:creationId xmlns:a16="http://schemas.microsoft.com/office/drawing/2014/main" id="{41709D9C-8214-4650-A7C4-B1E5C1A7899A}"/>
              </a:ext>
            </a:extLst>
          </p:cNvPr>
          <p:cNvSpPr>
            <a:spLocks noGrp="1"/>
          </p:cNvSpPr>
          <p:nvPr>
            <p:ph type="sldNum" sz="quarter" idx="12"/>
          </p:nvPr>
        </p:nvSpPr>
        <p:spPr/>
        <p:txBody>
          <a:bodyPr/>
          <a:lstStyle/>
          <a:p>
            <a:fld id="{E8997843-FE27-4B68-83FF-58EE63844844}" type="slidenum">
              <a:rPr lang="en-US" smtClean="0"/>
              <a:t>‹#›</a:t>
            </a:fld>
            <a:endParaRPr lang="en-US"/>
          </a:p>
        </p:txBody>
      </p:sp>
    </p:spTree>
    <p:extLst>
      <p:ext uri="{BB962C8B-B14F-4D97-AF65-F5344CB8AC3E}">
        <p14:creationId xmlns:p14="http://schemas.microsoft.com/office/powerpoint/2010/main" val="3953653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ECB33-EEBA-4686-8B18-FE7283F0BE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5BCDC1-6866-45A8-A550-59BC231150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604F0B-B10F-4EF2-A63E-EEED614565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69D9F04-6BBF-406D-A7EB-55608D8DC28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DCCDF79-F9D5-411D-AF1B-52EEE0B86128}"/>
              </a:ext>
            </a:extLst>
          </p:cNvPr>
          <p:cNvSpPr>
            <a:spLocks noGrp="1"/>
          </p:cNvSpPr>
          <p:nvPr>
            <p:ph type="ftr" sz="quarter" idx="11"/>
          </p:nvPr>
        </p:nvSpPr>
        <p:spPr/>
        <p:txBody>
          <a:bodyPr/>
          <a:lstStyle/>
          <a:p>
            <a:r>
              <a:rPr lang="en-US"/>
              <a:t>Slide</a:t>
            </a:r>
          </a:p>
        </p:txBody>
      </p:sp>
      <p:sp>
        <p:nvSpPr>
          <p:cNvPr id="7" name="Slide Number Placeholder 6">
            <a:extLst>
              <a:ext uri="{FF2B5EF4-FFF2-40B4-BE49-F238E27FC236}">
                <a16:creationId xmlns:a16="http://schemas.microsoft.com/office/drawing/2014/main" id="{59458193-F340-4925-86EA-F60C8F139A8C}"/>
              </a:ext>
            </a:extLst>
          </p:cNvPr>
          <p:cNvSpPr>
            <a:spLocks noGrp="1"/>
          </p:cNvSpPr>
          <p:nvPr>
            <p:ph type="sldNum" sz="quarter" idx="12"/>
          </p:nvPr>
        </p:nvSpPr>
        <p:spPr/>
        <p:txBody>
          <a:bodyPr/>
          <a:lstStyle/>
          <a:p>
            <a:fld id="{E8997843-FE27-4B68-83FF-58EE63844844}" type="slidenum">
              <a:rPr lang="en-US" smtClean="0"/>
              <a:t>‹#›</a:t>
            </a:fld>
            <a:endParaRPr lang="en-US"/>
          </a:p>
        </p:txBody>
      </p:sp>
    </p:spTree>
    <p:extLst>
      <p:ext uri="{BB962C8B-B14F-4D97-AF65-F5344CB8AC3E}">
        <p14:creationId xmlns:p14="http://schemas.microsoft.com/office/powerpoint/2010/main" val="2155222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9" Type="http://schemas.openxmlformats.org/officeDocument/2006/relationships/slideLayout" Target="../slideLayouts/slideLayout53.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42" Type="http://schemas.openxmlformats.org/officeDocument/2006/relationships/slideLayout" Target="../slideLayouts/slideLayout56.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slideLayout" Target="../slideLayouts/slideLayout52.xml"/><Relationship Id="rId46" Type="http://schemas.openxmlformats.org/officeDocument/2006/relationships/theme" Target="../theme/theme3.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41" Type="http://schemas.openxmlformats.org/officeDocument/2006/relationships/slideLayout" Target="../slideLayouts/slideLayout55.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40" Type="http://schemas.openxmlformats.org/officeDocument/2006/relationships/slideLayout" Target="../slideLayouts/slideLayout54.xml"/><Relationship Id="rId45" Type="http://schemas.openxmlformats.org/officeDocument/2006/relationships/slideLayout" Target="../slideLayouts/slideLayout59.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4" Type="http://schemas.openxmlformats.org/officeDocument/2006/relationships/slideLayout" Target="../slideLayouts/slideLayout58.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43"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21" Type="http://schemas.openxmlformats.org/officeDocument/2006/relationships/theme" Target="../theme/theme4.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9ACA28-089A-43B0-A40C-DC860BB013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80511C-7837-45E5-A995-EF10188ADC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BFF1AB-E81B-4239-9D51-33DE892E7F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5A5417F8-0D43-4DDC-9AEB-02A8FB1A0D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Slide</a:t>
            </a:r>
          </a:p>
        </p:txBody>
      </p:sp>
      <p:sp>
        <p:nvSpPr>
          <p:cNvPr id="6" name="Slide Number Placeholder 5">
            <a:extLst>
              <a:ext uri="{FF2B5EF4-FFF2-40B4-BE49-F238E27FC236}">
                <a16:creationId xmlns:a16="http://schemas.microsoft.com/office/drawing/2014/main" id="{5CD8CB84-BC0F-4431-918C-3160CD47E5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997843-FE27-4B68-83FF-58EE63844844}" type="slidenum">
              <a:rPr lang="en-US" smtClean="0"/>
              <a:t>‹#›</a:t>
            </a:fld>
            <a:endParaRPr lang="en-US"/>
          </a:p>
        </p:txBody>
      </p:sp>
    </p:spTree>
    <p:extLst>
      <p:ext uri="{BB962C8B-B14F-4D97-AF65-F5344CB8AC3E}">
        <p14:creationId xmlns:p14="http://schemas.microsoft.com/office/powerpoint/2010/main" val="33498961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7B9F0E"/>
        </a:solidFill>
        <a:effectLst/>
      </p:bgPr>
    </p:bg>
    <p:spTree>
      <p:nvGrpSpPr>
        <p:cNvPr id="1" name=""/>
        <p:cNvGrpSpPr/>
        <p:nvPr/>
      </p:nvGrpSpPr>
      <p:grpSpPr>
        <a:xfrm>
          <a:off x="0" y="0"/>
          <a:ext cx="0" cy="0"/>
          <a:chOff x="0" y="0"/>
          <a:chExt cx="0" cy="0"/>
        </a:xfrm>
      </p:grpSpPr>
      <p:sp>
        <p:nvSpPr>
          <p:cNvPr id="17" name="Snip Single Corner Rectangle 6">
            <a:extLst>
              <a:ext uri="{FF2B5EF4-FFF2-40B4-BE49-F238E27FC236}">
                <a16:creationId xmlns:a16="http://schemas.microsoft.com/office/drawing/2014/main" id="{4D915028-EE0C-ED40-90AF-47D6FC36BEE4}"/>
              </a:ext>
            </a:extLst>
          </p:cNvPr>
          <p:cNvSpPr/>
          <p:nvPr userDrawn="1"/>
        </p:nvSpPr>
        <p:spPr>
          <a:xfrm>
            <a:off x="-167640" y="-91440"/>
            <a:ext cx="12527280" cy="7040880"/>
          </a:xfrm>
          <a:custGeom>
            <a:avLst/>
            <a:gdLst>
              <a:gd name="connsiteX0" fmla="*/ 0 w 12192000"/>
              <a:gd name="connsiteY0" fmla="*/ 0 h 6858000"/>
              <a:gd name="connsiteX1" fmla="*/ 8763000 w 12192000"/>
              <a:gd name="connsiteY1" fmla="*/ 0 h 6858000"/>
              <a:gd name="connsiteX2" fmla="*/ 12192000 w 12192000"/>
              <a:gd name="connsiteY2" fmla="*/ 3429000 h 6858000"/>
              <a:gd name="connsiteX3" fmla="*/ 12192000 w 12192000"/>
              <a:gd name="connsiteY3" fmla="*/ 6858000 h 6858000"/>
              <a:gd name="connsiteX4" fmla="*/ 0 w 12192000"/>
              <a:gd name="connsiteY4" fmla="*/ 6858000 h 6858000"/>
              <a:gd name="connsiteX5" fmla="*/ 0 w 12192000"/>
              <a:gd name="connsiteY5" fmla="*/ 0 h 6858000"/>
              <a:gd name="connsiteX0" fmla="*/ 0 w 12192000"/>
              <a:gd name="connsiteY0" fmla="*/ 0 h 6858000"/>
              <a:gd name="connsiteX1" fmla="*/ 8763000 w 12192000"/>
              <a:gd name="connsiteY1" fmla="*/ 0 h 6858000"/>
              <a:gd name="connsiteX2" fmla="*/ 12192000 w 12192000"/>
              <a:gd name="connsiteY2" fmla="*/ 3429000 h 6858000"/>
              <a:gd name="connsiteX3" fmla="*/ 12192000 w 12192000"/>
              <a:gd name="connsiteY3" fmla="*/ 6858000 h 6858000"/>
              <a:gd name="connsiteX4" fmla="*/ 0 w 12192000"/>
              <a:gd name="connsiteY4" fmla="*/ 6858000 h 6858000"/>
              <a:gd name="connsiteX5" fmla="*/ 0 w 12192000"/>
              <a:gd name="connsiteY5" fmla="*/ 0 h 6858000"/>
              <a:gd name="connsiteX0" fmla="*/ 0 w 12192000"/>
              <a:gd name="connsiteY0" fmla="*/ 0 h 6858000"/>
              <a:gd name="connsiteX1" fmla="*/ 8763000 w 12192000"/>
              <a:gd name="connsiteY1" fmla="*/ 0 h 6858000"/>
              <a:gd name="connsiteX2" fmla="*/ 12192000 w 12192000"/>
              <a:gd name="connsiteY2" fmla="*/ 3429000 h 6858000"/>
              <a:gd name="connsiteX3" fmla="*/ 12192000 w 12192000"/>
              <a:gd name="connsiteY3" fmla="*/ 6858000 h 6858000"/>
              <a:gd name="connsiteX4" fmla="*/ 0 w 12192000"/>
              <a:gd name="connsiteY4" fmla="*/ 6858000 h 6858000"/>
              <a:gd name="connsiteX5" fmla="*/ 0 w 12192000"/>
              <a:gd name="connsiteY5" fmla="*/ 0 h 6858000"/>
              <a:gd name="connsiteX0" fmla="*/ 0 w 12192000"/>
              <a:gd name="connsiteY0" fmla="*/ 0 h 6858000"/>
              <a:gd name="connsiteX1" fmla="*/ 7918269 w 12192000"/>
              <a:gd name="connsiteY1" fmla="*/ 8709 h 6858000"/>
              <a:gd name="connsiteX2" fmla="*/ 12192000 w 12192000"/>
              <a:gd name="connsiteY2" fmla="*/ 3429000 h 6858000"/>
              <a:gd name="connsiteX3" fmla="*/ 12192000 w 12192000"/>
              <a:gd name="connsiteY3" fmla="*/ 6858000 h 6858000"/>
              <a:gd name="connsiteX4" fmla="*/ 0 w 12192000"/>
              <a:gd name="connsiteY4" fmla="*/ 6858000 h 6858000"/>
              <a:gd name="connsiteX5" fmla="*/ 0 w 12192000"/>
              <a:gd name="connsiteY5" fmla="*/ 0 h 6858000"/>
              <a:gd name="connsiteX0" fmla="*/ 0 w 12192000"/>
              <a:gd name="connsiteY0" fmla="*/ 0 h 6858000"/>
              <a:gd name="connsiteX1" fmla="*/ 7918269 w 12192000"/>
              <a:gd name="connsiteY1" fmla="*/ 8709 h 6858000"/>
              <a:gd name="connsiteX2" fmla="*/ 12183292 w 12192000"/>
              <a:gd name="connsiteY2" fmla="*/ 3899262 h 6858000"/>
              <a:gd name="connsiteX3" fmla="*/ 12192000 w 12192000"/>
              <a:gd name="connsiteY3" fmla="*/ 6858000 h 6858000"/>
              <a:gd name="connsiteX4" fmla="*/ 0 w 12192000"/>
              <a:gd name="connsiteY4" fmla="*/ 6858000 h 6858000"/>
              <a:gd name="connsiteX5" fmla="*/ 0 w 12192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7918269" y="8709"/>
                </a:lnTo>
                <a:cubicBezTo>
                  <a:pt x="9540240" y="10887"/>
                  <a:pt x="12181115" y="2407919"/>
                  <a:pt x="12183292" y="3899262"/>
                </a:cubicBezTo>
                <a:cubicBezTo>
                  <a:pt x="12186195" y="4885508"/>
                  <a:pt x="12189097" y="5871754"/>
                  <a:pt x="12192000" y="6858000"/>
                </a:cubicBezTo>
                <a:lnTo>
                  <a:pt x="0" y="6858000"/>
                </a:lnTo>
                <a:lnTo>
                  <a:pt x="0" y="0"/>
                </a:lnTo>
                <a:close/>
              </a:path>
            </a:pathLst>
          </a:custGeom>
          <a:solidFill>
            <a:schemeClr val="bg1"/>
          </a:solidFill>
          <a:ln w="38100">
            <a:solidFill>
              <a:schemeClr val="bg1"/>
            </a:solid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44183" y="238448"/>
            <a:ext cx="8640181" cy="1109876"/>
          </a:xfrm>
          <a:prstGeom prst="rect">
            <a:avLst/>
          </a:prstGeom>
        </p:spPr>
        <p:txBody>
          <a:bodyPr vert="horz" lIns="91440" tIns="45720" rIns="91440" bIns="45720" rtlCol="0" anchor="ctr">
            <a:normAutofit/>
          </a:bodyPr>
          <a:lstStyle/>
          <a:p>
            <a:r>
              <a:rPr lang="en-US"/>
              <a:t>Master Title</a:t>
            </a:r>
          </a:p>
        </p:txBody>
      </p:sp>
      <p:sp>
        <p:nvSpPr>
          <p:cNvPr id="3" name="Text Placeholder 2"/>
          <p:cNvSpPr>
            <a:spLocks noGrp="1"/>
          </p:cNvSpPr>
          <p:nvPr>
            <p:ph type="body" idx="1"/>
          </p:nvPr>
        </p:nvSpPr>
        <p:spPr>
          <a:xfrm>
            <a:off x="444185" y="1828800"/>
            <a:ext cx="6949439"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 name="Picture 19">
            <a:extLst>
              <a:ext uri="{FF2B5EF4-FFF2-40B4-BE49-F238E27FC236}">
                <a16:creationId xmlns:a16="http://schemas.microsoft.com/office/drawing/2014/main" id="{BBFD0F7E-D5F1-EE45-9070-8C430A1D543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73349" y="145458"/>
            <a:ext cx="1676297" cy="714487"/>
          </a:xfrm>
          <a:prstGeom prst="rect">
            <a:avLst/>
          </a:prstGeom>
          <a:effectLst/>
        </p:spPr>
      </p:pic>
    </p:spTree>
    <p:extLst>
      <p:ext uri="{BB962C8B-B14F-4D97-AF65-F5344CB8AC3E}">
        <p14:creationId xmlns:p14="http://schemas.microsoft.com/office/powerpoint/2010/main" val="361904653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Lst>
  <p:txStyles>
    <p:titleStyle>
      <a:lvl1pPr algn="l" defTabSz="914400" rtl="0" eaLnBrk="1" latinLnBrk="0" hangingPunct="1">
        <a:lnSpc>
          <a:spcPct val="90000"/>
        </a:lnSpc>
        <a:spcBef>
          <a:spcPct val="0"/>
        </a:spcBef>
        <a:buNone/>
        <a:defRPr sz="3600" b="1" kern="1200">
          <a:solidFill>
            <a:srgbClr val="7B9F0E"/>
          </a:solidFill>
          <a:latin typeface="Arial" panose="020B0604020202020204" pitchFamily="34" charset="0"/>
          <a:ea typeface="+mj-ea"/>
          <a:cs typeface="Arial" panose="020B0604020202020204" pitchFamily="34" charset="0"/>
        </a:defRPr>
      </a:lvl1pPr>
    </p:titleStyle>
    <p:bodyStyle>
      <a:lvl1pPr marL="342900" marR="0" indent="-342900" algn="l" defTabSz="914400" rtl="0" eaLnBrk="1" fontAlgn="auto" latinLnBrk="0" hangingPunct="1">
        <a:lnSpc>
          <a:spcPct val="100000"/>
        </a:lnSpc>
        <a:spcBef>
          <a:spcPts val="0"/>
        </a:spcBef>
        <a:spcAft>
          <a:spcPts val="1200"/>
        </a:spcAft>
        <a:buClr>
          <a:srgbClr val="7B9F0E"/>
        </a:buClr>
        <a:buSzTx/>
        <a:buFont typeface="Wingdings" panose="05000000000000000000" pitchFamily="2" charset="2"/>
        <a:buChar char="v"/>
        <a:tabLst/>
        <a:defRPr sz="2000" b="0" kern="1200" baseline="0">
          <a:solidFill>
            <a:srgbClr val="36363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600"/>
        </a:spcAft>
        <a:buClr>
          <a:srgbClr val="7B9F0E"/>
        </a:buClr>
        <a:buFont typeface="Arial" panose="020B0604020202020204" pitchFamily="34" charset="0"/>
        <a:buChar char="•"/>
        <a:defRPr sz="1800" kern="1200" baseline="0">
          <a:solidFill>
            <a:srgbClr val="363636"/>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100000"/>
        </a:lnSpc>
        <a:spcBef>
          <a:spcPts val="0"/>
        </a:spcBef>
        <a:spcAft>
          <a:spcPts val="600"/>
        </a:spcAft>
        <a:buClr>
          <a:srgbClr val="7B9F0E"/>
        </a:buClr>
        <a:buFont typeface="Courier New" panose="02070309020205020404" pitchFamily="49" charset="0"/>
        <a:buChar char="o"/>
        <a:defRPr sz="1800" kern="1200" baseline="0">
          <a:solidFill>
            <a:srgbClr val="36363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600"/>
        </a:spcAft>
        <a:buClr>
          <a:srgbClr val="7B9F0E"/>
        </a:buClr>
        <a:buFont typeface="Wingdings" panose="05000000000000000000" pitchFamily="2" charset="2"/>
        <a:buChar char="§"/>
        <a:defRPr sz="1800" kern="1200">
          <a:solidFill>
            <a:srgbClr val="36363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363636"/>
        </a:buClr>
        <a:buFont typeface="Arial" panose="020B0604020202020204" pitchFamily="34" charset="0"/>
        <a:buChar char="•"/>
        <a:defRPr sz="1800" kern="1200">
          <a:solidFill>
            <a:srgbClr val="36363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D78CB8-4C05-B945-86B9-0E7E4F64FE33}"/>
              </a:ext>
            </a:extLst>
          </p:cNvPr>
          <p:cNvSpPr/>
          <p:nvPr userDrawn="1"/>
        </p:nvSpPr>
        <p:spPr>
          <a:xfrm>
            <a:off x="0" y="6689523"/>
            <a:ext cx="12192000" cy="168802"/>
          </a:xfrm>
          <a:prstGeom prst="rect">
            <a:avLst/>
          </a:prstGeom>
          <a:gradFill flip="none" rotWithShape="1">
            <a:gsLst>
              <a:gs pos="0">
                <a:schemeClr val="bg1">
                  <a:lumMod val="85000"/>
                </a:schemeClr>
              </a:gs>
              <a:gs pos="15000">
                <a:srgbClr val="F9F9F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1">
            <a:extLst>
              <a:ext uri="{FF2B5EF4-FFF2-40B4-BE49-F238E27FC236}">
                <a16:creationId xmlns:a16="http://schemas.microsoft.com/office/drawing/2014/main" id="{CC71C0BE-A044-3046-975E-FBC62FD9C8D8}"/>
              </a:ext>
            </a:extLst>
          </p:cNvPr>
          <p:cNvSpPr txBox="1">
            <a:spLocks/>
          </p:cNvSpPr>
          <p:nvPr userDrawn="1"/>
        </p:nvSpPr>
        <p:spPr>
          <a:xfrm>
            <a:off x="11367910" y="6699149"/>
            <a:ext cx="297617" cy="168802"/>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a:buNone/>
              <a:defRPr sz="2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a:buChar char="•"/>
              <a:defRPr sz="16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a:buChar char="•"/>
              <a:defRPr sz="12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a:buChar char="•"/>
              <a:defRPr sz="11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a:buChar char="•"/>
              <a:defRPr sz="1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r" defTabSz="360000"/>
            <a:fld id="{BFB2002E-EFE9-4393-A1AC-2278E7104796}" type="slidenum">
              <a:rPr lang="en-GB" sz="600" b="1" smtClean="0">
                <a:solidFill>
                  <a:schemeClr val="accent6"/>
                </a:solidFill>
                <a:latin typeface="Open Sans" panose="020B0606030504020204" pitchFamily="34" charset="0"/>
                <a:ea typeface="Open Sans" panose="020B0606030504020204" pitchFamily="34" charset="0"/>
                <a:cs typeface="Open Sans" panose="020B0606030504020204" pitchFamily="34" charset="0"/>
              </a:rPr>
              <a:pPr algn="r" defTabSz="360000"/>
              <a:t>‹#›</a:t>
            </a:fld>
            <a:endParaRPr lang="en-US" sz="600" b="1">
              <a:solidFill>
                <a:schemeClr val="accent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1">
            <a:extLst>
              <a:ext uri="{FF2B5EF4-FFF2-40B4-BE49-F238E27FC236}">
                <a16:creationId xmlns:a16="http://schemas.microsoft.com/office/drawing/2014/main" id="{ADAAA06A-D11F-6F4D-9FB1-C2E9A2F5FAD6}"/>
              </a:ext>
            </a:extLst>
          </p:cNvPr>
          <p:cNvSpPr txBox="1">
            <a:spLocks/>
          </p:cNvSpPr>
          <p:nvPr userDrawn="1"/>
        </p:nvSpPr>
        <p:spPr>
          <a:xfrm>
            <a:off x="1276142" y="6699149"/>
            <a:ext cx="5402741" cy="168802"/>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a:buNone/>
              <a:defRPr sz="2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a:buChar char="•"/>
              <a:defRPr sz="16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a:buChar char="•"/>
              <a:defRPr sz="12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a:buChar char="•"/>
              <a:defRPr sz="11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a:buChar char="•"/>
              <a:defRPr sz="1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defTabSz="360000"/>
            <a:r>
              <a:rPr lang="en-GB" sz="500" cap="all" baseline="0">
                <a:solidFill>
                  <a:schemeClr val="accent6"/>
                </a:solidFill>
                <a:latin typeface="Open Sans SemiBold" panose="020B0706030804020204" pitchFamily="34" charset="0"/>
                <a:ea typeface="Open Sans SemiBold" panose="020B0706030804020204" pitchFamily="34" charset="0"/>
                <a:cs typeface="Open Sans SemiBold" panose="020B0706030804020204" pitchFamily="34" charset="0"/>
              </a:rPr>
              <a:t>The Current State of Multi-Modal Testing: Trends, Research, and Considerations</a:t>
            </a:r>
            <a:endParaRPr lang="en-US" sz="500" cap="all" baseline="0">
              <a:solidFill>
                <a:schemeClr val="accent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 name="Text Placeholder 1">
            <a:extLst>
              <a:ext uri="{FF2B5EF4-FFF2-40B4-BE49-F238E27FC236}">
                <a16:creationId xmlns:a16="http://schemas.microsoft.com/office/drawing/2014/main" id="{48DE571A-ECBD-D242-BFD5-C263C5049852}"/>
              </a:ext>
            </a:extLst>
          </p:cNvPr>
          <p:cNvSpPr txBox="1">
            <a:spLocks/>
          </p:cNvSpPr>
          <p:nvPr userDrawn="1"/>
        </p:nvSpPr>
        <p:spPr>
          <a:xfrm>
            <a:off x="10269414" y="6699149"/>
            <a:ext cx="1136995" cy="168802"/>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a:buNone/>
              <a:defRPr sz="2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a:buChar char="•"/>
              <a:defRPr sz="16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a:buChar char="•"/>
              <a:defRPr sz="12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a:buChar char="•"/>
              <a:defRPr sz="11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a:buChar char="•"/>
              <a:defRPr sz="1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r" defTabSz="360000"/>
            <a:r>
              <a:rPr lang="en-US" sz="500" cap="all" baseline="0" err="1">
                <a:solidFill>
                  <a:schemeClr val="accent6"/>
                </a:solidFill>
                <a:latin typeface="Open Sans" panose="020B0606030504020204" pitchFamily="34" charset="0"/>
                <a:ea typeface="Open Sans" panose="020B0606030504020204" pitchFamily="34" charset="0"/>
                <a:cs typeface="Open Sans" panose="020B0606030504020204" pitchFamily="34" charset="0"/>
              </a:rPr>
              <a:t>Unclassfieid</a:t>
            </a:r>
            <a:r>
              <a:rPr lang="en-US" sz="500" cap="all" baseline="0">
                <a:solidFill>
                  <a:schemeClr val="accent6"/>
                </a:solidFill>
                <a:latin typeface="Open Sans" panose="020B0606030504020204" pitchFamily="34" charset="0"/>
                <a:ea typeface="Open Sans" panose="020B0606030504020204" pitchFamily="34" charset="0"/>
                <a:cs typeface="Open Sans" panose="020B0606030504020204" pitchFamily="34" charset="0"/>
              </a:rPr>
              <a:t> public</a:t>
            </a:r>
          </a:p>
        </p:txBody>
      </p:sp>
      <p:sp>
        <p:nvSpPr>
          <p:cNvPr id="6" name="Text Placeholder 1">
            <a:extLst>
              <a:ext uri="{FF2B5EF4-FFF2-40B4-BE49-F238E27FC236}">
                <a16:creationId xmlns:a16="http://schemas.microsoft.com/office/drawing/2014/main" id="{2922DA7E-4936-D84B-8B14-3AB7BC1CBD87}"/>
              </a:ext>
            </a:extLst>
          </p:cNvPr>
          <p:cNvSpPr txBox="1">
            <a:spLocks/>
          </p:cNvSpPr>
          <p:nvPr userDrawn="1"/>
        </p:nvSpPr>
        <p:spPr>
          <a:xfrm>
            <a:off x="517412" y="6699149"/>
            <a:ext cx="643173" cy="152001"/>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a:buNone/>
              <a:defRPr sz="2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a:buChar char="•"/>
              <a:defRPr sz="16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a:buChar char="•"/>
              <a:defRPr sz="12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a:buChar char="•"/>
              <a:defRPr sz="11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a:buChar char="•"/>
              <a:defRPr sz="1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defTabSz="360000"/>
            <a:r>
              <a:rPr lang="en-US" sz="500" cap="all" baseline="0">
                <a:solidFill>
                  <a:schemeClr val="accent6"/>
                </a:solidFill>
                <a:latin typeface="Open Sans" panose="020B0606030504020204" pitchFamily="34" charset="0"/>
                <a:ea typeface="Open Sans" panose="020B0606030504020204" pitchFamily="34" charset="0"/>
                <a:cs typeface="Open Sans" panose="020B0606030504020204" pitchFamily="34" charset="0"/>
              </a:rPr>
              <a:t>Apr 2021</a:t>
            </a:r>
          </a:p>
        </p:txBody>
      </p:sp>
    </p:spTree>
    <p:extLst>
      <p:ext uri="{BB962C8B-B14F-4D97-AF65-F5344CB8AC3E}">
        <p14:creationId xmlns:p14="http://schemas.microsoft.com/office/powerpoint/2010/main" val="221161793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 id="2147483752" r:id="rId26"/>
    <p:sldLayoutId id="2147483753" r:id="rId27"/>
    <p:sldLayoutId id="2147483754" r:id="rId28"/>
    <p:sldLayoutId id="2147483755" r:id="rId29"/>
    <p:sldLayoutId id="2147483756" r:id="rId30"/>
    <p:sldLayoutId id="2147483757" r:id="rId31"/>
    <p:sldLayoutId id="2147483758" r:id="rId32"/>
    <p:sldLayoutId id="2147483759" r:id="rId33"/>
    <p:sldLayoutId id="2147483760" r:id="rId34"/>
    <p:sldLayoutId id="2147483761" r:id="rId35"/>
    <p:sldLayoutId id="2147483762" r:id="rId36"/>
    <p:sldLayoutId id="2147483763" r:id="rId37"/>
    <p:sldLayoutId id="2147483764" r:id="rId38"/>
    <p:sldLayoutId id="2147483765" r:id="rId39"/>
    <p:sldLayoutId id="2147483766" r:id="rId40"/>
    <p:sldLayoutId id="2147483767" r:id="rId41"/>
    <p:sldLayoutId id="2147483768" r:id="rId42"/>
    <p:sldLayoutId id="2147483769" r:id="rId43"/>
    <p:sldLayoutId id="2147483770" r:id="rId44"/>
    <p:sldLayoutId id="2147483771" r:id="rId4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b="1" kern="1200">
          <a:solidFill>
            <a:srgbClr val="1B3044"/>
          </a:solidFill>
          <a:latin typeface="Heebo" pitchFamily="2" charset="-79"/>
          <a:ea typeface="+mj-ea"/>
          <a:cs typeface="Heebo" pitchFamily="2" charset="-79"/>
        </a:defRPr>
      </a:lvl1pPr>
    </p:titleStyle>
    <p:bodyStyle>
      <a:lvl1pPr marL="0" indent="0" algn="l" defTabSz="914400" rtl="0" eaLnBrk="1" latinLnBrk="0" hangingPunct="1">
        <a:lnSpc>
          <a:spcPct val="90000"/>
        </a:lnSpc>
        <a:spcBef>
          <a:spcPts val="1000"/>
        </a:spcBef>
        <a:buFont typeface="Arial"/>
        <a:buNone/>
        <a:defRPr sz="2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a:buChar char="•"/>
        <a:defRPr sz="16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a:buChar char="•"/>
        <a:defRPr sz="12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a:buChar char="•"/>
        <a:defRPr sz="11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a:buChar char="•"/>
        <a:defRPr sz="1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256748E-25B7-4F0C-A727-8B7FA705C508}"/>
              </a:ext>
            </a:extLst>
          </p:cNvPr>
          <p:cNvSpPr/>
          <p:nvPr userDrawn="1"/>
        </p:nvSpPr>
        <p:spPr>
          <a:xfrm>
            <a:off x="0" y="6689523"/>
            <a:ext cx="12192000" cy="168802"/>
          </a:xfrm>
          <a:prstGeom prst="rect">
            <a:avLst/>
          </a:prstGeom>
          <a:gradFill flip="none" rotWithShape="1">
            <a:gsLst>
              <a:gs pos="0">
                <a:schemeClr val="bg1">
                  <a:lumMod val="85000"/>
                </a:schemeClr>
              </a:gs>
              <a:gs pos="15000">
                <a:srgbClr val="F9F9F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1">
            <a:extLst>
              <a:ext uri="{FF2B5EF4-FFF2-40B4-BE49-F238E27FC236}">
                <a16:creationId xmlns:a16="http://schemas.microsoft.com/office/drawing/2014/main" id="{748D45E6-6F9C-4E41-954B-35100EEF4386}"/>
              </a:ext>
            </a:extLst>
          </p:cNvPr>
          <p:cNvSpPr txBox="1">
            <a:spLocks/>
          </p:cNvSpPr>
          <p:nvPr userDrawn="1"/>
        </p:nvSpPr>
        <p:spPr>
          <a:xfrm>
            <a:off x="11367910" y="6699149"/>
            <a:ext cx="297617" cy="168802"/>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a:buNone/>
              <a:defRPr sz="2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a:buChar char="•"/>
              <a:defRPr sz="16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a:buChar char="•"/>
              <a:defRPr sz="12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a:buChar char="•"/>
              <a:defRPr sz="11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a:buChar char="•"/>
              <a:defRPr sz="1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r"/>
            <a:fld id="{BFB2002E-EFE9-4393-A1AC-2278E7104796}" type="slidenum">
              <a:rPr lang="en-GB" sz="600" b="1" smtClean="0">
                <a:solidFill>
                  <a:schemeClr val="accent6"/>
                </a:solidFill>
                <a:latin typeface="Open Sans" panose="020B0606030504020204" pitchFamily="34" charset="0"/>
                <a:ea typeface="Open Sans" panose="020B0606030504020204" pitchFamily="34" charset="0"/>
                <a:cs typeface="Open Sans" panose="020B0606030504020204" pitchFamily="34" charset="0"/>
              </a:rPr>
              <a:pPr algn="r"/>
              <a:t>‹#›</a:t>
            </a:fld>
            <a:endParaRPr lang="en-US" sz="600" b="1">
              <a:solidFill>
                <a:schemeClr val="accent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 Placeholder 1">
            <a:extLst>
              <a:ext uri="{FF2B5EF4-FFF2-40B4-BE49-F238E27FC236}">
                <a16:creationId xmlns:a16="http://schemas.microsoft.com/office/drawing/2014/main" id="{C1EA6E4C-C5DF-4A88-A9F9-3E2F7240A4E9}"/>
              </a:ext>
            </a:extLst>
          </p:cNvPr>
          <p:cNvSpPr txBox="1">
            <a:spLocks/>
          </p:cNvSpPr>
          <p:nvPr userDrawn="1"/>
        </p:nvSpPr>
        <p:spPr>
          <a:xfrm>
            <a:off x="1276142" y="6699149"/>
            <a:ext cx="5402741" cy="168802"/>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a:buNone/>
              <a:defRPr sz="2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a:buChar char="•"/>
              <a:defRPr sz="16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a:buChar char="•"/>
              <a:defRPr sz="12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a:buChar char="•"/>
              <a:defRPr sz="11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a:buChar char="•"/>
              <a:defRPr sz="1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500" cap="all" baseline="0">
                <a:solidFill>
                  <a:schemeClr val="accent6"/>
                </a:solidFill>
                <a:latin typeface="Open Sans SemiBold" panose="020B0706030804020204" pitchFamily="34" charset="0"/>
                <a:ea typeface="Open Sans SemiBold" panose="020B0706030804020204" pitchFamily="34" charset="0"/>
                <a:cs typeface="Open Sans SemiBold" panose="020B0706030804020204" pitchFamily="34" charset="0"/>
              </a:rPr>
              <a:t>Webinar - Going Multi-Modal with Testing in 2020 and Beyond</a:t>
            </a:r>
          </a:p>
        </p:txBody>
      </p:sp>
      <p:sp>
        <p:nvSpPr>
          <p:cNvPr id="12" name="Text Placeholder 1">
            <a:extLst>
              <a:ext uri="{FF2B5EF4-FFF2-40B4-BE49-F238E27FC236}">
                <a16:creationId xmlns:a16="http://schemas.microsoft.com/office/drawing/2014/main" id="{4194D83A-D300-4CAA-AB8A-7D64F3654145}"/>
              </a:ext>
            </a:extLst>
          </p:cNvPr>
          <p:cNvSpPr txBox="1">
            <a:spLocks/>
          </p:cNvSpPr>
          <p:nvPr userDrawn="1"/>
        </p:nvSpPr>
        <p:spPr>
          <a:xfrm>
            <a:off x="10269414" y="6699149"/>
            <a:ext cx="1136995" cy="168802"/>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a:buNone/>
              <a:defRPr sz="2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a:buChar char="•"/>
              <a:defRPr sz="16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a:buChar char="•"/>
              <a:defRPr sz="12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a:buChar char="•"/>
              <a:defRPr sz="11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a:buChar char="•"/>
              <a:defRPr sz="1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r"/>
            <a:r>
              <a:rPr lang="en-US" sz="500" cap="all" baseline="0">
                <a:solidFill>
                  <a:schemeClr val="accent6"/>
                </a:solidFill>
                <a:latin typeface="Open Sans" panose="020B0606030504020204" pitchFamily="34" charset="0"/>
                <a:ea typeface="Open Sans" panose="020B0606030504020204" pitchFamily="34" charset="0"/>
                <a:cs typeface="Open Sans" panose="020B0606030504020204" pitchFamily="34" charset="0"/>
              </a:rPr>
              <a:t>UNCLASSIFIED PUBLIC</a:t>
            </a:r>
          </a:p>
        </p:txBody>
      </p:sp>
      <p:sp>
        <p:nvSpPr>
          <p:cNvPr id="15" name="Text Placeholder 1">
            <a:extLst>
              <a:ext uri="{FF2B5EF4-FFF2-40B4-BE49-F238E27FC236}">
                <a16:creationId xmlns:a16="http://schemas.microsoft.com/office/drawing/2014/main" id="{27D445B5-F53E-42F9-8555-2187F5762AFA}"/>
              </a:ext>
            </a:extLst>
          </p:cNvPr>
          <p:cNvSpPr txBox="1">
            <a:spLocks/>
          </p:cNvSpPr>
          <p:nvPr userDrawn="1"/>
        </p:nvSpPr>
        <p:spPr>
          <a:xfrm>
            <a:off x="517412" y="6699149"/>
            <a:ext cx="643173" cy="152001"/>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a:buNone/>
              <a:defRPr sz="2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a:buChar char="•"/>
              <a:defRPr sz="16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a:buChar char="•"/>
              <a:defRPr sz="12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a:buChar char="•"/>
              <a:defRPr sz="11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a:buChar char="•"/>
              <a:defRPr sz="1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en-US" sz="500" cap="all" baseline="0">
                <a:solidFill>
                  <a:schemeClr val="accent6"/>
                </a:solidFill>
                <a:latin typeface="Open Sans" panose="020B0606030504020204" pitchFamily="34" charset="0"/>
                <a:ea typeface="Open Sans" panose="020B0606030504020204" pitchFamily="34" charset="0"/>
                <a:cs typeface="Open Sans" panose="020B0606030504020204" pitchFamily="34" charset="0"/>
              </a:rPr>
              <a:t>AUGUST 2020</a:t>
            </a:r>
          </a:p>
        </p:txBody>
      </p:sp>
    </p:spTree>
    <p:extLst>
      <p:ext uri="{BB962C8B-B14F-4D97-AF65-F5344CB8AC3E}">
        <p14:creationId xmlns:p14="http://schemas.microsoft.com/office/powerpoint/2010/main" val="3403687148"/>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b="1" kern="1200">
          <a:solidFill>
            <a:srgbClr val="1B3044"/>
          </a:solidFill>
          <a:latin typeface="Heebo" pitchFamily="2" charset="-79"/>
          <a:ea typeface="+mj-ea"/>
          <a:cs typeface="Heebo" pitchFamily="2" charset="-79"/>
        </a:defRPr>
      </a:lvl1pPr>
    </p:titleStyle>
    <p:bodyStyle>
      <a:lvl1pPr marL="0" indent="0" algn="l" defTabSz="914400" rtl="0" eaLnBrk="1" latinLnBrk="0" hangingPunct="1">
        <a:lnSpc>
          <a:spcPct val="90000"/>
        </a:lnSpc>
        <a:spcBef>
          <a:spcPts val="1000"/>
        </a:spcBef>
        <a:buFont typeface="Arial"/>
        <a:buNone/>
        <a:defRPr sz="2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a:buChar char="•"/>
        <a:defRPr sz="16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a:buChar char="•"/>
        <a:defRPr sz="12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a:buChar char="•"/>
        <a:defRPr sz="11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a:buChar char="•"/>
        <a:defRPr sz="1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1757" y="1832716"/>
            <a:ext cx="6550323" cy="2030600"/>
          </a:xfrm>
          <a:prstGeom prst="rect">
            <a:avLst/>
          </a:prstGeom>
        </p:spPr>
      </p:pic>
    </p:spTree>
    <p:extLst>
      <p:ext uri="{BB962C8B-B14F-4D97-AF65-F5344CB8AC3E}">
        <p14:creationId xmlns:p14="http://schemas.microsoft.com/office/powerpoint/2010/main" val="1358134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F864E18-9E30-44A9-AAE7-3AAEA8F67F0F}"/>
              </a:ext>
            </a:extLst>
          </p:cNvPr>
          <p:cNvSpPr/>
          <p:nvPr/>
        </p:nvSpPr>
        <p:spPr>
          <a:xfrm>
            <a:off x="0" y="5867400"/>
            <a:ext cx="12192000" cy="990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38B8B04-5294-4AB4-B26C-528C6A33DA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2135" y="6029779"/>
            <a:ext cx="1885951" cy="640798"/>
          </a:xfrm>
          <a:prstGeom prst="rect">
            <a:avLst/>
          </a:prstGeom>
        </p:spPr>
      </p:pic>
      <p:sp>
        <p:nvSpPr>
          <p:cNvPr id="7" name="Title 6">
            <a:extLst>
              <a:ext uri="{FF2B5EF4-FFF2-40B4-BE49-F238E27FC236}">
                <a16:creationId xmlns:a16="http://schemas.microsoft.com/office/drawing/2014/main" id="{F8AE6AA6-4D94-5A05-A14C-35E90ED10DE9}"/>
              </a:ext>
            </a:extLst>
          </p:cNvPr>
          <p:cNvSpPr>
            <a:spLocks noGrp="1"/>
          </p:cNvSpPr>
          <p:nvPr>
            <p:ph type="title"/>
          </p:nvPr>
        </p:nvSpPr>
        <p:spPr/>
        <p:txBody>
          <a:bodyPr/>
          <a:lstStyle/>
          <a:p>
            <a:r>
              <a:rPr lang="en-US" dirty="0"/>
              <a:t>The state of NLP (in 2012!)</a:t>
            </a:r>
          </a:p>
        </p:txBody>
      </p:sp>
      <p:sp>
        <p:nvSpPr>
          <p:cNvPr id="2" name="Google Shape;207;g252ff5d27d8_0_41">
            <a:extLst>
              <a:ext uri="{FF2B5EF4-FFF2-40B4-BE49-F238E27FC236}">
                <a16:creationId xmlns:a16="http://schemas.microsoft.com/office/drawing/2014/main" id="{CF8B5231-2413-DF9A-EBA1-025B3641B9BC}"/>
              </a:ext>
            </a:extLst>
          </p:cNvPr>
          <p:cNvSpPr txBox="1"/>
          <p:nvPr/>
        </p:nvSpPr>
        <p:spPr>
          <a:xfrm>
            <a:off x="1227483" y="1503679"/>
            <a:ext cx="4038600" cy="4526100"/>
          </a:xfrm>
          <a:prstGeom prst="rect">
            <a:avLst/>
          </a:prstGeom>
          <a:noFill/>
          <a:ln>
            <a:noFill/>
          </a:ln>
        </p:spPr>
        <p:txBody>
          <a:bodyPr spcFirstLastPara="1" wrap="square" lIns="91425" tIns="45700" rIns="91425" bIns="45700" anchor="t" anchorCtr="0">
            <a:normAutofit fontScale="92500" lnSpcReduction="10000"/>
          </a:bodyPr>
          <a:lstStyle/>
          <a:p>
            <a:pPr marL="228600" marR="0" lvl="0" indent="-238633" algn="l" rtl="0">
              <a:lnSpc>
                <a:spcPct val="90000"/>
              </a:lnSpc>
              <a:spcBef>
                <a:spcPts val="0"/>
              </a:spcBef>
              <a:spcAft>
                <a:spcPts val="0"/>
              </a:spcAft>
              <a:buClr>
                <a:schemeClr val="dk1"/>
              </a:buClr>
              <a:buSzPts val="2100"/>
              <a:buFont typeface="Arial"/>
              <a:buChar char="•"/>
            </a:pPr>
            <a:r>
              <a:rPr lang="en-US" sz="2100" b="1" dirty="0">
                <a:solidFill>
                  <a:schemeClr val="dk1"/>
                </a:solidFill>
                <a:latin typeface="Open Sans Light"/>
                <a:ea typeface="Open Sans Light"/>
                <a:cs typeface="Open Sans Light"/>
                <a:sym typeface="Open Sans Light"/>
              </a:rPr>
              <a:t>Automated essay scoring</a:t>
            </a:r>
            <a:endParaRPr dirty="0"/>
          </a:p>
          <a:p>
            <a:pPr marL="228600" marR="0" lvl="0" indent="-238633" algn="l" rtl="0">
              <a:lnSpc>
                <a:spcPct val="90000"/>
              </a:lnSpc>
              <a:spcBef>
                <a:spcPts val="1000"/>
              </a:spcBef>
              <a:spcAft>
                <a:spcPts val="0"/>
              </a:spcAft>
              <a:buClr>
                <a:schemeClr val="dk1"/>
              </a:buClr>
              <a:buSzPts val="2100"/>
              <a:buFont typeface="Arial"/>
              <a:buChar char="•"/>
            </a:pPr>
            <a:r>
              <a:rPr lang="en-US" sz="2100" b="1" dirty="0">
                <a:solidFill>
                  <a:schemeClr val="dk1"/>
                </a:solidFill>
                <a:latin typeface="Open Sans Light"/>
                <a:ea typeface="Open Sans Light"/>
                <a:cs typeface="Open Sans Light"/>
                <a:sym typeface="Open Sans Light"/>
              </a:rPr>
              <a:t>Automated speech scoring</a:t>
            </a:r>
            <a:endParaRPr dirty="0"/>
          </a:p>
          <a:p>
            <a:pPr marL="228600" marR="0" lvl="0" indent="-238633" algn="l" rtl="0">
              <a:lnSpc>
                <a:spcPct val="90000"/>
              </a:lnSpc>
              <a:spcBef>
                <a:spcPts val="1000"/>
              </a:spcBef>
              <a:spcAft>
                <a:spcPts val="0"/>
              </a:spcAft>
              <a:buClr>
                <a:schemeClr val="dk1"/>
              </a:buClr>
              <a:buSzPts val="2100"/>
              <a:buFont typeface="Arial"/>
              <a:buChar char="•"/>
            </a:pPr>
            <a:r>
              <a:rPr lang="en-US" sz="2100" b="1" dirty="0">
                <a:solidFill>
                  <a:schemeClr val="dk1"/>
                </a:solidFill>
                <a:latin typeface="Open Sans Light"/>
                <a:ea typeface="Open Sans Light"/>
                <a:cs typeface="Open Sans Light"/>
                <a:sym typeface="Open Sans Light"/>
              </a:rPr>
              <a:t>Automated scoring of short constructed response</a:t>
            </a:r>
            <a:endParaRPr dirty="0"/>
          </a:p>
          <a:p>
            <a:pPr marL="228600" marR="0" lvl="0" indent="-238633" algn="l" rtl="0">
              <a:lnSpc>
                <a:spcPct val="90000"/>
              </a:lnSpc>
              <a:spcBef>
                <a:spcPts val="1000"/>
              </a:spcBef>
              <a:spcAft>
                <a:spcPts val="0"/>
              </a:spcAft>
              <a:buClr>
                <a:schemeClr val="dk1"/>
              </a:buClr>
              <a:buSzPts val="2100"/>
              <a:buFont typeface="Arial"/>
              <a:buChar char="•"/>
            </a:pPr>
            <a:r>
              <a:rPr lang="en-US" sz="2100" b="1" dirty="0">
                <a:solidFill>
                  <a:schemeClr val="dk1"/>
                </a:solidFill>
                <a:latin typeface="Open Sans Light"/>
                <a:ea typeface="Open Sans Light"/>
                <a:cs typeface="Open Sans Light"/>
                <a:sym typeface="Open Sans Light"/>
              </a:rPr>
              <a:t>Item bank evaluation for content coverage</a:t>
            </a:r>
            <a:endParaRPr dirty="0"/>
          </a:p>
          <a:p>
            <a:pPr marL="228600" marR="0" lvl="0" indent="-238633" algn="l" rtl="0">
              <a:lnSpc>
                <a:spcPct val="90000"/>
              </a:lnSpc>
              <a:spcBef>
                <a:spcPts val="1000"/>
              </a:spcBef>
              <a:spcAft>
                <a:spcPts val="0"/>
              </a:spcAft>
              <a:buClr>
                <a:schemeClr val="dk1"/>
              </a:buClr>
              <a:buSzPts val="2100"/>
              <a:buFont typeface="Arial"/>
              <a:buChar char="•"/>
            </a:pPr>
            <a:r>
              <a:rPr lang="en-US" sz="2100" b="1" dirty="0">
                <a:solidFill>
                  <a:schemeClr val="dk1"/>
                </a:solidFill>
                <a:latin typeface="Open Sans Light"/>
                <a:ea typeface="Open Sans Light"/>
                <a:cs typeface="Open Sans Light"/>
                <a:sym typeface="Open Sans Light"/>
              </a:rPr>
              <a:t>Automated referencing</a:t>
            </a:r>
            <a:endParaRPr dirty="0"/>
          </a:p>
          <a:p>
            <a:pPr marL="228600" marR="0" lvl="0" indent="-238633" algn="l" rtl="0">
              <a:lnSpc>
                <a:spcPct val="90000"/>
              </a:lnSpc>
              <a:spcBef>
                <a:spcPts val="1000"/>
              </a:spcBef>
              <a:spcAft>
                <a:spcPts val="0"/>
              </a:spcAft>
              <a:buClr>
                <a:schemeClr val="dk1"/>
              </a:buClr>
              <a:buSzPts val="2100"/>
              <a:buFont typeface="Arial"/>
              <a:buChar char="•"/>
            </a:pPr>
            <a:r>
              <a:rPr lang="en-US" sz="2100" b="1" dirty="0">
                <a:solidFill>
                  <a:schemeClr val="dk1"/>
                </a:solidFill>
                <a:latin typeface="Open Sans Light"/>
                <a:ea typeface="Open Sans Light"/>
                <a:cs typeface="Open Sans Light"/>
                <a:sym typeface="Open Sans Light"/>
              </a:rPr>
              <a:t>Identification of enemy items/content overlap</a:t>
            </a:r>
            <a:endParaRPr dirty="0"/>
          </a:p>
          <a:p>
            <a:pPr marL="228600" marR="0" lvl="0" indent="-238633" algn="l" rtl="0">
              <a:lnSpc>
                <a:spcPct val="90000"/>
              </a:lnSpc>
              <a:spcBef>
                <a:spcPts val="1000"/>
              </a:spcBef>
              <a:spcAft>
                <a:spcPts val="0"/>
              </a:spcAft>
              <a:buClr>
                <a:schemeClr val="dk1"/>
              </a:buClr>
              <a:buSzPts val="2100"/>
              <a:buFont typeface="Arial"/>
              <a:buChar char="•"/>
            </a:pPr>
            <a:r>
              <a:rPr lang="en-US" sz="2100" b="1" dirty="0">
                <a:solidFill>
                  <a:schemeClr val="dk1"/>
                </a:solidFill>
                <a:latin typeface="Open Sans Light"/>
                <a:ea typeface="Open Sans Light"/>
                <a:cs typeface="Open Sans Light"/>
                <a:sym typeface="Open Sans Light"/>
              </a:rPr>
              <a:t>Item classification</a:t>
            </a:r>
            <a:endParaRPr dirty="0"/>
          </a:p>
          <a:p>
            <a:pPr marL="228600" marR="0" lvl="0" indent="-238633" algn="l" rtl="0">
              <a:lnSpc>
                <a:spcPct val="90000"/>
              </a:lnSpc>
              <a:spcBef>
                <a:spcPts val="1000"/>
              </a:spcBef>
              <a:spcAft>
                <a:spcPts val="0"/>
              </a:spcAft>
              <a:buClr>
                <a:schemeClr val="dk1"/>
              </a:buClr>
              <a:buSzPts val="2100"/>
              <a:buFont typeface="Arial"/>
              <a:buChar char="•"/>
            </a:pPr>
            <a:r>
              <a:rPr lang="en-US" sz="2100" b="1" dirty="0">
                <a:solidFill>
                  <a:schemeClr val="dk1"/>
                </a:solidFill>
                <a:latin typeface="Open Sans Light"/>
                <a:ea typeface="Open Sans Light"/>
                <a:cs typeface="Open Sans Light"/>
                <a:sym typeface="Open Sans Light"/>
              </a:rPr>
              <a:t>Classification of interviews/narratives/personal histories according to psychological models</a:t>
            </a:r>
            <a:endParaRPr dirty="0"/>
          </a:p>
          <a:p>
            <a:pPr marL="228600" marR="0" lvl="0" indent="-105283" algn="l" rtl="0">
              <a:lnSpc>
                <a:spcPct val="90000"/>
              </a:lnSpc>
              <a:spcBef>
                <a:spcPts val="1000"/>
              </a:spcBef>
              <a:spcAft>
                <a:spcPts val="0"/>
              </a:spcAft>
              <a:buClr>
                <a:schemeClr val="dk1"/>
              </a:buClr>
              <a:buSzPts val="2100"/>
              <a:buFont typeface="Arial"/>
              <a:buNone/>
            </a:pPr>
            <a:endParaRPr sz="2100" b="1" dirty="0">
              <a:solidFill>
                <a:schemeClr val="dk1"/>
              </a:solidFill>
              <a:latin typeface="Open Sans Light"/>
              <a:ea typeface="Open Sans Light"/>
              <a:cs typeface="Open Sans Light"/>
              <a:sym typeface="Open Sans Light"/>
            </a:endParaRPr>
          </a:p>
        </p:txBody>
      </p:sp>
      <p:sp>
        <p:nvSpPr>
          <p:cNvPr id="3" name="Google Shape;208;g252ff5d27d8_0_41">
            <a:extLst>
              <a:ext uri="{FF2B5EF4-FFF2-40B4-BE49-F238E27FC236}">
                <a16:creationId xmlns:a16="http://schemas.microsoft.com/office/drawing/2014/main" id="{856341B7-D3D9-5695-94AD-153C99C80929}"/>
              </a:ext>
            </a:extLst>
          </p:cNvPr>
          <p:cNvSpPr txBox="1"/>
          <p:nvPr/>
        </p:nvSpPr>
        <p:spPr>
          <a:xfrm>
            <a:off x="5734496" y="1503679"/>
            <a:ext cx="4038600" cy="4526100"/>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100"/>
              <a:buFont typeface="Arial"/>
              <a:buChar char="•"/>
            </a:pPr>
            <a:r>
              <a:rPr lang="en-US" sz="2100" b="1" dirty="0">
                <a:solidFill>
                  <a:schemeClr val="dk1"/>
                </a:solidFill>
                <a:latin typeface="Open Sans Light"/>
                <a:ea typeface="Open Sans Light"/>
                <a:cs typeface="Open Sans Light"/>
                <a:sym typeface="Open Sans Light"/>
              </a:rPr>
              <a:t>Automated item generation</a:t>
            </a:r>
            <a:endParaRPr dirty="0"/>
          </a:p>
          <a:p>
            <a:pPr marL="228600" marR="0" lvl="0" indent="-228600" algn="l" rtl="0">
              <a:lnSpc>
                <a:spcPct val="90000"/>
              </a:lnSpc>
              <a:spcBef>
                <a:spcPts val="1000"/>
              </a:spcBef>
              <a:spcAft>
                <a:spcPts val="0"/>
              </a:spcAft>
              <a:buClr>
                <a:schemeClr val="dk1"/>
              </a:buClr>
              <a:buSzPts val="2100"/>
              <a:buFont typeface="Arial"/>
              <a:buChar char="•"/>
            </a:pPr>
            <a:r>
              <a:rPr lang="en-US" sz="2100" b="1" dirty="0">
                <a:solidFill>
                  <a:schemeClr val="dk1"/>
                </a:solidFill>
                <a:latin typeface="Open Sans Light"/>
                <a:ea typeface="Open Sans Light"/>
                <a:cs typeface="Open Sans Light"/>
                <a:sym typeface="Open Sans Light"/>
              </a:rPr>
              <a:t>Item writing aides (distractor modeling)</a:t>
            </a:r>
            <a:endParaRPr dirty="0"/>
          </a:p>
          <a:p>
            <a:pPr marL="228600" marR="0" lvl="0" indent="-228600" algn="l" rtl="0">
              <a:lnSpc>
                <a:spcPct val="90000"/>
              </a:lnSpc>
              <a:spcBef>
                <a:spcPts val="1000"/>
              </a:spcBef>
              <a:spcAft>
                <a:spcPts val="0"/>
              </a:spcAft>
              <a:buClr>
                <a:schemeClr val="dk1"/>
              </a:buClr>
              <a:buSzPts val="2100"/>
              <a:buFont typeface="Arial"/>
              <a:buChar char="•"/>
            </a:pPr>
            <a:r>
              <a:rPr lang="en-US" sz="2100" b="1" dirty="0">
                <a:solidFill>
                  <a:schemeClr val="dk1"/>
                </a:solidFill>
                <a:latin typeface="Open Sans Light"/>
                <a:ea typeface="Open Sans Light"/>
                <a:cs typeface="Open Sans Light"/>
                <a:sym typeface="Open Sans Light"/>
              </a:rPr>
              <a:t>Reading assessment (Metametrics/MUSE)</a:t>
            </a:r>
            <a:endParaRPr dirty="0"/>
          </a:p>
          <a:p>
            <a:pPr marL="228600" marR="0" lvl="0" indent="-228600" algn="l" rtl="0">
              <a:lnSpc>
                <a:spcPct val="90000"/>
              </a:lnSpc>
              <a:spcBef>
                <a:spcPts val="1000"/>
              </a:spcBef>
              <a:spcAft>
                <a:spcPts val="0"/>
              </a:spcAft>
              <a:buClr>
                <a:schemeClr val="dk1"/>
              </a:buClr>
              <a:buSzPts val="2100"/>
              <a:buFont typeface="Arial"/>
              <a:buChar char="•"/>
            </a:pPr>
            <a:r>
              <a:rPr lang="en-US" sz="2100" b="1" dirty="0">
                <a:solidFill>
                  <a:schemeClr val="dk1"/>
                </a:solidFill>
                <a:latin typeface="Open Sans Light"/>
                <a:ea typeface="Open Sans Light"/>
                <a:cs typeface="Open Sans Light"/>
                <a:sym typeface="Open Sans Light"/>
              </a:rPr>
              <a:t>Sentiment analysis</a:t>
            </a:r>
            <a:endParaRPr dirty="0"/>
          </a:p>
          <a:p>
            <a:pPr marL="228600" marR="0" lvl="0" indent="-228600" algn="l" rtl="0">
              <a:lnSpc>
                <a:spcPct val="90000"/>
              </a:lnSpc>
              <a:spcBef>
                <a:spcPts val="1000"/>
              </a:spcBef>
              <a:spcAft>
                <a:spcPts val="0"/>
              </a:spcAft>
              <a:buClr>
                <a:schemeClr val="dk1"/>
              </a:buClr>
              <a:buSzPts val="2100"/>
              <a:buFont typeface="Arial"/>
              <a:buChar char="•"/>
            </a:pPr>
            <a:r>
              <a:rPr lang="en-US" sz="2100" b="1" dirty="0">
                <a:solidFill>
                  <a:schemeClr val="dk1"/>
                </a:solidFill>
                <a:latin typeface="Open Sans Light"/>
                <a:ea typeface="Open Sans Light"/>
                <a:cs typeface="Open Sans Light"/>
                <a:sym typeface="Open Sans Light"/>
              </a:rPr>
              <a:t>Item difficulty modeling</a:t>
            </a:r>
            <a:endParaRPr dirty="0"/>
          </a:p>
          <a:p>
            <a:pPr marL="228600" marR="0" lvl="0" indent="-228600" algn="l" rtl="0">
              <a:lnSpc>
                <a:spcPct val="90000"/>
              </a:lnSpc>
              <a:spcBef>
                <a:spcPts val="1000"/>
              </a:spcBef>
              <a:spcAft>
                <a:spcPts val="0"/>
              </a:spcAft>
              <a:buClr>
                <a:schemeClr val="dk1"/>
              </a:buClr>
              <a:buSzPts val="2100"/>
              <a:buFont typeface="Arial"/>
              <a:buChar char="•"/>
            </a:pPr>
            <a:r>
              <a:rPr lang="en-US" sz="2100" b="1" dirty="0">
                <a:solidFill>
                  <a:schemeClr val="dk1"/>
                </a:solidFill>
                <a:latin typeface="Open Sans Light"/>
                <a:ea typeface="Open Sans Light"/>
                <a:cs typeface="Open Sans Light"/>
                <a:sym typeface="Open Sans Light"/>
              </a:rPr>
              <a:t>Test/Simulation log analysis</a:t>
            </a:r>
            <a:endParaRPr dirty="0"/>
          </a:p>
          <a:p>
            <a:pPr marL="228600" marR="0" lvl="0" indent="-228600" algn="l" rtl="0">
              <a:lnSpc>
                <a:spcPct val="90000"/>
              </a:lnSpc>
              <a:spcBef>
                <a:spcPts val="1000"/>
              </a:spcBef>
              <a:spcAft>
                <a:spcPts val="0"/>
              </a:spcAft>
              <a:buClr>
                <a:schemeClr val="dk1"/>
              </a:buClr>
              <a:buSzPts val="2100"/>
              <a:buFont typeface="Arial"/>
              <a:buChar char="•"/>
            </a:pPr>
            <a:r>
              <a:rPr lang="en-US" sz="2100" b="1" dirty="0">
                <a:solidFill>
                  <a:schemeClr val="dk1"/>
                </a:solidFill>
                <a:latin typeface="Open Sans Light"/>
                <a:ea typeface="Open Sans Light"/>
                <a:cs typeface="Open Sans Light"/>
                <a:sym typeface="Open Sans Light"/>
              </a:rPr>
              <a:t>Item Selection for Personality Tests</a:t>
            </a:r>
            <a:endParaRPr dirty="0"/>
          </a:p>
          <a:p>
            <a:pPr marL="228600" marR="0" lvl="0" indent="-228600" algn="l" rtl="0">
              <a:lnSpc>
                <a:spcPct val="90000"/>
              </a:lnSpc>
              <a:spcBef>
                <a:spcPts val="1000"/>
              </a:spcBef>
              <a:spcAft>
                <a:spcPts val="0"/>
              </a:spcAft>
              <a:buClr>
                <a:schemeClr val="dk1"/>
              </a:buClr>
              <a:buSzPts val="2100"/>
              <a:buFont typeface="Arial"/>
              <a:buChar char="•"/>
            </a:pPr>
            <a:r>
              <a:rPr lang="en-US" sz="2100" b="1" dirty="0">
                <a:solidFill>
                  <a:schemeClr val="dk1"/>
                </a:solidFill>
                <a:latin typeface="Open Sans Light"/>
                <a:ea typeface="Open Sans Light"/>
                <a:cs typeface="Open Sans Light"/>
                <a:sym typeface="Open Sans Light"/>
              </a:rPr>
              <a:t>Scale Construction</a:t>
            </a:r>
            <a:endParaRPr dirty="0"/>
          </a:p>
        </p:txBody>
      </p:sp>
    </p:spTree>
    <p:extLst>
      <p:ext uri="{BB962C8B-B14F-4D97-AF65-F5344CB8AC3E}">
        <p14:creationId xmlns:p14="http://schemas.microsoft.com/office/powerpoint/2010/main" val="598768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F864E18-9E30-44A9-AAE7-3AAEA8F67F0F}"/>
              </a:ext>
            </a:extLst>
          </p:cNvPr>
          <p:cNvSpPr/>
          <p:nvPr/>
        </p:nvSpPr>
        <p:spPr>
          <a:xfrm>
            <a:off x="0" y="5867400"/>
            <a:ext cx="12192000" cy="990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38B8B04-5294-4AB4-B26C-528C6A33DA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2135" y="6029779"/>
            <a:ext cx="1885951" cy="640798"/>
          </a:xfrm>
          <a:prstGeom prst="rect">
            <a:avLst/>
          </a:prstGeom>
        </p:spPr>
      </p:pic>
      <p:sp>
        <p:nvSpPr>
          <p:cNvPr id="7" name="Title 6">
            <a:extLst>
              <a:ext uri="{FF2B5EF4-FFF2-40B4-BE49-F238E27FC236}">
                <a16:creationId xmlns:a16="http://schemas.microsoft.com/office/drawing/2014/main" id="{F8AE6AA6-4D94-5A05-A14C-35E90ED10DE9}"/>
              </a:ext>
            </a:extLst>
          </p:cNvPr>
          <p:cNvSpPr>
            <a:spLocks noGrp="1"/>
          </p:cNvSpPr>
          <p:nvPr>
            <p:ph type="title"/>
          </p:nvPr>
        </p:nvSpPr>
        <p:spPr/>
        <p:txBody>
          <a:bodyPr/>
          <a:lstStyle/>
          <a:p>
            <a:r>
              <a:rPr lang="en-US" dirty="0"/>
              <a:t>Just moving the bottleneck?</a:t>
            </a:r>
          </a:p>
        </p:txBody>
      </p:sp>
      <p:sp>
        <p:nvSpPr>
          <p:cNvPr id="4" name="Google Shape;216;p4">
            <a:extLst>
              <a:ext uri="{FF2B5EF4-FFF2-40B4-BE49-F238E27FC236}">
                <a16:creationId xmlns:a16="http://schemas.microsoft.com/office/drawing/2014/main" id="{C481BC94-0AF8-4486-0FA4-8E70335FDDA0}"/>
              </a:ext>
            </a:extLst>
          </p:cNvPr>
          <p:cNvSpPr txBox="1">
            <a:spLocks/>
          </p:cNvSpPr>
          <p:nvPr/>
        </p:nvSpPr>
        <p:spPr>
          <a:xfrm>
            <a:off x="1077497" y="1954203"/>
            <a:ext cx="5707401" cy="3649682"/>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ts val="2400"/>
              <a:buFont typeface="Arial"/>
              <a:buChar char="•"/>
            </a:pPr>
            <a:r>
              <a:rPr lang="en-US" sz="2400" dirty="0"/>
              <a:t>Job Analysis and Construct Definition</a:t>
            </a:r>
            <a:endParaRPr lang="en-US" dirty="0"/>
          </a:p>
          <a:p>
            <a:pPr marL="342900" indent="-342900">
              <a:spcBef>
                <a:spcPts val="1950"/>
              </a:spcBef>
              <a:buClr>
                <a:schemeClr val="dk1"/>
              </a:buClr>
              <a:buSzPts val="2400"/>
              <a:buFont typeface="Arial"/>
              <a:buChar char="•"/>
            </a:pPr>
            <a:r>
              <a:rPr lang="en-US" sz="2400" dirty="0"/>
              <a:t>Item Writing/Editing</a:t>
            </a:r>
            <a:endParaRPr lang="en-US" dirty="0"/>
          </a:p>
          <a:p>
            <a:pPr marL="342900" indent="-342900">
              <a:spcBef>
                <a:spcPts val="1950"/>
              </a:spcBef>
              <a:buClr>
                <a:schemeClr val="dk1"/>
              </a:buClr>
              <a:buSzPts val="2400"/>
              <a:buFont typeface="Arial"/>
              <a:buChar char="•"/>
            </a:pPr>
            <a:r>
              <a:rPr lang="en-US" sz="2400" dirty="0"/>
              <a:t>Item analysis/calibration</a:t>
            </a:r>
            <a:endParaRPr lang="en-US" dirty="0"/>
          </a:p>
          <a:p>
            <a:pPr marL="342900" indent="-342900">
              <a:spcBef>
                <a:spcPts val="1950"/>
              </a:spcBef>
              <a:buClr>
                <a:schemeClr val="dk1"/>
              </a:buClr>
              <a:buSzPts val="2400"/>
              <a:buFont typeface="Arial"/>
              <a:buChar char="•"/>
            </a:pPr>
            <a:r>
              <a:rPr lang="en-US" sz="2400" dirty="0"/>
              <a:t>Standard Setting</a:t>
            </a:r>
            <a:endParaRPr lang="en-US" dirty="0"/>
          </a:p>
        </p:txBody>
      </p:sp>
      <p:pic>
        <p:nvPicPr>
          <p:cNvPr id="8" name="Google Shape;215;p4">
            <a:extLst>
              <a:ext uri="{FF2B5EF4-FFF2-40B4-BE49-F238E27FC236}">
                <a16:creationId xmlns:a16="http://schemas.microsoft.com/office/drawing/2014/main" id="{48009D34-380D-AD17-0DA7-14445BF2310A}"/>
              </a:ext>
            </a:extLst>
          </p:cNvPr>
          <p:cNvPicPr preferRelativeResize="0"/>
          <p:nvPr/>
        </p:nvPicPr>
        <p:blipFill rotWithShape="1">
          <a:blip r:embed="rId4">
            <a:alphaModFix/>
          </a:blip>
          <a:srcRect/>
          <a:stretch/>
        </p:blipFill>
        <p:spPr>
          <a:xfrm>
            <a:off x="7024196" y="1348174"/>
            <a:ext cx="4090308" cy="4090601"/>
          </a:xfrm>
          <a:prstGeom prst="rect">
            <a:avLst/>
          </a:prstGeom>
          <a:noFill/>
          <a:ln>
            <a:noFill/>
          </a:ln>
        </p:spPr>
      </p:pic>
    </p:spTree>
    <p:extLst>
      <p:ext uri="{BB962C8B-B14F-4D97-AF65-F5344CB8AC3E}">
        <p14:creationId xmlns:p14="http://schemas.microsoft.com/office/powerpoint/2010/main" val="4214491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F864E18-9E30-44A9-AAE7-3AAEA8F67F0F}"/>
              </a:ext>
            </a:extLst>
          </p:cNvPr>
          <p:cNvSpPr/>
          <p:nvPr/>
        </p:nvSpPr>
        <p:spPr>
          <a:xfrm>
            <a:off x="0" y="5867400"/>
            <a:ext cx="12192000" cy="990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38B8B04-5294-4AB4-B26C-528C6A33DA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2135" y="6029779"/>
            <a:ext cx="1885951" cy="640798"/>
          </a:xfrm>
          <a:prstGeom prst="rect">
            <a:avLst/>
          </a:prstGeom>
        </p:spPr>
      </p:pic>
      <p:sp>
        <p:nvSpPr>
          <p:cNvPr id="7" name="Title 6">
            <a:extLst>
              <a:ext uri="{FF2B5EF4-FFF2-40B4-BE49-F238E27FC236}">
                <a16:creationId xmlns:a16="http://schemas.microsoft.com/office/drawing/2014/main" id="{F8AE6AA6-4D94-5A05-A14C-35E90ED10DE9}"/>
              </a:ext>
            </a:extLst>
          </p:cNvPr>
          <p:cNvSpPr>
            <a:spLocks noGrp="1"/>
          </p:cNvSpPr>
          <p:nvPr>
            <p:ph type="title"/>
          </p:nvPr>
        </p:nvSpPr>
        <p:spPr/>
        <p:txBody>
          <a:bodyPr/>
          <a:lstStyle/>
          <a:p>
            <a:r>
              <a:rPr lang="en-US" dirty="0"/>
              <a:t>Definitions &amp; Background</a:t>
            </a:r>
          </a:p>
        </p:txBody>
      </p:sp>
      <p:sp>
        <p:nvSpPr>
          <p:cNvPr id="2" name="Google Shape;223;p3">
            <a:extLst>
              <a:ext uri="{FF2B5EF4-FFF2-40B4-BE49-F238E27FC236}">
                <a16:creationId xmlns:a16="http://schemas.microsoft.com/office/drawing/2014/main" id="{06713FE3-106C-9EA2-2601-98D5F742C226}"/>
              </a:ext>
            </a:extLst>
          </p:cNvPr>
          <p:cNvSpPr txBox="1"/>
          <p:nvPr/>
        </p:nvSpPr>
        <p:spPr>
          <a:xfrm>
            <a:off x="1183011" y="1516063"/>
            <a:ext cx="4038600" cy="4525963"/>
          </a:xfrm>
          <a:prstGeom prst="rect">
            <a:avLst/>
          </a:prstGeom>
          <a:noFill/>
          <a:ln>
            <a:noFill/>
          </a:ln>
        </p:spPr>
        <p:txBody>
          <a:bodyPr spcFirstLastPara="1" wrap="square" lIns="91425" tIns="45700" rIns="91425" bIns="45700" anchor="t" anchorCtr="0">
            <a:normAutofit/>
          </a:bodyPr>
          <a:lstStyle/>
          <a:p>
            <a:pPr marL="457200" marR="0" lvl="0" indent="-361950" algn="l" rtl="0">
              <a:lnSpc>
                <a:spcPct val="150000"/>
              </a:lnSpc>
              <a:spcBef>
                <a:spcPts val="1000"/>
              </a:spcBef>
              <a:spcAft>
                <a:spcPts val="0"/>
              </a:spcAft>
              <a:buClr>
                <a:schemeClr val="dk1"/>
              </a:buClr>
              <a:buSzPts val="2100"/>
              <a:buFont typeface="Open Sans Light"/>
              <a:buChar char="●"/>
            </a:pPr>
            <a:r>
              <a:rPr lang="en-US" sz="2100" b="1" dirty="0">
                <a:solidFill>
                  <a:schemeClr val="dk1"/>
                </a:solidFill>
                <a:latin typeface="Open Sans Light"/>
                <a:ea typeface="Open Sans Light"/>
                <a:cs typeface="Open Sans Light"/>
                <a:sym typeface="Open Sans Light"/>
              </a:rPr>
              <a:t>“LLM”</a:t>
            </a:r>
            <a:endParaRPr sz="2100" b="1" dirty="0">
              <a:solidFill>
                <a:schemeClr val="dk1"/>
              </a:solidFill>
              <a:latin typeface="Open Sans Light"/>
              <a:ea typeface="Open Sans Light"/>
              <a:cs typeface="Open Sans Light"/>
              <a:sym typeface="Open Sans Light"/>
            </a:endParaRPr>
          </a:p>
          <a:p>
            <a:pPr marL="457200" lvl="0" indent="-361950" algn="l" rtl="0">
              <a:lnSpc>
                <a:spcPct val="150000"/>
              </a:lnSpc>
              <a:spcBef>
                <a:spcPts val="0"/>
              </a:spcBef>
              <a:spcAft>
                <a:spcPts val="0"/>
              </a:spcAft>
              <a:buClr>
                <a:schemeClr val="dk1"/>
              </a:buClr>
              <a:buSzPts val="2100"/>
              <a:buFont typeface="Open Sans Light"/>
              <a:buChar char="●"/>
            </a:pPr>
            <a:r>
              <a:rPr lang="en-US" sz="2100" b="1" dirty="0">
                <a:solidFill>
                  <a:schemeClr val="dk1"/>
                </a:solidFill>
                <a:latin typeface="Open Sans Light"/>
                <a:ea typeface="Open Sans Light"/>
                <a:cs typeface="Open Sans Light"/>
                <a:sym typeface="Open Sans Light"/>
              </a:rPr>
              <a:t>“GPT”</a:t>
            </a:r>
            <a:endParaRPr sz="2100" b="1" dirty="0">
              <a:solidFill>
                <a:schemeClr val="dk1"/>
              </a:solidFill>
              <a:latin typeface="Open Sans Light"/>
              <a:ea typeface="Open Sans Light"/>
              <a:cs typeface="Open Sans Light"/>
              <a:sym typeface="Open Sans Light"/>
            </a:endParaRPr>
          </a:p>
          <a:p>
            <a:pPr marL="457200" marR="0" lvl="0" indent="-361950" algn="l" rtl="0">
              <a:lnSpc>
                <a:spcPct val="150000"/>
              </a:lnSpc>
              <a:spcBef>
                <a:spcPts val="0"/>
              </a:spcBef>
              <a:spcAft>
                <a:spcPts val="0"/>
              </a:spcAft>
              <a:buClr>
                <a:schemeClr val="dk1"/>
              </a:buClr>
              <a:buSzPts val="2100"/>
              <a:buFont typeface="Open Sans Light"/>
              <a:buChar char="●"/>
            </a:pPr>
            <a:r>
              <a:rPr lang="en-US" sz="2100" b="1" dirty="0">
                <a:solidFill>
                  <a:schemeClr val="dk1"/>
                </a:solidFill>
                <a:latin typeface="Open Sans Light"/>
                <a:ea typeface="Open Sans Light"/>
                <a:cs typeface="Open Sans Light"/>
                <a:sym typeface="Open Sans Light"/>
              </a:rPr>
              <a:t>“Fine Tuning”</a:t>
            </a:r>
            <a:endParaRPr sz="2100" b="1" dirty="0">
              <a:solidFill>
                <a:schemeClr val="dk1"/>
              </a:solidFill>
              <a:latin typeface="Open Sans Light"/>
              <a:ea typeface="Open Sans Light"/>
              <a:cs typeface="Open Sans Light"/>
              <a:sym typeface="Open Sans Light"/>
            </a:endParaRPr>
          </a:p>
          <a:p>
            <a:pPr marL="457200" marR="0" lvl="0" indent="-361950" algn="l" rtl="0">
              <a:lnSpc>
                <a:spcPct val="150000"/>
              </a:lnSpc>
              <a:spcBef>
                <a:spcPts val="0"/>
              </a:spcBef>
              <a:spcAft>
                <a:spcPts val="0"/>
              </a:spcAft>
              <a:buClr>
                <a:schemeClr val="dk1"/>
              </a:buClr>
              <a:buSzPts val="2100"/>
              <a:buFont typeface="Open Sans Light"/>
              <a:buChar char="●"/>
            </a:pPr>
            <a:r>
              <a:rPr lang="en-US" sz="2100" b="1" dirty="0">
                <a:solidFill>
                  <a:schemeClr val="dk1"/>
                </a:solidFill>
                <a:latin typeface="Open Sans Light"/>
                <a:ea typeface="Open Sans Light"/>
                <a:cs typeface="Open Sans Light"/>
                <a:sym typeface="Open Sans Light"/>
              </a:rPr>
              <a:t>“RLHF”</a:t>
            </a:r>
            <a:endParaRPr sz="2100" b="1" dirty="0">
              <a:solidFill>
                <a:schemeClr val="dk1"/>
              </a:solidFill>
              <a:latin typeface="Open Sans Light"/>
              <a:ea typeface="Open Sans Light"/>
              <a:cs typeface="Open Sans Light"/>
              <a:sym typeface="Open Sans Light"/>
            </a:endParaRPr>
          </a:p>
          <a:p>
            <a:pPr marL="457200" marR="0" lvl="0" indent="-361950" algn="l" rtl="0">
              <a:lnSpc>
                <a:spcPct val="150000"/>
              </a:lnSpc>
              <a:spcBef>
                <a:spcPts val="0"/>
              </a:spcBef>
              <a:spcAft>
                <a:spcPts val="0"/>
              </a:spcAft>
              <a:buClr>
                <a:schemeClr val="dk1"/>
              </a:buClr>
              <a:buSzPts val="2100"/>
              <a:buFont typeface="Open Sans Light"/>
              <a:buChar char="●"/>
            </a:pPr>
            <a:r>
              <a:rPr lang="en-US" sz="2100" b="1" dirty="0">
                <a:solidFill>
                  <a:schemeClr val="dk1"/>
                </a:solidFill>
                <a:latin typeface="Open Sans Light"/>
                <a:ea typeface="Open Sans Light"/>
                <a:cs typeface="Open Sans Light"/>
                <a:sym typeface="Open Sans Light"/>
              </a:rPr>
              <a:t>Data Sets</a:t>
            </a:r>
            <a:endParaRPr sz="2100" b="1" dirty="0">
              <a:solidFill>
                <a:schemeClr val="dk1"/>
              </a:solidFill>
              <a:latin typeface="Open Sans Light"/>
              <a:ea typeface="Open Sans Light"/>
              <a:cs typeface="Open Sans Light"/>
              <a:sym typeface="Open Sans Light"/>
            </a:endParaRPr>
          </a:p>
          <a:p>
            <a:pPr marL="457200" marR="0" lvl="0" indent="-361950" algn="l" rtl="0">
              <a:lnSpc>
                <a:spcPct val="150000"/>
              </a:lnSpc>
              <a:spcBef>
                <a:spcPts val="0"/>
              </a:spcBef>
              <a:spcAft>
                <a:spcPts val="0"/>
              </a:spcAft>
              <a:buClr>
                <a:schemeClr val="dk1"/>
              </a:buClr>
              <a:buSzPts val="2100"/>
              <a:buFont typeface="Open Sans Light"/>
              <a:buChar char="●"/>
            </a:pPr>
            <a:r>
              <a:rPr lang="en-US" sz="2100" b="1" dirty="0">
                <a:solidFill>
                  <a:schemeClr val="dk1"/>
                </a:solidFill>
                <a:latin typeface="Open Sans Light"/>
                <a:ea typeface="Open Sans Light"/>
                <a:cs typeface="Open Sans Light"/>
                <a:sym typeface="Open Sans Light"/>
              </a:rPr>
              <a:t>The Players</a:t>
            </a:r>
            <a:endParaRPr sz="2100" b="1" dirty="0">
              <a:solidFill>
                <a:schemeClr val="dk1"/>
              </a:solidFill>
              <a:latin typeface="Open Sans Light"/>
              <a:ea typeface="Open Sans Light"/>
              <a:cs typeface="Open Sans Light"/>
              <a:sym typeface="Open Sans Light"/>
            </a:endParaRPr>
          </a:p>
          <a:p>
            <a:pPr marL="457200" marR="0" lvl="0" indent="-361950" algn="l" rtl="0">
              <a:lnSpc>
                <a:spcPct val="150000"/>
              </a:lnSpc>
              <a:spcBef>
                <a:spcPts val="0"/>
              </a:spcBef>
              <a:spcAft>
                <a:spcPts val="0"/>
              </a:spcAft>
              <a:buClr>
                <a:schemeClr val="dk1"/>
              </a:buClr>
              <a:buSzPts val="2100"/>
              <a:buFont typeface="Open Sans Light"/>
              <a:buChar char="●"/>
            </a:pPr>
            <a:r>
              <a:rPr lang="en-US" sz="2100" b="1" dirty="0">
                <a:solidFill>
                  <a:schemeClr val="dk1"/>
                </a:solidFill>
                <a:latin typeface="Open Sans Light"/>
                <a:ea typeface="Open Sans Light"/>
                <a:cs typeface="Open Sans Light"/>
                <a:sym typeface="Open Sans Light"/>
              </a:rPr>
              <a:t>The Problems</a:t>
            </a:r>
            <a:endParaRPr sz="2100" b="1" dirty="0">
              <a:solidFill>
                <a:schemeClr val="dk1"/>
              </a:solidFill>
              <a:latin typeface="Open Sans Light"/>
              <a:ea typeface="Open Sans Light"/>
              <a:cs typeface="Open Sans Light"/>
              <a:sym typeface="Open Sans Light"/>
            </a:endParaRPr>
          </a:p>
        </p:txBody>
      </p:sp>
    </p:spTree>
    <p:extLst>
      <p:ext uri="{BB962C8B-B14F-4D97-AF65-F5344CB8AC3E}">
        <p14:creationId xmlns:p14="http://schemas.microsoft.com/office/powerpoint/2010/main" val="2589473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F864E18-9E30-44A9-AAE7-3AAEA8F67F0F}"/>
              </a:ext>
            </a:extLst>
          </p:cNvPr>
          <p:cNvSpPr/>
          <p:nvPr/>
        </p:nvSpPr>
        <p:spPr>
          <a:xfrm>
            <a:off x="0" y="5867400"/>
            <a:ext cx="12192000" cy="990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38B8B04-5294-4AB4-B26C-528C6A33DA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2135" y="6029779"/>
            <a:ext cx="1885951" cy="640798"/>
          </a:xfrm>
          <a:prstGeom prst="rect">
            <a:avLst/>
          </a:prstGeom>
        </p:spPr>
      </p:pic>
      <p:sp>
        <p:nvSpPr>
          <p:cNvPr id="7" name="Title 6">
            <a:extLst>
              <a:ext uri="{FF2B5EF4-FFF2-40B4-BE49-F238E27FC236}">
                <a16:creationId xmlns:a16="http://schemas.microsoft.com/office/drawing/2014/main" id="{F8AE6AA6-4D94-5A05-A14C-35E90ED10DE9}"/>
              </a:ext>
            </a:extLst>
          </p:cNvPr>
          <p:cNvSpPr>
            <a:spLocks noGrp="1"/>
          </p:cNvSpPr>
          <p:nvPr>
            <p:ph type="title"/>
          </p:nvPr>
        </p:nvSpPr>
        <p:spPr/>
        <p:txBody>
          <a:bodyPr/>
          <a:lstStyle/>
          <a:p>
            <a:r>
              <a:rPr lang="en-US" dirty="0"/>
              <a:t>Why Can’t we Just Push a Button?</a:t>
            </a:r>
          </a:p>
        </p:txBody>
      </p:sp>
      <p:sp>
        <p:nvSpPr>
          <p:cNvPr id="3" name="Google Shape;228;p5">
            <a:extLst>
              <a:ext uri="{FF2B5EF4-FFF2-40B4-BE49-F238E27FC236}">
                <a16:creationId xmlns:a16="http://schemas.microsoft.com/office/drawing/2014/main" id="{5B383E76-44E7-BBB3-C972-6BC9E9D42F01}"/>
              </a:ext>
            </a:extLst>
          </p:cNvPr>
          <p:cNvSpPr txBox="1">
            <a:spLocks/>
          </p:cNvSpPr>
          <p:nvPr/>
        </p:nvSpPr>
        <p:spPr>
          <a:xfrm>
            <a:off x="1112564" y="1690688"/>
            <a:ext cx="9966872" cy="3927978"/>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ts val="2400"/>
              <a:buFont typeface="Arial"/>
              <a:buChar char="•"/>
            </a:pPr>
            <a:r>
              <a:rPr lang="en-US" sz="2400" dirty="0"/>
              <a:t>Questions about generative AI for item creation:</a:t>
            </a:r>
            <a:endParaRPr lang="en-US" dirty="0"/>
          </a:p>
          <a:p>
            <a:pPr lvl="1" indent="-342900">
              <a:spcBef>
                <a:spcPts val="1700"/>
              </a:spcBef>
              <a:buClr>
                <a:schemeClr val="dk1"/>
              </a:buClr>
              <a:buSzPts val="2000"/>
              <a:buFont typeface="Arial"/>
              <a:buChar char="•"/>
            </a:pPr>
            <a:r>
              <a:rPr lang="en-US" sz="2000" dirty="0"/>
              <a:t>Content coverage</a:t>
            </a:r>
            <a:endParaRPr lang="en-US" dirty="0"/>
          </a:p>
          <a:p>
            <a:pPr lvl="1" indent="-342900">
              <a:buClr>
                <a:schemeClr val="dk1"/>
              </a:buClr>
              <a:buSzPts val="2000"/>
              <a:buFont typeface="Arial"/>
              <a:buChar char="•"/>
            </a:pPr>
            <a:r>
              <a:rPr lang="en-US" sz="2000" dirty="0"/>
              <a:t>Relevance</a:t>
            </a:r>
            <a:endParaRPr lang="en-US" dirty="0"/>
          </a:p>
          <a:p>
            <a:pPr lvl="1" indent="-342900">
              <a:buClr>
                <a:schemeClr val="dk1"/>
              </a:buClr>
              <a:buSzPts val="2000"/>
              <a:buFont typeface="Arial"/>
              <a:buChar char="•"/>
            </a:pPr>
            <a:r>
              <a:rPr lang="en-US" sz="2000" dirty="0"/>
              <a:t>Cognitive level</a:t>
            </a:r>
            <a:endParaRPr lang="en-US" dirty="0"/>
          </a:p>
          <a:p>
            <a:pPr lvl="1" indent="-342900">
              <a:buClr>
                <a:schemeClr val="dk1"/>
              </a:buClr>
              <a:buSzPts val="2000"/>
              <a:buFont typeface="Arial"/>
              <a:buChar char="•"/>
            </a:pPr>
            <a:r>
              <a:rPr lang="en-US" sz="2000" dirty="0"/>
              <a:t>Difficulty</a:t>
            </a:r>
            <a:endParaRPr lang="en-US" dirty="0"/>
          </a:p>
          <a:p>
            <a:pPr lvl="1" indent="-342900">
              <a:buClr>
                <a:schemeClr val="dk1"/>
              </a:buClr>
              <a:buSzPts val="2000"/>
              <a:buFont typeface="Arial"/>
              <a:buChar char="•"/>
            </a:pPr>
            <a:r>
              <a:rPr lang="en-US" sz="2000" dirty="0"/>
              <a:t>Format</a:t>
            </a:r>
            <a:endParaRPr lang="en-US" dirty="0"/>
          </a:p>
          <a:p>
            <a:pPr lvl="1" indent="-342900">
              <a:buClr>
                <a:schemeClr val="dk1"/>
              </a:buClr>
              <a:buSzPts val="2000"/>
              <a:buFont typeface="Arial"/>
              <a:buChar char="•"/>
            </a:pPr>
            <a:r>
              <a:rPr lang="en-US" sz="2000" dirty="0"/>
              <a:t>Quality</a:t>
            </a:r>
            <a:endParaRPr lang="en-US" dirty="0"/>
          </a:p>
          <a:p>
            <a:pPr lvl="1" indent="-342900">
              <a:buClr>
                <a:schemeClr val="dk1"/>
              </a:buClr>
              <a:buSzPts val="2000"/>
              <a:buFont typeface="Arial"/>
              <a:buChar char="•"/>
            </a:pPr>
            <a:r>
              <a:rPr lang="en-US" sz="2000" dirty="0"/>
              <a:t>Specificity</a:t>
            </a:r>
            <a:endParaRPr lang="en-US" dirty="0"/>
          </a:p>
          <a:p>
            <a:pPr lvl="1" indent="-342900">
              <a:buClr>
                <a:schemeClr val="dk1"/>
              </a:buClr>
              <a:buSzPts val="2000"/>
              <a:buFont typeface="Arial"/>
              <a:buChar char="•"/>
            </a:pPr>
            <a:r>
              <a:rPr lang="en-US" sz="2000" dirty="0"/>
              <a:t>Correctness</a:t>
            </a:r>
            <a:endParaRPr lang="en-US" dirty="0"/>
          </a:p>
          <a:p>
            <a:pPr lvl="1" indent="-342900">
              <a:buClr>
                <a:schemeClr val="dk1"/>
              </a:buClr>
              <a:buSzPts val="2000"/>
              <a:buFont typeface="Arial"/>
              <a:buChar char="•"/>
            </a:pPr>
            <a:r>
              <a:rPr lang="en-US" sz="2000" dirty="0"/>
              <a:t>Redundancy</a:t>
            </a:r>
            <a:endParaRPr lang="en-US" dirty="0"/>
          </a:p>
          <a:p>
            <a:pPr lvl="1" indent="-342900">
              <a:buClr>
                <a:schemeClr val="dk1"/>
              </a:buClr>
              <a:buSzPts val="2000"/>
              <a:buFont typeface="Arial"/>
              <a:buChar char="•"/>
            </a:pPr>
            <a:r>
              <a:rPr lang="en-US" sz="2000" dirty="0"/>
              <a:t>Ownership</a:t>
            </a:r>
            <a:endParaRPr lang="en-US" dirty="0"/>
          </a:p>
        </p:txBody>
      </p:sp>
    </p:spTree>
    <p:extLst>
      <p:ext uri="{BB962C8B-B14F-4D97-AF65-F5344CB8AC3E}">
        <p14:creationId xmlns:p14="http://schemas.microsoft.com/office/powerpoint/2010/main" val="311136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F864E18-9E30-44A9-AAE7-3AAEA8F67F0F}"/>
              </a:ext>
            </a:extLst>
          </p:cNvPr>
          <p:cNvSpPr/>
          <p:nvPr/>
        </p:nvSpPr>
        <p:spPr>
          <a:xfrm>
            <a:off x="0" y="5867400"/>
            <a:ext cx="12192000" cy="990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38B8B04-5294-4AB4-B26C-528C6A33DA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2135" y="6029779"/>
            <a:ext cx="1885951" cy="640798"/>
          </a:xfrm>
          <a:prstGeom prst="rect">
            <a:avLst/>
          </a:prstGeom>
        </p:spPr>
      </p:pic>
      <p:sp>
        <p:nvSpPr>
          <p:cNvPr id="2" name="Google Shape;236;p6">
            <a:extLst>
              <a:ext uri="{FF2B5EF4-FFF2-40B4-BE49-F238E27FC236}">
                <a16:creationId xmlns:a16="http://schemas.microsoft.com/office/drawing/2014/main" id="{92C5D556-04C8-8EF0-B775-788100469556}"/>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US" dirty="0"/>
              <a:t>Psychometric issues</a:t>
            </a:r>
            <a:endParaRPr dirty="0"/>
          </a:p>
        </p:txBody>
      </p:sp>
      <p:sp>
        <p:nvSpPr>
          <p:cNvPr id="4" name="Google Shape;235;p6">
            <a:extLst>
              <a:ext uri="{FF2B5EF4-FFF2-40B4-BE49-F238E27FC236}">
                <a16:creationId xmlns:a16="http://schemas.microsoft.com/office/drawing/2014/main" id="{B91DB5B3-736C-12FD-7087-2D8B9B1B1D0F}"/>
              </a:ext>
            </a:extLst>
          </p:cNvPr>
          <p:cNvSpPr txBox="1">
            <a:spLocks/>
          </p:cNvSpPr>
          <p:nvPr/>
        </p:nvSpPr>
        <p:spPr>
          <a:xfrm>
            <a:off x="838200" y="1690688"/>
            <a:ext cx="9966872" cy="3927978"/>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ts val="2400"/>
              <a:buFont typeface="Arial"/>
              <a:buChar char="•"/>
            </a:pPr>
            <a:r>
              <a:rPr lang="en-US" sz="2400"/>
              <a:t>Many psychometricians seem to view items as “the things that generate data”</a:t>
            </a:r>
            <a:endParaRPr lang="en-US"/>
          </a:p>
          <a:p>
            <a:pPr marL="342900" indent="-342900">
              <a:spcBef>
                <a:spcPts val="1950"/>
              </a:spcBef>
              <a:buClr>
                <a:schemeClr val="dk1"/>
              </a:buClr>
              <a:buSzPts val="2400"/>
              <a:buFont typeface="Arial"/>
              <a:buChar char="•"/>
            </a:pPr>
            <a:r>
              <a:rPr lang="en-US" sz="2400"/>
              <a:t>Very little formal work is done to understand why items perform the way they do</a:t>
            </a:r>
            <a:endParaRPr lang="en-US"/>
          </a:p>
          <a:p>
            <a:pPr marL="342900" indent="-342900">
              <a:spcBef>
                <a:spcPts val="1950"/>
              </a:spcBef>
              <a:buClr>
                <a:schemeClr val="dk1"/>
              </a:buClr>
              <a:buSzPts val="2400"/>
              <a:buFont typeface="Arial"/>
              <a:buChar char="•"/>
            </a:pPr>
            <a:r>
              <a:rPr lang="en-US" sz="2400"/>
              <a:t>Understanding how knowledge and tasks progress and interrelate in a field is a first step to understanding item performance</a:t>
            </a:r>
            <a:endParaRPr lang="en-US"/>
          </a:p>
          <a:p>
            <a:pPr lvl="1" indent="-342900">
              <a:spcBef>
                <a:spcPts val="1700"/>
              </a:spcBef>
              <a:buClr>
                <a:schemeClr val="dk1"/>
              </a:buClr>
              <a:buSzPts val="2400"/>
              <a:buFont typeface="Arial"/>
              <a:buChar char="•"/>
            </a:pPr>
            <a:r>
              <a:rPr lang="en-US"/>
              <a:t>This may be part of the development process, or done through classifying/categorizing items or templates</a:t>
            </a:r>
          </a:p>
          <a:p>
            <a:pPr marL="342900" indent="-190500">
              <a:spcBef>
                <a:spcPts val="750"/>
              </a:spcBef>
              <a:buClr>
                <a:schemeClr val="dk1"/>
              </a:buClr>
              <a:buSzPts val="2400"/>
              <a:buFont typeface="Arial"/>
              <a:buNone/>
            </a:pPr>
            <a:endParaRPr lang="en-US" sz="2400"/>
          </a:p>
          <a:p>
            <a:pPr marL="342900" indent="-190500">
              <a:spcBef>
                <a:spcPts val="1950"/>
              </a:spcBef>
              <a:buClr>
                <a:schemeClr val="dk1"/>
              </a:buClr>
              <a:buSzPts val="2400"/>
              <a:buFont typeface="Arial"/>
              <a:buNone/>
            </a:pPr>
            <a:endParaRPr lang="en-US" sz="2400"/>
          </a:p>
          <a:p>
            <a:pPr marL="0" indent="0">
              <a:spcBef>
                <a:spcPts val="1950"/>
              </a:spcBef>
              <a:buClr>
                <a:schemeClr val="dk1"/>
              </a:buClr>
              <a:buSzPts val="1600"/>
              <a:buFont typeface="Open Sans Light"/>
              <a:buNone/>
            </a:pPr>
            <a:endParaRPr lang="en-US" dirty="0"/>
          </a:p>
        </p:txBody>
      </p:sp>
    </p:spTree>
    <p:extLst>
      <p:ext uri="{BB962C8B-B14F-4D97-AF65-F5344CB8AC3E}">
        <p14:creationId xmlns:p14="http://schemas.microsoft.com/office/powerpoint/2010/main" val="2447088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F864E18-9E30-44A9-AAE7-3AAEA8F67F0F}"/>
              </a:ext>
            </a:extLst>
          </p:cNvPr>
          <p:cNvSpPr/>
          <p:nvPr/>
        </p:nvSpPr>
        <p:spPr>
          <a:xfrm>
            <a:off x="0" y="5867400"/>
            <a:ext cx="12192000" cy="990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38B8B04-5294-4AB4-B26C-528C6A33DA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2135" y="6029779"/>
            <a:ext cx="1885951" cy="640798"/>
          </a:xfrm>
          <a:prstGeom prst="rect">
            <a:avLst/>
          </a:prstGeom>
        </p:spPr>
      </p:pic>
      <p:sp>
        <p:nvSpPr>
          <p:cNvPr id="2" name="Google Shape;236;p6">
            <a:extLst>
              <a:ext uri="{FF2B5EF4-FFF2-40B4-BE49-F238E27FC236}">
                <a16:creationId xmlns:a16="http://schemas.microsoft.com/office/drawing/2014/main" id="{92C5D556-04C8-8EF0-B775-788100469556}"/>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US" dirty="0"/>
              <a:t>What’s Coming Up</a:t>
            </a:r>
            <a:endParaRPr dirty="0"/>
          </a:p>
        </p:txBody>
      </p:sp>
      <p:sp>
        <p:nvSpPr>
          <p:cNvPr id="3" name="Google Shape;242;g252ff5d27d8_0_29">
            <a:extLst>
              <a:ext uri="{FF2B5EF4-FFF2-40B4-BE49-F238E27FC236}">
                <a16:creationId xmlns:a16="http://schemas.microsoft.com/office/drawing/2014/main" id="{935D7402-816B-D925-5A2F-555072EC7F34}"/>
              </a:ext>
            </a:extLst>
          </p:cNvPr>
          <p:cNvSpPr txBox="1">
            <a:spLocks/>
          </p:cNvSpPr>
          <p:nvPr/>
        </p:nvSpPr>
        <p:spPr>
          <a:xfrm>
            <a:off x="838200" y="1547446"/>
            <a:ext cx="9966900" cy="3927900"/>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ts val="2400"/>
              <a:buFont typeface="Arial"/>
              <a:buChar char="•"/>
            </a:pPr>
            <a:r>
              <a:rPr lang="en-US" sz="2400"/>
              <a:t>Larger Context Windows</a:t>
            </a:r>
            <a:endParaRPr lang="en-US"/>
          </a:p>
          <a:p>
            <a:pPr marL="342900" indent="-342900">
              <a:spcBef>
                <a:spcPts val="1950"/>
              </a:spcBef>
              <a:buClr>
                <a:schemeClr val="dk1"/>
              </a:buClr>
              <a:buSzPts val="2400"/>
              <a:buFont typeface="Arial"/>
              <a:buChar char="•"/>
            </a:pPr>
            <a:r>
              <a:rPr lang="en-US" sz="2400"/>
              <a:t>RLHF</a:t>
            </a:r>
          </a:p>
          <a:p>
            <a:pPr marL="342900" indent="-342900">
              <a:spcBef>
                <a:spcPts val="1950"/>
              </a:spcBef>
              <a:buSzPts val="2400"/>
            </a:pPr>
            <a:r>
              <a:rPr lang="en-US" sz="2400"/>
              <a:t>AI Trained On AI (A Big Problem!)</a:t>
            </a:r>
          </a:p>
          <a:p>
            <a:pPr marL="342900" indent="-342900">
              <a:spcBef>
                <a:spcPts val="1950"/>
              </a:spcBef>
              <a:buSzPts val="2400"/>
            </a:pPr>
            <a:r>
              <a:rPr lang="en-US" sz="2400"/>
              <a:t>Multimodality</a:t>
            </a:r>
          </a:p>
          <a:p>
            <a:pPr marL="342900" indent="-342900">
              <a:spcBef>
                <a:spcPts val="1950"/>
              </a:spcBef>
              <a:buSzPts val="2400"/>
            </a:pPr>
            <a:r>
              <a:rPr lang="en-US" sz="2400"/>
              <a:t>Compositionality (e.g. Langchain)</a:t>
            </a:r>
          </a:p>
          <a:p>
            <a:pPr marL="342900" indent="-342900">
              <a:spcBef>
                <a:spcPts val="1950"/>
              </a:spcBef>
              <a:buSzPts val="2400"/>
            </a:pPr>
            <a:r>
              <a:rPr lang="en-US" sz="2400"/>
              <a:t>Diversity of Providers (OpenAI -&gt; LLM Ecosystem)</a:t>
            </a:r>
          </a:p>
          <a:p>
            <a:pPr marL="342900" indent="-342900">
              <a:spcBef>
                <a:spcPts val="1950"/>
              </a:spcBef>
              <a:buSzPts val="2400"/>
            </a:pPr>
            <a:r>
              <a:rPr lang="en-US" sz="2400"/>
              <a:t>What’s Newly Possible?</a:t>
            </a:r>
          </a:p>
          <a:p>
            <a:pPr marL="342900" indent="-190500">
              <a:spcBef>
                <a:spcPts val="1950"/>
              </a:spcBef>
              <a:buClr>
                <a:schemeClr val="dk1"/>
              </a:buClr>
              <a:buSzPts val="2400"/>
              <a:buFont typeface="Arial"/>
              <a:buNone/>
            </a:pPr>
            <a:endParaRPr lang="en-US" sz="2400"/>
          </a:p>
          <a:p>
            <a:pPr marL="0" indent="0">
              <a:spcBef>
                <a:spcPts val="1950"/>
              </a:spcBef>
              <a:buClr>
                <a:schemeClr val="dk1"/>
              </a:buClr>
              <a:buSzPts val="1600"/>
              <a:buFont typeface="Open Sans Light"/>
              <a:buNone/>
            </a:pPr>
            <a:endParaRPr lang="en-US" dirty="0"/>
          </a:p>
        </p:txBody>
      </p:sp>
    </p:spTree>
    <p:extLst>
      <p:ext uri="{BB962C8B-B14F-4D97-AF65-F5344CB8AC3E}">
        <p14:creationId xmlns:p14="http://schemas.microsoft.com/office/powerpoint/2010/main" val="3763806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F864E18-9E30-44A9-AAE7-3AAEA8F67F0F}"/>
              </a:ext>
            </a:extLst>
          </p:cNvPr>
          <p:cNvSpPr/>
          <p:nvPr/>
        </p:nvSpPr>
        <p:spPr>
          <a:xfrm>
            <a:off x="0" y="5867400"/>
            <a:ext cx="12192000" cy="990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38B8B04-5294-4AB4-B26C-528C6A33DA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2135" y="6029779"/>
            <a:ext cx="1885951" cy="640798"/>
          </a:xfrm>
          <a:prstGeom prst="rect">
            <a:avLst/>
          </a:prstGeom>
        </p:spPr>
      </p:pic>
      <p:sp>
        <p:nvSpPr>
          <p:cNvPr id="2" name="Google Shape;236;p6">
            <a:extLst>
              <a:ext uri="{FF2B5EF4-FFF2-40B4-BE49-F238E27FC236}">
                <a16:creationId xmlns:a16="http://schemas.microsoft.com/office/drawing/2014/main" id="{92C5D556-04C8-8EF0-B775-788100469556}"/>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US" dirty="0"/>
              <a:t>Impact</a:t>
            </a:r>
            <a:endParaRPr dirty="0"/>
          </a:p>
        </p:txBody>
      </p:sp>
      <p:sp>
        <p:nvSpPr>
          <p:cNvPr id="4" name="Google Shape;249;g252ff5d27d8_0_48">
            <a:extLst>
              <a:ext uri="{FF2B5EF4-FFF2-40B4-BE49-F238E27FC236}">
                <a16:creationId xmlns:a16="http://schemas.microsoft.com/office/drawing/2014/main" id="{C5713D51-399A-9871-55B4-2B13AB93AD36}"/>
              </a:ext>
            </a:extLst>
          </p:cNvPr>
          <p:cNvSpPr txBox="1">
            <a:spLocks/>
          </p:cNvSpPr>
          <p:nvPr/>
        </p:nvSpPr>
        <p:spPr>
          <a:xfrm>
            <a:off x="838200" y="1354015"/>
            <a:ext cx="9966900" cy="3927900"/>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81000">
              <a:lnSpc>
                <a:spcPct val="150000"/>
              </a:lnSpc>
              <a:spcBef>
                <a:spcPts val="1950"/>
              </a:spcBef>
              <a:buSzPts val="2400"/>
              <a:buFont typeface="Arial" panose="020B0604020202020204" pitchFamily="34" charset="0"/>
              <a:buChar char="●"/>
            </a:pPr>
            <a:r>
              <a:rPr lang="en-US" sz="2400"/>
              <a:t>How will this impact </a:t>
            </a:r>
            <a:r>
              <a:rPr lang="en-US" sz="2400" b="1">
                <a:latin typeface="Open Sans"/>
                <a:ea typeface="Open Sans"/>
                <a:cs typeface="Open Sans"/>
                <a:sym typeface="Open Sans"/>
              </a:rPr>
              <a:t>labor?</a:t>
            </a:r>
            <a:endParaRPr lang="en-US" sz="2400"/>
          </a:p>
          <a:p>
            <a:pPr marL="457200" indent="-381000">
              <a:lnSpc>
                <a:spcPct val="150000"/>
              </a:lnSpc>
              <a:spcBef>
                <a:spcPts val="0"/>
              </a:spcBef>
              <a:buSzPts val="2400"/>
              <a:buFont typeface="Arial" panose="020B0604020202020204" pitchFamily="34" charset="0"/>
              <a:buChar char="●"/>
            </a:pPr>
            <a:r>
              <a:rPr lang="en-US" sz="2400"/>
              <a:t>How will this impact </a:t>
            </a:r>
            <a:r>
              <a:rPr lang="en-US" sz="2400" b="1">
                <a:latin typeface="Open Sans"/>
                <a:ea typeface="Open Sans"/>
                <a:cs typeface="Open Sans"/>
                <a:sym typeface="Open Sans"/>
              </a:rPr>
              <a:t>ownership?</a:t>
            </a:r>
          </a:p>
          <a:p>
            <a:pPr marL="457200" indent="-381000">
              <a:lnSpc>
                <a:spcPct val="150000"/>
              </a:lnSpc>
              <a:spcBef>
                <a:spcPts val="0"/>
              </a:spcBef>
              <a:buSzPts val="2400"/>
              <a:buFont typeface="Open Sans Light"/>
              <a:buChar char="●"/>
            </a:pPr>
            <a:r>
              <a:rPr lang="en-US" sz="2400"/>
              <a:t>How will this impact </a:t>
            </a:r>
            <a:r>
              <a:rPr lang="en-US" sz="2400" b="1">
                <a:latin typeface="Open Sans"/>
                <a:ea typeface="Open Sans"/>
                <a:cs typeface="Open Sans"/>
                <a:sym typeface="Open Sans"/>
              </a:rPr>
              <a:t>the test development process?</a:t>
            </a:r>
          </a:p>
          <a:p>
            <a:pPr marL="457200" indent="-381000">
              <a:lnSpc>
                <a:spcPct val="150000"/>
              </a:lnSpc>
              <a:spcBef>
                <a:spcPts val="0"/>
              </a:spcBef>
              <a:buSzPts val="2400"/>
              <a:buFont typeface="Open Sans Light"/>
              <a:buChar char="●"/>
            </a:pPr>
            <a:r>
              <a:rPr lang="en-US" sz="2400"/>
              <a:t>How will this impact </a:t>
            </a:r>
            <a:r>
              <a:rPr lang="en-US" sz="2400" b="1">
                <a:latin typeface="Open Sans"/>
                <a:ea typeface="Open Sans"/>
                <a:cs typeface="Open Sans"/>
                <a:sym typeface="Open Sans"/>
              </a:rPr>
              <a:t>what we test?</a:t>
            </a:r>
            <a:endParaRPr lang="en-US" sz="2400" b="1" dirty="0">
              <a:latin typeface="Open Sans"/>
              <a:ea typeface="Open Sans"/>
              <a:cs typeface="Open Sans"/>
              <a:sym typeface="Open Sans"/>
            </a:endParaRPr>
          </a:p>
        </p:txBody>
      </p:sp>
    </p:spTree>
    <p:extLst>
      <p:ext uri="{BB962C8B-B14F-4D97-AF65-F5344CB8AC3E}">
        <p14:creationId xmlns:p14="http://schemas.microsoft.com/office/powerpoint/2010/main" val="11499595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F864E18-9E30-44A9-AAE7-3AAEA8F67F0F}"/>
              </a:ext>
            </a:extLst>
          </p:cNvPr>
          <p:cNvSpPr/>
          <p:nvPr/>
        </p:nvSpPr>
        <p:spPr>
          <a:xfrm>
            <a:off x="0" y="5867400"/>
            <a:ext cx="12192000" cy="990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38B8B04-5294-4AB4-B26C-528C6A33DA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2135" y="6029779"/>
            <a:ext cx="1885951" cy="640798"/>
          </a:xfrm>
          <a:prstGeom prst="rect">
            <a:avLst/>
          </a:prstGeom>
        </p:spPr>
      </p:pic>
      <p:sp>
        <p:nvSpPr>
          <p:cNvPr id="2" name="Google Shape;236;p6">
            <a:extLst>
              <a:ext uri="{FF2B5EF4-FFF2-40B4-BE49-F238E27FC236}">
                <a16:creationId xmlns:a16="http://schemas.microsoft.com/office/drawing/2014/main" id="{92C5D556-04C8-8EF0-B775-788100469556}"/>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US" dirty="0"/>
              <a:t>LLM-Powered Quiz Generation Demo</a:t>
            </a:r>
            <a:endParaRPr dirty="0"/>
          </a:p>
        </p:txBody>
      </p:sp>
    </p:spTree>
    <p:extLst>
      <p:ext uri="{BB962C8B-B14F-4D97-AF65-F5344CB8AC3E}">
        <p14:creationId xmlns:p14="http://schemas.microsoft.com/office/powerpoint/2010/main" val="225793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icky notes with question marks">
            <a:extLst>
              <a:ext uri="{FF2B5EF4-FFF2-40B4-BE49-F238E27FC236}">
                <a16:creationId xmlns:a16="http://schemas.microsoft.com/office/drawing/2014/main" id="{DC2E7D10-81D7-471F-B9C1-380877E0DD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9416" y="1145894"/>
            <a:ext cx="8098903" cy="4253375"/>
          </a:xfrm>
          <a:prstGeom prst="rect">
            <a:avLst/>
          </a:prstGeom>
        </p:spPr>
      </p:pic>
      <p:sp>
        <p:nvSpPr>
          <p:cNvPr id="6" name="Rectangle 5">
            <a:extLst>
              <a:ext uri="{FF2B5EF4-FFF2-40B4-BE49-F238E27FC236}">
                <a16:creationId xmlns:a16="http://schemas.microsoft.com/office/drawing/2014/main" id="{CD07DC04-0590-4AF9-AB74-4598A1848ADE}"/>
              </a:ext>
            </a:extLst>
          </p:cNvPr>
          <p:cNvSpPr/>
          <p:nvPr/>
        </p:nvSpPr>
        <p:spPr>
          <a:xfrm>
            <a:off x="0" y="5867400"/>
            <a:ext cx="12192000" cy="990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6192978-42A2-41F8-BF58-C9A0343653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2135" y="6029779"/>
            <a:ext cx="1885951" cy="640798"/>
          </a:xfrm>
          <a:prstGeom prst="rect">
            <a:avLst/>
          </a:prstGeom>
        </p:spPr>
      </p:pic>
    </p:spTree>
    <p:extLst>
      <p:ext uri="{BB962C8B-B14F-4D97-AF65-F5344CB8AC3E}">
        <p14:creationId xmlns:p14="http://schemas.microsoft.com/office/powerpoint/2010/main" val="19184749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1F21A-D766-43B6-BCB2-A2990C86C673}"/>
              </a:ext>
            </a:extLst>
          </p:cNvPr>
          <p:cNvSpPr>
            <a:spLocks noGrp="1"/>
          </p:cNvSpPr>
          <p:nvPr>
            <p:ph type="title"/>
          </p:nvPr>
        </p:nvSpPr>
        <p:spPr>
          <a:xfrm>
            <a:off x="1649730" y="1679053"/>
            <a:ext cx="8199120" cy="3778772"/>
          </a:xfrm>
        </p:spPr>
        <p:txBody>
          <a:bodyPr>
            <a:normAutofit/>
          </a:bodyPr>
          <a:lstStyle/>
          <a:p>
            <a:pPr algn="ctr"/>
            <a:r>
              <a:rPr lang="en-US" sz="4800" b="1" dirty="0">
                <a:latin typeface="+mn-lt"/>
              </a:rPr>
              <a:t>Thank you to our esteemed panel of experts!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6424" y="190876"/>
            <a:ext cx="2421827" cy="751104"/>
          </a:xfrm>
          <a:prstGeom prst="rect">
            <a:avLst/>
          </a:prstGeom>
        </p:spPr>
      </p:pic>
    </p:spTree>
    <p:extLst>
      <p:ext uri="{BB962C8B-B14F-4D97-AF65-F5344CB8AC3E}">
        <p14:creationId xmlns:p14="http://schemas.microsoft.com/office/powerpoint/2010/main" val="4236013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dirty="0"/>
              <a:t>Thank you to our Sponsors!</a:t>
            </a:r>
            <a:endParaRPr dirty="0"/>
          </a:p>
        </p:txBody>
      </p:sp>
      <p:sp>
        <p:nvSpPr>
          <p:cNvPr id="2" name="Text Placeholder 1">
            <a:extLst>
              <a:ext uri="{FF2B5EF4-FFF2-40B4-BE49-F238E27FC236}">
                <a16:creationId xmlns:a16="http://schemas.microsoft.com/office/drawing/2014/main" id="{3CCABF63-DE8C-5D90-65E9-49BF976B8464}"/>
              </a:ext>
            </a:extLst>
          </p:cNvPr>
          <p:cNvSpPr>
            <a:spLocks noGrp="1"/>
          </p:cNvSpPr>
          <p:nvPr>
            <p:ph type="body" idx="1"/>
          </p:nvPr>
        </p:nvSpPr>
        <p:spPr>
          <a:xfrm>
            <a:off x="3119437" y="1802621"/>
            <a:ext cx="5953126" cy="4351338"/>
          </a:xfrm>
        </p:spPr>
        <p:txBody>
          <a:bodyPr/>
          <a:lstStyle/>
          <a:p>
            <a:pPr marL="114300" indent="0" algn="ctr">
              <a:buNone/>
            </a:pPr>
            <a:endParaRPr lang="en-US" dirty="0"/>
          </a:p>
        </p:txBody>
      </p:sp>
      <p:pic>
        <p:nvPicPr>
          <p:cNvPr id="92" name="Google Shape;92;p1"/>
          <p:cNvPicPr preferRelativeResize="0"/>
          <p:nvPr/>
        </p:nvPicPr>
        <p:blipFill rotWithShape="1">
          <a:blip r:embed="rId3">
            <a:alphaModFix/>
          </a:blip>
          <a:srcRect/>
          <a:stretch/>
        </p:blipFill>
        <p:spPr>
          <a:xfrm>
            <a:off x="3367456" y="2393038"/>
            <a:ext cx="2368328" cy="1585252"/>
          </a:xfrm>
          <a:prstGeom prst="rect">
            <a:avLst/>
          </a:prstGeom>
          <a:noFill/>
          <a:ln>
            <a:noFill/>
          </a:ln>
        </p:spPr>
      </p:pic>
      <p:pic>
        <p:nvPicPr>
          <p:cNvPr id="94" name="Google Shape;94;p1"/>
          <p:cNvPicPr preferRelativeResize="0"/>
          <p:nvPr/>
        </p:nvPicPr>
        <p:blipFill rotWithShape="1">
          <a:blip r:embed="rId4">
            <a:alphaModFix/>
          </a:blip>
          <a:srcRect/>
          <a:stretch/>
        </p:blipFill>
        <p:spPr>
          <a:xfrm>
            <a:off x="6696361" y="2696933"/>
            <a:ext cx="2306674" cy="153778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580878-16A2-4559-AE9B-E4CB65A3BAF8}"/>
              </a:ext>
            </a:extLst>
          </p:cNvPr>
          <p:cNvSpPr>
            <a:spLocks noGrp="1"/>
          </p:cNvSpPr>
          <p:nvPr>
            <p:ph idx="1"/>
          </p:nvPr>
        </p:nvSpPr>
        <p:spPr>
          <a:xfrm>
            <a:off x="611778" y="3314095"/>
            <a:ext cx="10515600" cy="2733040"/>
          </a:xfrm>
        </p:spPr>
        <p:txBody>
          <a:bodyPr>
            <a:normAutofit/>
          </a:bodyPr>
          <a:lstStyle/>
          <a:p>
            <a:r>
              <a:rPr lang="en-US" sz="3600" b="1" dirty="0">
                <a:latin typeface="+mj-lt"/>
              </a:rPr>
              <a:t>  </a:t>
            </a:r>
            <a:r>
              <a:rPr lang="en-US" sz="3600" b="1" dirty="0"/>
              <a:t>Stay tuned for information on our next meeting</a:t>
            </a:r>
            <a:endParaRPr lang="en-US" sz="3600" dirty="0"/>
          </a:p>
          <a:p>
            <a:r>
              <a:rPr lang="en-US" sz="3600" b="1" dirty="0"/>
              <a:t>  Announcements </a:t>
            </a:r>
          </a:p>
        </p:txBody>
      </p:sp>
      <p:pic>
        <p:nvPicPr>
          <p:cNvPr id="5" name="Picture 4">
            <a:extLst>
              <a:ext uri="{FF2B5EF4-FFF2-40B4-BE49-F238E27FC236}">
                <a16:creationId xmlns:a16="http://schemas.microsoft.com/office/drawing/2014/main" id="{AFDFACE4-7DE7-474A-8184-4BF28B1821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0777" y="272856"/>
            <a:ext cx="6004017" cy="1861245"/>
          </a:xfrm>
          <a:prstGeom prst="rect">
            <a:avLst/>
          </a:prstGeom>
        </p:spPr>
      </p:pic>
    </p:spTree>
    <p:extLst>
      <p:ext uri="{BB962C8B-B14F-4D97-AF65-F5344CB8AC3E}">
        <p14:creationId xmlns:p14="http://schemas.microsoft.com/office/powerpoint/2010/main" val="457058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1F21A-D766-43B6-BCB2-A2990C86C673}"/>
              </a:ext>
            </a:extLst>
          </p:cNvPr>
          <p:cNvSpPr>
            <a:spLocks noGrp="1"/>
          </p:cNvSpPr>
          <p:nvPr>
            <p:ph type="title"/>
          </p:nvPr>
        </p:nvSpPr>
        <p:spPr>
          <a:xfrm>
            <a:off x="640080" y="2615956"/>
            <a:ext cx="10911840" cy="1325563"/>
          </a:xfrm>
        </p:spPr>
        <p:txBody>
          <a:bodyPr>
            <a:noAutofit/>
          </a:bodyPr>
          <a:lstStyle/>
          <a:p>
            <a:pPr algn="ctr"/>
            <a:r>
              <a:rPr lang="en-US" sz="4800" b="1" dirty="0">
                <a:latin typeface="+mn-lt"/>
              </a:rPr>
              <a:t>Thank you for attending the </a:t>
            </a:r>
            <a:br>
              <a:rPr lang="en-US" sz="4800" b="1" dirty="0">
                <a:latin typeface="+mn-lt"/>
              </a:rPr>
            </a:br>
            <a:r>
              <a:rPr lang="en-US" sz="4800" b="1" dirty="0">
                <a:latin typeface="+mn-lt"/>
              </a:rPr>
              <a:t>September CNG event!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6424" y="190876"/>
            <a:ext cx="2421827" cy="751104"/>
          </a:xfrm>
          <a:prstGeom prst="rect">
            <a:avLst/>
          </a:prstGeom>
        </p:spPr>
      </p:pic>
    </p:spTree>
    <p:extLst>
      <p:ext uri="{BB962C8B-B14F-4D97-AF65-F5344CB8AC3E}">
        <p14:creationId xmlns:p14="http://schemas.microsoft.com/office/powerpoint/2010/main" val="3577410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1832716"/>
            <a:ext cx="5364480" cy="1662989"/>
          </a:xfrm>
          <a:prstGeom prst="rect">
            <a:avLst/>
          </a:prstGeom>
        </p:spPr>
      </p:pic>
    </p:spTree>
    <p:extLst>
      <p:ext uri="{BB962C8B-B14F-4D97-AF65-F5344CB8AC3E}">
        <p14:creationId xmlns:p14="http://schemas.microsoft.com/office/powerpoint/2010/main" val="1655981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1F21A-D766-43B6-BCB2-A2990C86C673}"/>
              </a:ext>
            </a:extLst>
          </p:cNvPr>
          <p:cNvSpPr>
            <a:spLocks noGrp="1"/>
          </p:cNvSpPr>
          <p:nvPr>
            <p:ph type="title"/>
          </p:nvPr>
        </p:nvSpPr>
        <p:spPr>
          <a:xfrm>
            <a:off x="666750" y="2065134"/>
            <a:ext cx="10515600" cy="1497215"/>
          </a:xfrm>
        </p:spPr>
        <p:txBody>
          <a:bodyPr anchor="t">
            <a:normAutofit fontScale="90000"/>
          </a:bodyPr>
          <a:lstStyle/>
          <a:p>
            <a:pPr algn="ctr"/>
            <a:r>
              <a:rPr lang="en-US" sz="3600" b="1" dirty="0">
                <a:latin typeface="+mn-lt"/>
                <a:cs typeface="Calibri"/>
              </a:rPr>
              <a:t>Plato, Luddites and Assessments</a:t>
            </a:r>
            <a:br>
              <a:rPr lang="en-US" sz="3600" b="1" dirty="0">
                <a:latin typeface="+mn-lt"/>
                <a:cs typeface="Calibri"/>
              </a:rPr>
            </a:br>
            <a:br>
              <a:rPr lang="en-US" sz="3600" b="1" dirty="0">
                <a:latin typeface="+mn-lt"/>
                <a:cs typeface="Calibri"/>
              </a:rPr>
            </a:br>
            <a:r>
              <a:rPr lang="en-US" sz="3600" b="1" dirty="0">
                <a:latin typeface="+mn-lt"/>
                <a:cs typeface="Calibri"/>
              </a:rPr>
              <a:t>CNG session on Generative AI</a:t>
            </a:r>
            <a:br>
              <a:rPr lang="en-US" sz="3600" b="1" dirty="0">
                <a:latin typeface="+mn-lt"/>
                <a:cs typeface="Calibri"/>
              </a:rPr>
            </a:br>
            <a:endParaRPr lang="en-US" sz="3600" b="1" dirty="0">
              <a:latin typeface="+mn-lt"/>
              <a:cs typeface="Calibri"/>
            </a:endParaRPr>
          </a:p>
        </p:txBody>
      </p:sp>
      <p:sp>
        <p:nvSpPr>
          <p:cNvPr id="5" name="Rectangle 4">
            <a:extLst>
              <a:ext uri="{FF2B5EF4-FFF2-40B4-BE49-F238E27FC236}">
                <a16:creationId xmlns:a16="http://schemas.microsoft.com/office/drawing/2014/main" id="{9F864E18-9E30-44A9-AAE7-3AAEA8F67F0F}"/>
              </a:ext>
            </a:extLst>
          </p:cNvPr>
          <p:cNvSpPr/>
          <p:nvPr/>
        </p:nvSpPr>
        <p:spPr>
          <a:xfrm>
            <a:off x="0" y="5867400"/>
            <a:ext cx="12192000" cy="990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38B8B04-5294-4AB4-B26C-528C6A33DA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2135" y="6029779"/>
            <a:ext cx="1885951" cy="640798"/>
          </a:xfrm>
          <a:prstGeom prst="rect">
            <a:avLst/>
          </a:prstGeom>
        </p:spPr>
      </p:pic>
    </p:spTree>
    <p:extLst>
      <p:ext uri="{BB962C8B-B14F-4D97-AF65-F5344CB8AC3E}">
        <p14:creationId xmlns:p14="http://schemas.microsoft.com/office/powerpoint/2010/main" val="1146681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90D3D8-23DE-47E7-8C3E-084A2B757462}"/>
              </a:ext>
            </a:extLst>
          </p:cNvPr>
          <p:cNvSpPr>
            <a:spLocks noGrp="1"/>
          </p:cNvSpPr>
          <p:nvPr>
            <p:ph type="title"/>
          </p:nvPr>
        </p:nvSpPr>
        <p:spPr>
          <a:xfrm>
            <a:off x="841249" y="296508"/>
            <a:ext cx="5981278" cy="837809"/>
          </a:xfrm>
        </p:spPr>
        <p:txBody>
          <a:bodyPr vert="horz" lIns="91440" tIns="45720" rIns="91440" bIns="45720" rtlCol="0" anchor="ctr">
            <a:normAutofit/>
          </a:bodyPr>
          <a:lstStyle/>
          <a:p>
            <a:r>
              <a:rPr lang="en-US" sz="4000" b="1" dirty="0"/>
              <a:t>Today’s Speakers</a:t>
            </a:r>
          </a:p>
        </p:txBody>
      </p:sp>
      <p:pic>
        <p:nvPicPr>
          <p:cNvPr id="8" name="Picture 7" descr="Text&#10;&#10;Description automatically generated with medium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9424" y="423361"/>
            <a:ext cx="4810874" cy="1491371"/>
          </a:xfrm>
          <a:prstGeom prst="rect">
            <a:avLst/>
          </a:prstGeom>
        </p:spPr>
      </p:pic>
      <p:sp>
        <p:nvSpPr>
          <p:cNvPr id="5" name="TextBox 4">
            <a:extLst>
              <a:ext uri="{FF2B5EF4-FFF2-40B4-BE49-F238E27FC236}">
                <a16:creationId xmlns:a16="http://schemas.microsoft.com/office/drawing/2014/main" id="{7D7AA472-3184-27AD-CEEF-EDFE401127CA}"/>
              </a:ext>
            </a:extLst>
          </p:cNvPr>
          <p:cNvSpPr txBox="1"/>
          <p:nvPr/>
        </p:nvSpPr>
        <p:spPr>
          <a:xfrm>
            <a:off x="0" y="948690"/>
            <a:ext cx="7216666" cy="5909310"/>
          </a:xfrm>
          <a:prstGeom prst="rect">
            <a:avLst/>
          </a:prstGeom>
          <a:noFill/>
        </p:spPr>
        <p:txBody>
          <a:bodyPr wrap="square">
            <a:spAutoFit/>
          </a:bodyPr>
          <a:lstStyle/>
          <a:p>
            <a:r>
              <a:rPr lang="en-US" b="1" i="0" dirty="0">
                <a:solidFill>
                  <a:srgbClr val="000000"/>
                </a:solidFill>
                <a:effectLst/>
                <a:latin typeface="Arial" panose="020B0604020202020204" pitchFamily="34" charset="0"/>
              </a:rPr>
              <a:t>Eric H. D’Astolfo</a:t>
            </a:r>
            <a:r>
              <a:rPr lang="en-US" b="0" i="0" dirty="0">
                <a:solidFill>
                  <a:srgbClr val="000000"/>
                </a:solidFill>
                <a:effectLst/>
                <a:latin typeface="Arial" panose="020B0604020202020204" pitchFamily="34" charset="0"/>
              </a:rPr>
              <a:t> – Vice President, Business Development, Pearson VUE</a:t>
            </a:r>
            <a:br>
              <a:rPr lang="en-US" dirty="0"/>
            </a:br>
            <a:r>
              <a:rPr lang="en-US" b="0" i="0" dirty="0">
                <a:solidFill>
                  <a:srgbClr val="000000"/>
                </a:solidFill>
                <a:effectLst/>
                <a:latin typeface="Arial" panose="020B0604020202020204" pitchFamily="34" charset="0"/>
              </a:rPr>
              <a:t>As Vice President of Business Development, Eric D’Astolfo is responsible for business development and client management activities for Pearson VUE’s professional licensure and certification markets. Eric has nearly 30 years of experience in both the K–12 and certification testing industries, including test development, business development, and program management.</a:t>
            </a:r>
            <a:br>
              <a:rPr lang="en-US" dirty="0"/>
            </a:br>
            <a:br>
              <a:rPr lang="en-US" dirty="0"/>
            </a:br>
            <a:r>
              <a:rPr lang="en-US" b="0" i="0" dirty="0">
                <a:solidFill>
                  <a:srgbClr val="000000"/>
                </a:solidFill>
                <a:effectLst/>
                <a:latin typeface="Arial" panose="020B0604020202020204" pitchFamily="34" charset="0"/>
              </a:rPr>
              <a:t>Prior to Pearson VUE, Eric served in a variety of leadership roles with The Princeton Review Canada, Harcourt Publishers, the American Board for Certification of Teacher Excellence and the Scantron Corporation. An active contributor to industry associations and committees, he has served as both conference chair of the Innovations in Testing conference in 2016 and also as a member of the Board of Directors for the Association of Test Publishers (ATP) in 2017.</a:t>
            </a:r>
            <a:br>
              <a:rPr lang="en-US" dirty="0"/>
            </a:br>
            <a:br>
              <a:rPr lang="en-US" dirty="0"/>
            </a:br>
            <a:r>
              <a:rPr lang="en-US" b="0" i="0" dirty="0">
                <a:solidFill>
                  <a:srgbClr val="000000"/>
                </a:solidFill>
                <a:effectLst/>
                <a:latin typeface="Arial" panose="020B0604020202020204" pitchFamily="34" charset="0"/>
              </a:rPr>
              <a:t>Eric earned an Master’s Degree in English and American literature from the State University of New York at Buffalo and a BA in English Literature from New York University.</a:t>
            </a:r>
            <a:endParaRPr lang="en-US" dirty="0"/>
          </a:p>
        </p:txBody>
      </p:sp>
      <p:pic>
        <p:nvPicPr>
          <p:cNvPr id="11" name="Picture 10" descr="A person in a suit and tie&#10;&#10;Description automatically generated with medium confidence">
            <a:extLst>
              <a:ext uri="{FF2B5EF4-FFF2-40B4-BE49-F238E27FC236}">
                <a16:creationId xmlns:a16="http://schemas.microsoft.com/office/drawing/2014/main" id="{B5CB1CDB-A005-41F9-1091-929D19D239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1677" y="2196502"/>
            <a:ext cx="3196133" cy="4474586"/>
          </a:xfrm>
          <a:prstGeom prst="rect">
            <a:avLst/>
          </a:prstGeom>
        </p:spPr>
      </p:pic>
    </p:spTree>
    <p:extLst>
      <p:ext uri="{BB962C8B-B14F-4D97-AF65-F5344CB8AC3E}">
        <p14:creationId xmlns:p14="http://schemas.microsoft.com/office/powerpoint/2010/main" val="2678040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90D3D8-23DE-47E7-8C3E-084A2B757462}"/>
              </a:ext>
            </a:extLst>
          </p:cNvPr>
          <p:cNvSpPr>
            <a:spLocks noGrp="1"/>
          </p:cNvSpPr>
          <p:nvPr>
            <p:ph type="title"/>
          </p:nvPr>
        </p:nvSpPr>
        <p:spPr>
          <a:xfrm>
            <a:off x="841249" y="296508"/>
            <a:ext cx="5981278" cy="837809"/>
          </a:xfrm>
        </p:spPr>
        <p:txBody>
          <a:bodyPr vert="horz" lIns="91440" tIns="45720" rIns="91440" bIns="45720" rtlCol="0" anchor="ctr">
            <a:normAutofit/>
          </a:bodyPr>
          <a:lstStyle/>
          <a:p>
            <a:r>
              <a:rPr lang="en-US" sz="4000" b="1" dirty="0"/>
              <a:t>Today’s Speakers</a:t>
            </a:r>
          </a:p>
        </p:txBody>
      </p:sp>
      <p:sp>
        <p:nvSpPr>
          <p:cNvPr id="6" name="TextBox 5">
            <a:extLst>
              <a:ext uri="{FF2B5EF4-FFF2-40B4-BE49-F238E27FC236}">
                <a16:creationId xmlns:a16="http://schemas.microsoft.com/office/drawing/2014/main" id="{08E6FF08-F990-413E-BACA-D028F141F639}"/>
              </a:ext>
            </a:extLst>
          </p:cNvPr>
          <p:cNvSpPr txBox="1"/>
          <p:nvPr/>
        </p:nvSpPr>
        <p:spPr>
          <a:xfrm>
            <a:off x="841249" y="1787879"/>
            <a:ext cx="5981278" cy="4443477"/>
          </a:xfrm>
          <a:prstGeom prst="rect">
            <a:avLst/>
          </a:prstGeom>
        </p:spPr>
        <p:txBody>
          <a:bodyPr vert="horz" lIns="91440" tIns="45720" rIns="91440" bIns="45720" rtlCol="0">
            <a:noAutofit/>
          </a:bodyPr>
          <a:lstStyle/>
          <a:p>
            <a:pPr marL="0" marR="0"/>
            <a:r>
              <a:rPr lang="en-US" b="1" i="0" dirty="0">
                <a:solidFill>
                  <a:srgbClr val="000000"/>
                </a:solidFill>
                <a:effectLst/>
                <a:latin typeface="Arial" panose="020B0604020202020204" pitchFamily="34" charset="0"/>
              </a:rPr>
              <a:t>Dr. Kirk Becker</a:t>
            </a:r>
            <a:r>
              <a:rPr lang="en-US" b="0" i="0" dirty="0">
                <a:solidFill>
                  <a:srgbClr val="000000"/>
                </a:solidFill>
                <a:effectLst/>
                <a:latin typeface="Arial" panose="020B0604020202020204" pitchFamily="34" charset="0"/>
              </a:rPr>
              <a:t> – Senior Research Scientist, Pearson VUE</a:t>
            </a:r>
            <a:br>
              <a:rPr lang="en-US" dirty="0"/>
            </a:br>
            <a:endParaRPr lang="en-US" dirty="0"/>
          </a:p>
          <a:p>
            <a:pPr marL="0" marR="0"/>
            <a:r>
              <a:rPr lang="en-US" b="0" i="0" dirty="0">
                <a:solidFill>
                  <a:srgbClr val="000000"/>
                </a:solidFill>
                <a:effectLst/>
                <a:latin typeface="Arial" panose="020B0604020202020204" pitchFamily="34" charset="0"/>
              </a:rPr>
              <a:t>Dr. Becker is a senior research scientist with Pearson. He has over twenty five years experience conducting research and performing operational work in measurement and psychometrics. Kirk has conducted research and worked operationally with test security and data forensics, automatic item generation, applications of natural language processing to testing, innovative test items, and exam formats (CAT, LOFT, and MST). Dr. Becker received his Ph.D. in Educational Psychology from the University of Illinois at Chicago.</a:t>
            </a:r>
            <a:endParaRPr lang="en-US" sz="1800" dirty="0">
              <a:effectLst/>
              <a:latin typeface="Calibri" panose="020F0502020204030204" pitchFamily="34" charset="0"/>
              <a:ea typeface="Calibri" panose="020F0502020204030204" pitchFamily="34" charset="0"/>
            </a:endParaRPr>
          </a:p>
        </p:txBody>
      </p:sp>
      <p:pic>
        <p:nvPicPr>
          <p:cNvPr id="8" name="Picture 7" descr="Text&#10;&#10;Description automatically generated with medium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7999" y="296508"/>
            <a:ext cx="4810874" cy="1491371"/>
          </a:xfrm>
          <a:prstGeom prst="rect">
            <a:avLst/>
          </a:prstGeom>
        </p:spPr>
      </p:pic>
      <p:pic>
        <p:nvPicPr>
          <p:cNvPr id="5" name="Picture 4" descr="A person wearing glasses and a black jacket&#10;&#10;Description automatically generated with low confidence">
            <a:extLst>
              <a:ext uri="{FF2B5EF4-FFF2-40B4-BE49-F238E27FC236}">
                <a16:creationId xmlns:a16="http://schemas.microsoft.com/office/drawing/2014/main" id="{4BCCFDCB-E14A-55F0-FC46-ABA74F3394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5272" y="2020619"/>
            <a:ext cx="3112419" cy="4650175"/>
          </a:xfrm>
          <a:prstGeom prst="rect">
            <a:avLst/>
          </a:prstGeom>
        </p:spPr>
      </p:pic>
    </p:spTree>
    <p:extLst>
      <p:ext uri="{BB962C8B-B14F-4D97-AF65-F5344CB8AC3E}">
        <p14:creationId xmlns:p14="http://schemas.microsoft.com/office/powerpoint/2010/main" val="2822122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90D3D8-23DE-47E7-8C3E-084A2B757462}"/>
              </a:ext>
            </a:extLst>
          </p:cNvPr>
          <p:cNvSpPr>
            <a:spLocks noGrp="1"/>
          </p:cNvSpPr>
          <p:nvPr>
            <p:ph type="title"/>
          </p:nvPr>
        </p:nvSpPr>
        <p:spPr>
          <a:xfrm>
            <a:off x="841249" y="296508"/>
            <a:ext cx="5981278" cy="837809"/>
          </a:xfrm>
        </p:spPr>
        <p:txBody>
          <a:bodyPr vert="horz" lIns="91440" tIns="45720" rIns="91440" bIns="45720" rtlCol="0" anchor="ctr">
            <a:normAutofit/>
          </a:bodyPr>
          <a:lstStyle/>
          <a:p>
            <a:r>
              <a:rPr lang="en-US" sz="4000" b="1" dirty="0"/>
              <a:t>Today’s Speakers</a:t>
            </a:r>
          </a:p>
        </p:txBody>
      </p:sp>
      <p:sp>
        <p:nvSpPr>
          <p:cNvPr id="6" name="TextBox 5">
            <a:extLst>
              <a:ext uri="{FF2B5EF4-FFF2-40B4-BE49-F238E27FC236}">
                <a16:creationId xmlns:a16="http://schemas.microsoft.com/office/drawing/2014/main" id="{08E6FF08-F990-413E-BACA-D028F141F639}"/>
              </a:ext>
            </a:extLst>
          </p:cNvPr>
          <p:cNvSpPr txBox="1"/>
          <p:nvPr/>
        </p:nvSpPr>
        <p:spPr>
          <a:xfrm>
            <a:off x="1193136" y="3586783"/>
            <a:ext cx="6346264" cy="5173883"/>
          </a:xfrm>
          <a:prstGeom prst="rect">
            <a:avLst/>
          </a:prstGeom>
        </p:spPr>
        <p:txBody>
          <a:bodyPr vert="horz" lIns="91440" tIns="45720" rIns="91440" bIns="45720" rtlCol="0">
            <a:noAutofit/>
          </a:bodyPr>
          <a:lstStyle/>
          <a:p>
            <a:pPr>
              <a:lnSpc>
                <a:spcPct val="90000"/>
              </a:lnSpc>
              <a:spcAft>
                <a:spcPts val="600"/>
              </a:spcAft>
            </a:pPr>
            <a:endParaRPr lang="en-US" sz="2000" dirty="0">
              <a:effectLst/>
            </a:endParaRPr>
          </a:p>
        </p:txBody>
      </p:sp>
      <p:pic>
        <p:nvPicPr>
          <p:cNvPr id="8" name="Picture 7" descr="Text&#10;&#10;Description automatically generated with medium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0571" y="296508"/>
            <a:ext cx="4810874" cy="1491371"/>
          </a:xfrm>
          <a:prstGeom prst="rect">
            <a:avLst/>
          </a:prstGeom>
        </p:spPr>
      </p:pic>
      <p:pic>
        <p:nvPicPr>
          <p:cNvPr id="1026" name="Picture 2">
            <a:extLst>
              <a:ext uri="{FF2B5EF4-FFF2-40B4-BE49-F238E27FC236}">
                <a16:creationId xmlns:a16="http://schemas.microsoft.com/office/drawing/2014/main" id="{0F909759-A858-B04C-2D83-224C91441C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4175" y="2540360"/>
            <a:ext cx="3573359" cy="335895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63FD2A0-1DBE-40E0-A19E-FE76786DD698}"/>
              </a:ext>
            </a:extLst>
          </p:cNvPr>
          <p:cNvSpPr txBox="1"/>
          <p:nvPr/>
        </p:nvSpPr>
        <p:spPr>
          <a:xfrm>
            <a:off x="905340" y="1649409"/>
            <a:ext cx="6093500" cy="4801314"/>
          </a:xfrm>
          <a:prstGeom prst="rect">
            <a:avLst/>
          </a:prstGeom>
          <a:noFill/>
        </p:spPr>
        <p:txBody>
          <a:bodyPr wrap="square">
            <a:spAutoFit/>
          </a:bodyPr>
          <a:lstStyle/>
          <a:p>
            <a:r>
              <a:rPr lang="en-US" b="1" i="0" dirty="0">
                <a:solidFill>
                  <a:srgbClr val="000000"/>
                </a:solidFill>
                <a:effectLst/>
                <a:latin typeface="Arial" panose="020B0604020202020204" pitchFamily="34" charset="0"/>
              </a:rPr>
              <a:t>Ken Alba</a:t>
            </a:r>
            <a:r>
              <a:rPr lang="en-US" b="0" i="0" dirty="0">
                <a:solidFill>
                  <a:srgbClr val="000000"/>
                </a:solidFill>
                <a:effectLst/>
                <a:latin typeface="Arial" panose="020B0604020202020204" pitchFamily="34" charset="0"/>
              </a:rPr>
              <a:t> – Head of Product, </a:t>
            </a:r>
            <a:r>
              <a:rPr lang="en-US" b="0" i="0" dirty="0" err="1">
                <a:solidFill>
                  <a:srgbClr val="000000"/>
                </a:solidFill>
                <a:effectLst/>
                <a:latin typeface="Arial" panose="020B0604020202020204" pitchFamily="34" charset="0"/>
              </a:rPr>
              <a:t>Trivie</a:t>
            </a:r>
            <a:r>
              <a:rPr lang="en-US" b="0" i="0" dirty="0">
                <a:solidFill>
                  <a:srgbClr val="000000"/>
                </a:solidFill>
                <a:effectLst/>
                <a:latin typeface="Arial" panose="020B0604020202020204" pitchFamily="34" charset="0"/>
              </a:rPr>
              <a:t> and Chief Product Officer, electropath.io</a:t>
            </a:r>
            <a:br>
              <a:rPr lang="en-US" dirty="0"/>
            </a:br>
            <a:endParaRPr lang="en-US" dirty="0"/>
          </a:p>
          <a:p>
            <a:r>
              <a:rPr lang="en-US" b="0" i="0" dirty="0">
                <a:solidFill>
                  <a:srgbClr val="000000"/>
                </a:solidFill>
                <a:effectLst/>
                <a:latin typeface="Arial" panose="020B0604020202020204" pitchFamily="34" charset="0"/>
              </a:rPr>
              <a:t>Ken Alba is a dynamic product management leader, serving as the Head of Product at </a:t>
            </a:r>
            <a:r>
              <a:rPr lang="en-US" b="0" i="0" dirty="0" err="1">
                <a:solidFill>
                  <a:srgbClr val="000000"/>
                </a:solidFill>
                <a:effectLst/>
                <a:latin typeface="Arial" panose="020B0604020202020204" pitchFamily="34" charset="0"/>
              </a:rPr>
              <a:t>Trivie</a:t>
            </a:r>
            <a:r>
              <a:rPr lang="en-US" b="0" i="0" dirty="0">
                <a:solidFill>
                  <a:srgbClr val="000000"/>
                </a:solidFill>
                <a:effectLst/>
                <a:latin typeface="Arial" panose="020B0604020202020204" pitchFamily="34" charset="0"/>
              </a:rPr>
              <a:t> and the Chief Product Officer at electropath.io. Ken's background is academic, with advanced degree in English Literature from Boston University and a postgraduate fellowship at MIT's Digital Humanities Lab where he worked on extracting structured metadata from unstructured texts.</a:t>
            </a:r>
            <a:br>
              <a:rPr lang="en-US" dirty="0"/>
            </a:br>
            <a:br>
              <a:rPr lang="en-US" dirty="0"/>
            </a:br>
            <a:r>
              <a:rPr lang="en-US" b="0" i="0" dirty="0">
                <a:solidFill>
                  <a:srgbClr val="000000"/>
                </a:solidFill>
                <a:effectLst/>
                <a:latin typeface="Arial" panose="020B0604020202020204" pitchFamily="34" charset="0"/>
              </a:rPr>
              <a:t>Ken's current endeavor revolves around pioneering a groundbreaking tool that generates innovative assessment material from diverse unstructured sources, such as PDFs, videos, and websites. His passion for pushing boundaries extends beyond his professional pursuits, as he is an ardent lover of science fiction.</a:t>
            </a:r>
            <a:endParaRPr lang="en-US" dirty="0"/>
          </a:p>
        </p:txBody>
      </p:sp>
    </p:spTree>
    <p:extLst>
      <p:ext uri="{BB962C8B-B14F-4D97-AF65-F5344CB8AC3E}">
        <p14:creationId xmlns:p14="http://schemas.microsoft.com/office/powerpoint/2010/main" val="3786347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1F21A-D766-43B6-BCB2-A2990C86C673}"/>
              </a:ext>
            </a:extLst>
          </p:cNvPr>
          <p:cNvSpPr>
            <a:spLocks noGrp="1"/>
          </p:cNvSpPr>
          <p:nvPr>
            <p:ph type="title"/>
          </p:nvPr>
        </p:nvSpPr>
        <p:spPr>
          <a:xfrm>
            <a:off x="838200" y="464935"/>
            <a:ext cx="10515600" cy="944910"/>
          </a:xfrm>
        </p:spPr>
        <p:txBody>
          <a:bodyPr anchor="t">
            <a:normAutofit/>
          </a:bodyPr>
          <a:lstStyle/>
          <a:p>
            <a:pPr algn="ctr"/>
            <a:r>
              <a:rPr lang="en-US" sz="3600" b="1" dirty="0">
                <a:latin typeface="+mn-lt"/>
                <a:cs typeface="Calibri"/>
              </a:rPr>
              <a:t>Agenda</a:t>
            </a:r>
          </a:p>
        </p:txBody>
      </p:sp>
      <p:sp>
        <p:nvSpPr>
          <p:cNvPr id="4" name="Content Placeholder 3">
            <a:extLst>
              <a:ext uri="{FF2B5EF4-FFF2-40B4-BE49-F238E27FC236}">
                <a16:creationId xmlns:a16="http://schemas.microsoft.com/office/drawing/2014/main" id="{61E282CA-E0F3-487F-B240-620505257A42}"/>
              </a:ext>
            </a:extLst>
          </p:cNvPr>
          <p:cNvSpPr>
            <a:spLocks noGrp="1"/>
          </p:cNvSpPr>
          <p:nvPr>
            <p:ph idx="1"/>
          </p:nvPr>
        </p:nvSpPr>
        <p:spPr>
          <a:xfrm>
            <a:off x="838200" y="1638553"/>
            <a:ext cx="10515600" cy="3417157"/>
          </a:xfrm>
        </p:spPr>
        <p:txBody>
          <a:bodyPr vert="horz" lIns="91440" tIns="45720" rIns="91440" bIns="45720" rtlCol="0" anchor="t">
            <a:normAutofit fontScale="92500" lnSpcReduction="20000"/>
          </a:bodyPr>
          <a:lstStyle/>
          <a:p>
            <a:pPr defTabSz="685800" eaLnBrk="1" fontAlgn="auto" hangingPunct="1">
              <a:spcBef>
                <a:spcPts val="750"/>
              </a:spcBef>
              <a:spcAft>
                <a:spcPts val="1200"/>
              </a:spcAft>
            </a:pPr>
            <a:r>
              <a:rPr lang="en-GB" sz="3200" b="0" dirty="0">
                <a:latin typeface="Open Sans"/>
                <a:ea typeface="Open Sans"/>
                <a:cs typeface="Open Sans"/>
              </a:rPr>
              <a:t>Some recent and ancient history</a:t>
            </a:r>
          </a:p>
          <a:p>
            <a:pPr defTabSz="685800" eaLnBrk="1" fontAlgn="auto" hangingPunct="1">
              <a:spcBef>
                <a:spcPts val="750"/>
              </a:spcBef>
              <a:spcAft>
                <a:spcPts val="1200"/>
              </a:spcAft>
            </a:pPr>
            <a:r>
              <a:rPr lang="en-GB" sz="3200" b="0" dirty="0">
                <a:latin typeface="Open Sans"/>
                <a:ea typeface="Open Sans"/>
                <a:cs typeface="Open Sans"/>
              </a:rPr>
              <a:t>What’s everyone saying about generative AI?</a:t>
            </a:r>
          </a:p>
          <a:p>
            <a:pPr defTabSz="685800" eaLnBrk="1" fontAlgn="auto" hangingPunct="1">
              <a:spcBef>
                <a:spcPts val="750"/>
              </a:spcBef>
              <a:spcAft>
                <a:spcPts val="1200"/>
              </a:spcAft>
            </a:pPr>
            <a:r>
              <a:rPr lang="en-GB" sz="3200" b="0" dirty="0">
                <a:latin typeface="Open Sans"/>
                <a:ea typeface="Open Sans"/>
                <a:cs typeface="Open Sans"/>
              </a:rPr>
              <a:t>Where we’re at now</a:t>
            </a:r>
          </a:p>
          <a:p>
            <a:pPr defTabSz="685800" eaLnBrk="1" fontAlgn="auto" hangingPunct="1">
              <a:spcBef>
                <a:spcPts val="750"/>
              </a:spcBef>
              <a:spcAft>
                <a:spcPts val="1200"/>
              </a:spcAft>
            </a:pPr>
            <a:r>
              <a:rPr lang="en-GB" sz="3200" b="0" dirty="0">
                <a:latin typeface="Open Sans"/>
                <a:ea typeface="Open Sans"/>
                <a:cs typeface="Open Sans"/>
              </a:rPr>
              <a:t>How will this impact our world?</a:t>
            </a:r>
          </a:p>
          <a:p>
            <a:pPr defTabSz="685800" eaLnBrk="1" fontAlgn="auto" hangingPunct="1">
              <a:spcBef>
                <a:spcPts val="750"/>
              </a:spcBef>
              <a:spcAft>
                <a:spcPts val="1200"/>
              </a:spcAft>
            </a:pPr>
            <a:r>
              <a:rPr lang="en-GB" sz="3200" b="0" dirty="0">
                <a:latin typeface="Open Sans"/>
                <a:ea typeface="Open Sans"/>
                <a:cs typeface="Open Sans"/>
              </a:rPr>
              <a:t>Demos</a:t>
            </a:r>
          </a:p>
          <a:p>
            <a:pPr defTabSz="685800" eaLnBrk="1" fontAlgn="auto" hangingPunct="1">
              <a:spcBef>
                <a:spcPts val="750"/>
              </a:spcBef>
              <a:spcAft>
                <a:spcPts val="1200"/>
              </a:spcAft>
            </a:pPr>
            <a:r>
              <a:rPr lang="en-GB" sz="3200" b="0" dirty="0">
                <a:latin typeface="Open Sans"/>
                <a:ea typeface="Open Sans"/>
                <a:cs typeface="Open Sans"/>
              </a:rPr>
              <a:t>Q&amp;A</a:t>
            </a:r>
            <a:endParaRPr lang="en-US" sz="2900" spc="3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9F864E18-9E30-44A9-AAE7-3AAEA8F67F0F}"/>
              </a:ext>
            </a:extLst>
          </p:cNvPr>
          <p:cNvSpPr/>
          <p:nvPr/>
        </p:nvSpPr>
        <p:spPr>
          <a:xfrm>
            <a:off x="0" y="5867400"/>
            <a:ext cx="12192000" cy="990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38B8B04-5294-4AB4-B26C-528C6A33DA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2135" y="6029779"/>
            <a:ext cx="1885951" cy="640798"/>
          </a:xfrm>
          <a:prstGeom prst="rect">
            <a:avLst/>
          </a:prstGeom>
        </p:spPr>
      </p:pic>
    </p:spTree>
    <p:extLst>
      <p:ext uri="{BB962C8B-B14F-4D97-AF65-F5344CB8AC3E}">
        <p14:creationId xmlns:p14="http://schemas.microsoft.com/office/powerpoint/2010/main" val="1994531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F864E18-9E30-44A9-AAE7-3AAEA8F67F0F}"/>
              </a:ext>
            </a:extLst>
          </p:cNvPr>
          <p:cNvSpPr/>
          <p:nvPr/>
        </p:nvSpPr>
        <p:spPr>
          <a:xfrm>
            <a:off x="0" y="5867400"/>
            <a:ext cx="12192000" cy="990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38B8B04-5294-4AB4-B26C-528C6A33DA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2135" y="6029779"/>
            <a:ext cx="1885951" cy="640798"/>
          </a:xfrm>
          <a:prstGeom prst="rect">
            <a:avLst/>
          </a:prstGeom>
        </p:spPr>
      </p:pic>
      <p:sp>
        <p:nvSpPr>
          <p:cNvPr id="7" name="Title 6">
            <a:extLst>
              <a:ext uri="{FF2B5EF4-FFF2-40B4-BE49-F238E27FC236}">
                <a16:creationId xmlns:a16="http://schemas.microsoft.com/office/drawing/2014/main" id="{F8AE6AA6-4D94-5A05-A14C-35E90ED10DE9}"/>
              </a:ext>
            </a:extLst>
          </p:cNvPr>
          <p:cNvSpPr>
            <a:spLocks noGrp="1"/>
          </p:cNvSpPr>
          <p:nvPr>
            <p:ph type="title"/>
          </p:nvPr>
        </p:nvSpPr>
        <p:spPr/>
        <p:txBody>
          <a:bodyPr/>
          <a:lstStyle/>
          <a:p>
            <a:r>
              <a:rPr lang="en-US" dirty="0"/>
              <a:t>Plato &amp; Writing</a:t>
            </a:r>
          </a:p>
        </p:txBody>
      </p:sp>
      <p:sp>
        <p:nvSpPr>
          <p:cNvPr id="9" name="Content Placeholder 8">
            <a:extLst>
              <a:ext uri="{FF2B5EF4-FFF2-40B4-BE49-F238E27FC236}">
                <a16:creationId xmlns:a16="http://schemas.microsoft.com/office/drawing/2014/main" id="{33ECBCAA-725F-6229-4C84-966418008820}"/>
              </a:ext>
            </a:extLst>
          </p:cNvPr>
          <p:cNvSpPr>
            <a:spLocks noGrp="1"/>
          </p:cNvSpPr>
          <p:nvPr>
            <p:ph idx="1"/>
          </p:nvPr>
        </p:nvSpPr>
        <p:spPr>
          <a:xfrm>
            <a:off x="4043624" y="1818199"/>
            <a:ext cx="7854462" cy="4351338"/>
          </a:xfrm>
        </p:spPr>
        <p:txBody>
          <a:bodyPr>
            <a:normAutofit fontScale="55000" lnSpcReduction="20000"/>
          </a:bodyPr>
          <a:lstStyle/>
          <a:p>
            <a:pPr marL="228600" marR="0" lvl="0" indent="-105283" algn="l" rtl="0">
              <a:lnSpc>
                <a:spcPct val="115000"/>
              </a:lnSpc>
              <a:spcBef>
                <a:spcPts val="1000"/>
              </a:spcBef>
              <a:spcAft>
                <a:spcPts val="0"/>
              </a:spcAft>
              <a:buClr>
                <a:schemeClr val="dk1"/>
              </a:buClr>
              <a:buSzPct val="52380"/>
              <a:buFont typeface="Arial"/>
              <a:buNone/>
            </a:pPr>
            <a:r>
              <a:rPr lang="en-US" sz="2800" b="1" dirty="0">
                <a:solidFill>
                  <a:schemeClr val="dk1"/>
                </a:solidFill>
                <a:latin typeface="Open Sans Light"/>
                <a:ea typeface="Open Sans Light"/>
                <a:cs typeface="Open Sans Light"/>
                <a:sym typeface="Open Sans Light"/>
              </a:rPr>
              <a:t>“This invention, writing, O king,” said </a:t>
            </a:r>
            <a:r>
              <a:rPr lang="en-US" sz="2800" b="1" dirty="0" err="1">
                <a:solidFill>
                  <a:schemeClr val="dk1"/>
                </a:solidFill>
                <a:latin typeface="Open Sans Light"/>
                <a:ea typeface="Open Sans Light"/>
                <a:cs typeface="Open Sans Light"/>
                <a:sym typeface="Open Sans Light"/>
              </a:rPr>
              <a:t>Theuth</a:t>
            </a:r>
            <a:r>
              <a:rPr lang="en-US" sz="2800" b="1" dirty="0">
                <a:solidFill>
                  <a:schemeClr val="dk1"/>
                </a:solidFill>
                <a:latin typeface="Open Sans Light"/>
                <a:ea typeface="Open Sans Light"/>
                <a:cs typeface="Open Sans Light"/>
                <a:sym typeface="Open Sans Light"/>
              </a:rPr>
              <a:t>, “will make the Egyptians wiser and will improve their memories; for it is an elixir of memory and wisdom that I have discovered.” </a:t>
            </a:r>
          </a:p>
          <a:p>
            <a:pPr marL="228600" marR="0" lvl="0" indent="-105283" algn="l" rtl="0">
              <a:lnSpc>
                <a:spcPct val="115000"/>
              </a:lnSpc>
              <a:spcBef>
                <a:spcPts val="1000"/>
              </a:spcBef>
              <a:spcAft>
                <a:spcPts val="0"/>
              </a:spcAft>
              <a:buClr>
                <a:schemeClr val="dk1"/>
              </a:buClr>
              <a:buSzPct val="52380"/>
              <a:buFont typeface="Arial"/>
              <a:buNone/>
            </a:pPr>
            <a:endParaRPr lang="en-US" sz="2800" b="1" dirty="0">
              <a:solidFill>
                <a:schemeClr val="dk1"/>
              </a:solidFill>
              <a:latin typeface="Open Sans Light"/>
              <a:ea typeface="Open Sans Light"/>
              <a:cs typeface="Open Sans Light"/>
              <a:sym typeface="Open Sans Light"/>
            </a:endParaRPr>
          </a:p>
          <a:p>
            <a:pPr marL="228600" marR="0" lvl="0" indent="-105283" algn="l" rtl="0">
              <a:lnSpc>
                <a:spcPct val="115000"/>
              </a:lnSpc>
              <a:spcBef>
                <a:spcPts val="1000"/>
              </a:spcBef>
              <a:spcAft>
                <a:spcPts val="0"/>
              </a:spcAft>
              <a:buClr>
                <a:schemeClr val="dk1"/>
              </a:buClr>
              <a:buSzPct val="52380"/>
              <a:buFont typeface="Arial"/>
              <a:buNone/>
            </a:pPr>
            <a:r>
              <a:rPr lang="en-US" sz="2800" b="1" dirty="0">
                <a:solidFill>
                  <a:schemeClr val="dk1"/>
                </a:solidFill>
                <a:latin typeface="Open Sans Light"/>
                <a:ea typeface="Open Sans Light"/>
                <a:cs typeface="Open Sans Light"/>
                <a:sym typeface="Open Sans Light"/>
              </a:rPr>
              <a:t>But </a:t>
            </a:r>
            <a:r>
              <a:rPr lang="en-US" sz="2800" b="1" dirty="0" err="1">
                <a:solidFill>
                  <a:schemeClr val="dk1"/>
                </a:solidFill>
                <a:latin typeface="Open Sans Light"/>
                <a:ea typeface="Open Sans Light"/>
                <a:cs typeface="Open Sans Light"/>
                <a:sym typeface="Open Sans Light"/>
              </a:rPr>
              <a:t>Thamus</a:t>
            </a:r>
            <a:r>
              <a:rPr lang="en-US" sz="2800" b="1" dirty="0">
                <a:solidFill>
                  <a:schemeClr val="dk1"/>
                </a:solidFill>
                <a:latin typeface="Open Sans Light"/>
                <a:ea typeface="Open Sans Light"/>
                <a:cs typeface="Open Sans Light"/>
                <a:sym typeface="Open Sans Light"/>
              </a:rPr>
              <a:t> replied, “…  you, who are the father of letters, have been led by your affection to ascribe to them a power the opposite of that which they really possess. For this invention will produce forgetfulness in the minds of those who learn to use it, because they will not practice their memory. Their trust in writing, produced by external characters which are no part of themselves, will discourage the use of their own memory within them. You have invented an elixir not of memory, but of reminding; and you offer your pupils the appearance of wisdom, not true wisdom, for they will read many things without instruction and will therefore seem to know many things, when they are for the most part ignorant and hard to get along with, since they are not wise, but only appear wise.”</a:t>
            </a:r>
          </a:p>
          <a:p>
            <a:endParaRPr lang="en-US" dirty="0"/>
          </a:p>
        </p:txBody>
      </p:sp>
      <p:pic>
        <p:nvPicPr>
          <p:cNvPr id="8" name="Google Shape;191;g252ff5d27d8_0_7">
            <a:extLst>
              <a:ext uri="{FF2B5EF4-FFF2-40B4-BE49-F238E27FC236}">
                <a16:creationId xmlns:a16="http://schemas.microsoft.com/office/drawing/2014/main" id="{80288F92-C114-31C9-0A94-425F2B35653A}"/>
              </a:ext>
            </a:extLst>
          </p:cNvPr>
          <p:cNvPicPr preferRelativeResize="0"/>
          <p:nvPr/>
        </p:nvPicPr>
        <p:blipFill>
          <a:blip r:embed="rId4">
            <a:alphaModFix/>
          </a:blip>
          <a:stretch>
            <a:fillRect/>
          </a:stretch>
        </p:blipFill>
        <p:spPr>
          <a:xfrm>
            <a:off x="995322" y="1818199"/>
            <a:ext cx="2975125" cy="3895125"/>
          </a:xfrm>
          <a:prstGeom prst="rect">
            <a:avLst/>
          </a:prstGeom>
          <a:noFill/>
          <a:ln>
            <a:noFill/>
          </a:ln>
        </p:spPr>
      </p:pic>
    </p:spTree>
    <p:extLst>
      <p:ext uri="{BB962C8B-B14F-4D97-AF65-F5344CB8AC3E}">
        <p14:creationId xmlns:p14="http://schemas.microsoft.com/office/powerpoint/2010/main" val="4130988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F864E18-9E30-44A9-AAE7-3AAEA8F67F0F}"/>
              </a:ext>
            </a:extLst>
          </p:cNvPr>
          <p:cNvSpPr/>
          <p:nvPr/>
        </p:nvSpPr>
        <p:spPr>
          <a:xfrm>
            <a:off x="0" y="5867400"/>
            <a:ext cx="12192000" cy="990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38B8B04-5294-4AB4-B26C-528C6A33DA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2135" y="6029779"/>
            <a:ext cx="1885951" cy="640798"/>
          </a:xfrm>
          <a:prstGeom prst="rect">
            <a:avLst/>
          </a:prstGeom>
        </p:spPr>
      </p:pic>
      <p:sp>
        <p:nvSpPr>
          <p:cNvPr id="7" name="Title 6">
            <a:extLst>
              <a:ext uri="{FF2B5EF4-FFF2-40B4-BE49-F238E27FC236}">
                <a16:creationId xmlns:a16="http://schemas.microsoft.com/office/drawing/2014/main" id="{F8AE6AA6-4D94-5A05-A14C-35E90ED10DE9}"/>
              </a:ext>
            </a:extLst>
          </p:cNvPr>
          <p:cNvSpPr>
            <a:spLocks noGrp="1"/>
          </p:cNvSpPr>
          <p:nvPr>
            <p:ph type="title"/>
          </p:nvPr>
        </p:nvSpPr>
        <p:spPr/>
        <p:txBody>
          <a:bodyPr/>
          <a:lstStyle/>
          <a:p>
            <a:r>
              <a:rPr lang="en-US" dirty="0"/>
              <a:t>Labor, Automation, Economics</a:t>
            </a:r>
          </a:p>
        </p:txBody>
      </p:sp>
      <p:pic>
        <p:nvPicPr>
          <p:cNvPr id="4" name="Google Shape;199;g252ff5d27d8_0_0" descr="image">
            <a:extLst>
              <a:ext uri="{FF2B5EF4-FFF2-40B4-BE49-F238E27FC236}">
                <a16:creationId xmlns:a16="http://schemas.microsoft.com/office/drawing/2014/main" id="{5D6592D1-EFD9-24C9-3F4C-69320641A465}"/>
              </a:ext>
            </a:extLst>
          </p:cNvPr>
          <p:cNvPicPr preferRelativeResize="0"/>
          <p:nvPr/>
        </p:nvPicPr>
        <p:blipFill rotWithShape="1">
          <a:blip r:embed="rId4">
            <a:alphaModFix/>
          </a:blip>
          <a:srcRect/>
          <a:stretch/>
        </p:blipFill>
        <p:spPr>
          <a:xfrm>
            <a:off x="728455" y="1690688"/>
            <a:ext cx="5575754" cy="3720962"/>
          </a:xfrm>
          <a:prstGeom prst="rect">
            <a:avLst/>
          </a:prstGeom>
          <a:noFill/>
          <a:ln>
            <a:noFill/>
          </a:ln>
        </p:spPr>
      </p:pic>
      <p:pic>
        <p:nvPicPr>
          <p:cNvPr id="10" name="Google Shape;200;g252ff5d27d8_0_0" descr="image">
            <a:extLst>
              <a:ext uri="{FF2B5EF4-FFF2-40B4-BE49-F238E27FC236}">
                <a16:creationId xmlns:a16="http://schemas.microsoft.com/office/drawing/2014/main" id="{106E49BB-D632-D263-39B5-01EB848079B6}"/>
              </a:ext>
            </a:extLst>
          </p:cNvPr>
          <p:cNvPicPr preferRelativeResize="0"/>
          <p:nvPr/>
        </p:nvPicPr>
        <p:blipFill rotWithShape="1">
          <a:blip r:embed="rId5">
            <a:alphaModFix/>
          </a:blip>
          <a:srcRect/>
          <a:stretch/>
        </p:blipFill>
        <p:spPr>
          <a:xfrm>
            <a:off x="6770017" y="1509712"/>
            <a:ext cx="4269458" cy="4069647"/>
          </a:xfrm>
          <a:prstGeom prst="rect">
            <a:avLst/>
          </a:prstGeom>
          <a:noFill/>
          <a:ln>
            <a:noFill/>
          </a:ln>
        </p:spPr>
      </p:pic>
    </p:spTree>
    <p:extLst>
      <p:ext uri="{BB962C8B-B14F-4D97-AF65-F5344CB8AC3E}">
        <p14:creationId xmlns:p14="http://schemas.microsoft.com/office/powerpoint/2010/main" val="14542105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in Content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youts">
  <a:themeElements>
    <a:clrScheme name="PSI">
      <a:dk1>
        <a:srgbClr val="282628"/>
      </a:dk1>
      <a:lt1>
        <a:srgbClr val="FFFFFF"/>
      </a:lt1>
      <a:dk2>
        <a:srgbClr val="002A4E"/>
      </a:dk2>
      <a:lt2>
        <a:srgbClr val="E7E6E6"/>
      </a:lt2>
      <a:accent1>
        <a:srgbClr val="002A4E"/>
      </a:accent1>
      <a:accent2>
        <a:srgbClr val="9E0442"/>
      </a:accent2>
      <a:accent3>
        <a:srgbClr val="3DAF8D"/>
      </a:accent3>
      <a:accent4>
        <a:srgbClr val="E4CE9B"/>
      </a:accent4>
      <a:accent5>
        <a:srgbClr val="E1EEF9"/>
      </a:accent5>
      <a:accent6>
        <a:srgbClr val="282628"/>
      </a:accent6>
      <a:hlink>
        <a:srgbClr val="9E0442"/>
      </a:hlink>
      <a:folHlink>
        <a:srgbClr val="9E0442"/>
      </a:folHlink>
    </a:clrScheme>
    <a:fontScheme name="PSI">
      <a:majorFont>
        <a:latin typeface="Heebo Black"/>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135622B-160E-D940-84AB-1CC1A6DA969B}" vid="{2C2AF03C-3F42-7E42-921C-2B94B49E128F}"/>
    </a:ext>
  </a:extLst>
</a:theme>
</file>

<file path=ppt/theme/theme4.xml><?xml version="1.0" encoding="utf-8"?>
<a:theme xmlns:a="http://schemas.openxmlformats.org/drawingml/2006/main" name="Color Bars">
  <a:themeElements>
    <a:clrScheme name="PSI">
      <a:dk1>
        <a:srgbClr val="282628"/>
      </a:dk1>
      <a:lt1>
        <a:srgbClr val="FFFFFF"/>
      </a:lt1>
      <a:dk2>
        <a:srgbClr val="002A4E"/>
      </a:dk2>
      <a:lt2>
        <a:srgbClr val="E7E6E6"/>
      </a:lt2>
      <a:accent1>
        <a:srgbClr val="002A4E"/>
      </a:accent1>
      <a:accent2>
        <a:srgbClr val="9E0442"/>
      </a:accent2>
      <a:accent3>
        <a:srgbClr val="3DAF8D"/>
      </a:accent3>
      <a:accent4>
        <a:srgbClr val="E4CE9B"/>
      </a:accent4>
      <a:accent5>
        <a:srgbClr val="E1EEF9"/>
      </a:accent5>
      <a:accent6>
        <a:srgbClr val="282628"/>
      </a:accent6>
      <a:hlink>
        <a:srgbClr val="9E0442"/>
      </a:hlink>
      <a:folHlink>
        <a:srgbClr val="9E0442"/>
      </a:folHlink>
    </a:clrScheme>
    <a:fontScheme name="PSI">
      <a:majorFont>
        <a:latin typeface="Heebo Black"/>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ne.pptx" id="{CC478FB1-DFE6-C348-8BC6-F4A797701AEF}" vid="{BBA296A2-6886-B740-B3F7-35443951717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7C80DDBA9D5574AB7CFAEF1E7064F49" ma:contentTypeVersion="14" ma:contentTypeDescription="Create a new document." ma:contentTypeScope="" ma:versionID="bef1184ee6b9b0f6932cec602480c707">
  <xsd:schema xmlns:xsd="http://www.w3.org/2001/XMLSchema" xmlns:xs="http://www.w3.org/2001/XMLSchema" xmlns:p="http://schemas.microsoft.com/office/2006/metadata/properties" xmlns:ns3="6029b45d-8f04-41e7-8d8e-f19798494839" xmlns:ns4="c231c096-8cd5-483f-9fdb-dc2c98593720" targetNamespace="http://schemas.microsoft.com/office/2006/metadata/properties" ma:root="true" ma:fieldsID="7d84703f79551727b3d46f34010e03ff" ns3:_="" ns4:_="">
    <xsd:import namespace="6029b45d-8f04-41e7-8d8e-f19798494839"/>
    <xsd:import namespace="c231c096-8cd5-483f-9fdb-dc2c9859372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DateTaken" minOccurs="0"/>
                <xsd:element ref="ns4:SharedWithUsers" minOccurs="0"/>
                <xsd:element ref="ns4:SharedWithDetails" minOccurs="0"/>
                <xsd:element ref="ns4:SharingHintHash"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9b45d-8f04-41e7-8d8e-f197984948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231c096-8cd5-483f-9fdb-dc2c98593720"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3E833EB-4510-47D1-8768-FBF462FDDC26}">
  <ds:schemaRefs>
    <ds:schemaRef ds:uri="6029b45d-8f04-41e7-8d8e-f19798494839"/>
    <ds:schemaRef ds:uri="c231c096-8cd5-483f-9fdb-dc2c9859372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7590429-0C34-4059-B376-4E8B91208FCE}">
  <ds:schemaRefs>
    <ds:schemaRef ds:uri="6029b45d-8f04-41e7-8d8e-f19798494839"/>
    <ds:schemaRef ds:uri="c231c096-8cd5-483f-9fdb-dc2c985937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B87B949-3D31-4976-8E65-DA7EF234CFC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4052</TotalTime>
  <Words>1079</Words>
  <Application>Microsoft Office PowerPoint</Application>
  <PresentationFormat>Widescreen</PresentationFormat>
  <Paragraphs>124</Paragraphs>
  <Slides>22</Slides>
  <Notes>19</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22</vt:i4>
      </vt:variant>
    </vt:vector>
  </HeadingPairs>
  <TitlesOfParts>
    <vt:vector size="40" baseType="lpstr">
      <vt:lpstr>Arial</vt:lpstr>
      <vt:lpstr>Calibri</vt:lpstr>
      <vt:lpstr>Calibri Light</vt:lpstr>
      <vt:lpstr>Courier New</vt:lpstr>
      <vt:lpstr>Heebo</vt:lpstr>
      <vt:lpstr>Heebo Black</vt:lpstr>
      <vt:lpstr>Heebo ExtraBold</vt:lpstr>
      <vt:lpstr>Heebo Light</vt:lpstr>
      <vt:lpstr>Heebo Medium</vt:lpstr>
      <vt:lpstr>Open Sans</vt:lpstr>
      <vt:lpstr>Open Sans Light</vt:lpstr>
      <vt:lpstr>Open Sans SemiBold</vt:lpstr>
      <vt:lpstr>Times New Roman</vt:lpstr>
      <vt:lpstr>Wingdings</vt:lpstr>
      <vt:lpstr>Office Theme</vt:lpstr>
      <vt:lpstr>Main Content Slides</vt:lpstr>
      <vt:lpstr>Layouts</vt:lpstr>
      <vt:lpstr>Color Bars</vt:lpstr>
      <vt:lpstr>PowerPoint Presentation</vt:lpstr>
      <vt:lpstr>Thank you to our Sponsors!</vt:lpstr>
      <vt:lpstr>Plato, Luddites and Assessments  CNG session on Generative AI </vt:lpstr>
      <vt:lpstr>Today’s Speakers</vt:lpstr>
      <vt:lpstr>Today’s Speakers</vt:lpstr>
      <vt:lpstr>Today’s Speakers</vt:lpstr>
      <vt:lpstr>Agenda</vt:lpstr>
      <vt:lpstr>Plato &amp; Writing</vt:lpstr>
      <vt:lpstr>Labor, Automation, Economics</vt:lpstr>
      <vt:lpstr>The state of NLP (in 2012!)</vt:lpstr>
      <vt:lpstr>Just moving the bottleneck?</vt:lpstr>
      <vt:lpstr>Definitions &amp; Background</vt:lpstr>
      <vt:lpstr>Why Can’t we Just Push a Button?</vt:lpstr>
      <vt:lpstr>Psychometric issues</vt:lpstr>
      <vt:lpstr>What’s Coming Up</vt:lpstr>
      <vt:lpstr>Impact</vt:lpstr>
      <vt:lpstr>LLM-Powered Quiz Generation Demo</vt:lpstr>
      <vt:lpstr>PowerPoint Presentation</vt:lpstr>
      <vt:lpstr>Thank you to our esteemed panel of experts!</vt:lpstr>
      <vt:lpstr>PowerPoint Presentation</vt:lpstr>
      <vt:lpstr>Thank you for attending the  September CNG event!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Erin</dc:creator>
  <cp:lastModifiedBy>Bob Blackwood</cp:lastModifiedBy>
  <cp:revision>21</cp:revision>
  <cp:lastPrinted>2020-07-20T16:15:15Z</cp:lastPrinted>
  <dcterms:created xsi:type="dcterms:W3CDTF">2020-06-09T16:25:03Z</dcterms:created>
  <dcterms:modified xsi:type="dcterms:W3CDTF">2023-06-22T12:57:53Z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0x01010017C80DDBA9D5574AB7CFAEF1E7064F49</vt:lpwstr>
  </property>
</Properties>
</file>