
<file path=[Content_Types].xml><?xml version="1.0" encoding="utf-8"?>
<Types xmlns="http://schemas.openxmlformats.org/package/2006/content-types">
  <Default Extension="JPG" ContentType="image/jpeg"/>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xml"/>
  <Override ContentType="application/vnd.openxmlformats-officedocument.presentationml.slideLayout+xml" PartName="/ppt/slideLayouts/slideLayout40.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 id="2147483665" r:id="rId2"/>
    <p:sldMasterId id="2147483670" r:id="rId3"/>
    <p:sldMasterId id="2147483675" r:id="rId4"/>
    <p:sldMasterId id="2147483680" r:id="rId5"/>
    <p:sldMasterId id="2147483696" r:id="rId6"/>
  </p:sldMasterIdLst>
  <p:notesMasterIdLst>
    <p:notesMasterId r:id="rId18"/>
  </p:notesMasterIdLst>
  <p:sldIdLst>
    <p:sldId id="256" r:id="rId7"/>
    <p:sldId id="257" r:id="rId8"/>
    <p:sldId id="259" r:id="rId9"/>
    <p:sldId id="261" r:id="rId10"/>
    <p:sldId id="262" r:id="rId11"/>
    <p:sldId id="273" r:id="rId12"/>
    <p:sldId id="285" r:id="rId13"/>
    <p:sldId id="287" r:id="rId14"/>
    <p:sldId id="283" r:id="rId15"/>
    <p:sldId id="271" r:id="rId16"/>
    <p:sldId id="28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215" autoAdjust="0"/>
  </p:normalViewPr>
  <p:slideViewPr>
    <p:cSldViewPr snapToGrid="0">
      <p:cViewPr varScale="1">
        <p:scale>
          <a:sx n="80" d="100"/>
          <a:sy n="80" d="100"/>
        </p:scale>
        <p:origin x="120" y="474"/>
      </p:cViewPr>
      <p:guideLst/>
    </p:cSldViewPr>
  </p:slideViewPr>
  <p:outlineViewPr>
    <p:cViewPr>
      <p:scale>
        <a:sx n="33" d="100"/>
        <a:sy n="33" d="100"/>
      </p:scale>
      <p:origin x="0" y="-2994"/>
    </p:cViewPr>
  </p:outlin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Relationship Target="slides/slide2.xml" Type="http://schemas.openxmlformats.org/officeDocument/2006/relationships/slide" Id="rId8"></Relationship><Relationship Target="slides/slide7.xml" Type="http://schemas.openxmlformats.org/officeDocument/2006/relationships/slide" Id="rId13"></Relationship><Relationship Target="notesMasters/notesMaster1.xml" Type="http://schemas.openxmlformats.org/officeDocument/2006/relationships/notesMaster" Id="rId18"></Relationship><Relationship Target="slideMasters/slideMaster3.xml" Type="http://schemas.openxmlformats.org/officeDocument/2006/relationships/slideMaster" Id="rId3"></Relationship><Relationship Target="theme/theme1.xml" Type="http://schemas.openxmlformats.org/officeDocument/2006/relationships/theme" Id="rId21"></Relationship><Relationship Target="slides/slide1.xml" Type="http://schemas.openxmlformats.org/officeDocument/2006/relationships/slide" Id="rId7"></Relationship><Relationship Target="slides/slide6.xml" Type="http://schemas.openxmlformats.org/officeDocument/2006/relationships/slide" Id="rId12"></Relationship><Relationship Target="slides/slide11.xml" Type="http://schemas.openxmlformats.org/officeDocument/2006/relationships/slide" Id="rId17"></Relationship><Relationship Target="slideMasters/slideMaster2.xml" Type="http://schemas.openxmlformats.org/officeDocument/2006/relationships/slideMaster" Id="rId2"></Relationship><Relationship Target="slides/slide10.xml" Type="http://schemas.openxmlformats.org/officeDocument/2006/relationships/slide" Id="rId16"></Relationship><Relationship Target="viewProps.xml" Type="http://schemas.openxmlformats.org/officeDocument/2006/relationships/viewProps" Id="rId20"></Relationship><Relationship Target="slideMasters/slideMaster1.xml" Type="http://schemas.openxmlformats.org/officeDocument/2006/relationships/slideMaster" Id="rId1"></Relationship><Relationship Target="slideMasters/slideMaster6.xml" Type="http://schemas.openxmlformats.org/officeDocument/2006/relationships/slideMaster" Id="rId6"></Relationship><Relationship Target="slides/slide5.xml" Type="http://schemas.openxmlformats.org/officeDocument/2006/relationships/slide" Id="rId11"></Relationship><Relationship Target="slideMasters/slideMaster5.xml" Type="http://schemas.openxmlformats.org/officeDocument/2006/relationships/slideMaster" Id="rId5"></Relationship><Relationship Target="slides/slide9.xml" Type="http://schemas.openxmlformats.org/officeDocument/2006/relationships/slide" Id="rId15"></Relationship><Relationship Target="slides/slide4.xml" Type="http://schemas.openxmlformats.org/officeDocument/2006/relationships/slide" Id="rId10"></Relationship><Relationship Target="presProps.xml" Type="http://schemas.openxmlformats.org/officeDocument/2006/relationships/presProps" Id="rId19"></Relationship><Relationship Target="slideMasters/slideMaster4.xml" Type="http://schemas.openxmlformats.org/officeDocument/2006/relationships/slideMaster" Id="rId4"></Relationship><Relationship Target="slides/slide3.xml" Type="http://schemas.openxmlformats.org/officeDocument/2006/relationships/slide" Id="rId9"></Relationship><Relationship Target="slides/slide8.xml" Type="http://schemas.openxmlformats.org/officeDocument/2006/relationships/slide" Id="rId14"></Relationship><Relationship Target="tableStyles.xml" Type="http://schemas.openxmlformats.org/officeDocument/2006/relationships/tableStyles" Id="rId22"></Relationship></Relationships>
</file>

<file path=ppt/notesMasters/_rels/notesMaster1.xml.rels><?xml version="1.0" encoding="UTF-8" ?><Relationships xmlns="http://schemas.openxmlformats.org/package/2006/relationships"><Relationship Target="../theme/theme7.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A1E7B3-429F-4F57-B975-F0FB5EEA3414}" type="datetimeFigureOut">
              <a:rPr lang="en-US" smtClean="0"/>
              <a:t>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2BF7E-A14B-4F9F-9B07-8523840F735F}" type="slidenum">
              <a:rPr lang="en-US" smtClean="0"/>
              <a:t>‹#›</a:t>
            </a:fld>
            <a:endParaRPr lang="en-US"/>
          </a:p>
        </p:txBody>
      </p:sp>
    </p:spTree>
    <p:extLst>
      <p:ext uri="{BB962C8B-B14F-4D97-AF65-F5344CB8AC3E}">
        <p14:creationId xmlns:p14="http://schemas.microsoft.com/office/powerpoint/2010/main" val="160792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media/image2.jpeg" Type="http://schemas.openxmlformats.org/officeDocument/2006/relationships/image" Id="rId2"></Relationship><Relationship Target="../slideMasters/slideMaster3.xml" Type="http://schemas.openxmlformats.org/officeDocument/2006/relationships/slideMaster" Id="rId1"></Relationship></Relationships>
</file>

<file path=ppt/slideLayouts/_rels/slideLayout13.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14.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15.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16.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17.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18.xml.rels><?xml version="1.0" encoding="UTF-8" ?><Relationships xmlns="http://schemas.openxmlformats.org/package/2006/relationships"><Relationship Target="../media/image3.jpeg" Type="http://schemas.openxmlformats.org/officeDocument/2006/relationships/image" Id="rId2"></Relationship><Relationship Target="../slideMasters/slideMaster4.xml" Type="http://schemas.openxmlformats.org/officeDocument/2006/relationships/slideMaster" Id="rId1"></Relationship></Relationships>
</file>

<file path=ppt/slideLayouts/_rels/slideLayout19.xml.rels><?xml version="1.0" encoding="UTF-8" ?><Relationships xmlns="http://schemas.openxmlformats.org/package/2006/relationships"><Relationship Target="../slideMasters/slideMaster4.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0.xml.rels><?xml version="1.0" encoding="UTF-8" ?><Relationships xmlns="http://schemas.openxmlformats.org/package/2006/relationships"><Relationship Target="../slideMasters/slideMaster4.xml" Type="http://schemas.openxmlformats.org/officeDocument/2006/relationships/slideMaster" Id="rId1"></Relationship></Relationships>
</file>

<file path=ppt/slideLayouts/_rels/slideLayout21.xml.rels><?xml version="1.0" encoding="UTF-8" ?><Relationships xmlns="http://schemas.openxmlformats.org/package/2006/relationships"><Relationship Target="../slideMasters/slideMaster4.xml" Type="http://schemas.openxmlformats.org/officeDocument/2006/relationships/slideMaster" Id="rId1"></Relationship></Relationships>
</file>

<file path=ppt/slideLayouts/_rels/slideLayout22.xml.rels><?xml version="1.0" encoding="UTF-8" ?><Relationships xmlns="http://schemas.openxmlformats.org/package/2006/relationships"><Relationship Target="../slideMasters/slideMaster4.xml" Type="http://schemas.openxmlformats.org/officeDocument/2006/relationships/slideMaster" Id="rId1"></Relationship></Relationships>
</file>

<file path=ppt/slideLayouts/_rels/slideLayout23.xml.rels><?xml version="1.0" encoding="UTF-8" ?><Relationships xmlns="http://schemas.openxmlformats.org/package/2006/relationships"><Relationship Target="../slideMasters/slideMaster4.xml" Type="http://schemas.openxmlformats.org/officeDocument/2006/relationships/slideMaster" Id="rId1"></Relationship></Relationships>
</file>

<file path=ppt/slideLayouts/_rels/slideLayout24.xml.rels><?xml version="1.0" encoding="UTF-8" ?><Relationships xmlns="http://schemas.openxmlformats.org/package/2006/relationships"><Relationship Target="../media/image2.jpeg" Type="http://schemas.openxmlformats.org/officeDocument/2006/relationships/image" Id="rId2"></Relationship><Relationship Target="../slideMasters/slideMaster5.xml" Type="http://schemas.openxmlformats.org/officeDocument/2006/relationships/slideMaster" Id="rId1"></Relationship></Relationships>
</file>

<file path=ppt/slideLayouts/_rels/slideLayout25.xml.rels><?xml version="1.0" encoding="UTF-8" ?><Relationships xmlns="http://schemas.openxmlformats.org/package/2006/relationships"><Relationship Target="../slideMasters/slideMaster5.xml" Type="http://schemas.openxmlformats.org/officeDocument/2006/relationships/slideMaster" Id="rId1"></Relationship></Relationships>
</file>

<file path=ppt/slideLayouts/_rels/slideLayout26.xml.rels><?xml version="1.0" encoding="UTF-8" ?><Relationships xmlns="http://schemas.openxmlformats.org/package/2006/relationships"><Relationship Target="../slideMasters/slideMaster5.xml" Type="http://schemas.openxmlformats.org/officeDocument/2006/relationships/slideMaster" Id="rId1"></Relationship></Relationships>
</file>

<file path=ppt/slideLayouts/_rels/slideLayout27.xml.rels><?xml version="1.0" encoding="UTF-8" ?><Relationships xmlns="http://schemas.openxmlformats.org/package/2006/relationships"><Relationship Target="../slideMasters/slideMaster5.xml" Type="http://schemas.openxmlformats.org/officeDocument/2006/relationships/slideMaster" Id="rId1"></Relationship></Relationships>
</file>

<file path=ppt/slideLayouts/_rels/slideLayout28.xml.rels><?xml version="1.0" encoding="UTF-8" ?><Relationships xmlns="http://schemas.openxmlformats.org/package/2006/relationships"><Relationship Target="../slideMasters/slideMaster5.xml" Type="http://schemas.openxmlformats.org/officeDocument/2006/relationships/slideMaster" Id="rId1"></Relationship></Relationships>
</file>

<file path=ppt/slideLayouts/_rels/slideLayout29.xml.rels><?xml version="1.0" encoding="UTF-8" ?><Relationships xmlns="http://schemas.openxmlformats.org/package/2006/relationships"><Relationship Target="../slideMasters/slideMaster5.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0.xml.rels><?xml version="1.0" encoding="UTF-8" ?><Relationships xmlns="http://schemas.openxmlformats.org/package/2006/relationships"><Relationship Target="../media/image4.png" Type="http://schemas.openxmlformats.org/officeDocument/2006/relationships/image" Id="rId2"></Relationship><Relationship Target="../slideMasters/slideMaster6.xml" Type="http://schemas.openxmlformats.org/officeDocument/2006/relationships/slideMaster" Id="rId1"></Relationship></Relationships>
</file>

<file path=ppt/slideLayouts/_rels/slideLayout31.xml.rels><?xml version="1.0" encoding="UTF-8" ?><Relationships xmlns="http://schemas.openxmlformats.org/package/2006/relationships"><Relationship Target="../slideMasters/slideMaster6.xml" Type="http://schemas.openxmlformats.org/officeDocument/2006/relationships/slideMaster" Id="rId1"></Relationship></Relationships>
</file>

<file path=ppt/slideLayouts/_rels/slideLayout32.xml.rels><?xml version="1.0" encoding="UTF-8" ?><Relationships xmlns="http://schemas.openxmlformats.org/package/2006/relationships"><Relationship Target="../slideMasters/slideMaster6.xml" Type="http://schemas.openxmlformats.org/officeDocument/2006/relationships/slideMaster" Id="rId1"></Relationship></Relationships>
</file>

<file path=ppt/slideLayouts/_rels/slideLayout33.xml.rels><?xml version="1.0" encoding="UTF-8" ?><Relationships xmlns="http://schemas.openxmlformats.org/package/2006/relationships"><Relationship Target="../slideMasters/slideMaster6.xml" Type="http://schemas.openxmlformats.org/officeDocument/2006/relationships/slideMaster" Id="rId1"></Relationship></Relationships>
</file>

<file path=ppt/slideLayouts/_rels/slideLayout34.xml.rels><?xml version="1.0" encoding="UTF-8" ?><Relationships xmlns="http://schemas.openxmlformats.org/package/2006/relationships"><Relationship Target="../slideMasters/slideMaster6.xml" Type="http://schemas.openxmlformats.org/officeDocument/2006/relationships/slideMaster" Id="rId1"></Relationship></Relationships>
</file>

<file path=ppt/slideLayouts/_rels/slideLayout35.xml.rels><?xml version="1.0" encoding="UTF-8" ?><Relationships xmlns="http://schemas.openxmlformats.org/package/2006/relationships"><Relationship Target="../slideMasters/slideMaster6.xml" Type="http://schemas.openxmlformats.org/officeDocument/2006/relationships/slideMaster" Id="rId1"></Relationship></Relationships>
</file>

<file path=ppt/slideLayouts/_rels/slideLayout36.xml.rels><?xml version="1.0" encoding="UTF-8" ?><Relationships xmlns="http://schemas.openxmlformats.org/package/2006/relationships"><Relationship Target="../slideMasters/slideMaster6.xml" Type="http://schemas.openxmlformats.org/officeDocument/2006/relationships/slideMaster" Id="rId1"></Relationship></Relationships>
</file>

<file path=ppt/slideLayouts/_rels/slideLayout37.xml.rels><?xml version="1.0" encoding="UTF-8" ?><Relationships xmlns="http://schemas.openxmlformats.org/package/2006/relationships"><Relationship Target="../slideMasters/slideMaster6.xml" Type="http://schemas.openxmlformats.org/officeDocument/2006/relationships/slideMaster" Id="rId1"></Relationship></Relationships>
</file>

<file path=ppt/slideLayouts/_rels/slideLayout38.xml.rels><?xml version="1.0" encoding="UTF-8" ?><Relationships xmlns="http://schemas.openxmlformats.org/package/2006/relationships"><Relationship Target="../slideMasters/slideMaster6.xml" Type="http://schemas.openxmlformats.org/officeDocument/2006/relationships/slideMaster" Id="rId1"></Relationship></Relationships>
</file>

<file path=ppt/slideLayouts/_rels/slideLayout39.xml.rels><?xml version="1.0" encoding="UTF-8" ?><Relationships xmlns="http://schemas.openxmlformats.org/package/2006/relationships"><Relationship Target="../slideMasters/slideMaster6.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0.xml.rels><?xml version="1.0" encoding="UTF-8" ?><Relationships xmlns="http://schemas.openxmlformats.org/package/2006/relationships"><Relationship Target="../slideMasters/slideMaster6.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media/image2.jpeg" Type="http://schemas.openxmlformats.org/officeDocument/2006/relationships/image" Id="rId2"></Relationship><Relationship Target="../slideMasters/slideMaster2.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37166"/>
            <a:ext cx="9144000" cy="1930400"/>
          </a:xfrm>
        </p:spPr>
        <p:txBody>
          <a:bodyPr anchor="b"/>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406400" y="2159635"/>
            <a:ext cx="9144000" cy="1655762"/>
          </a:xfrm>
        </p:spPr>
        <p:txBody>
          <a:bodyPr/>
          <a:lstStyle>
            <a:lvl1pPr marL="0" indent="0" algn="l">
              <a:buNone/>
              <a:defRPr sz="2160"/>
            </a:lvl1pPr>
            <a:lvl2pPr marL="411475" indent="0" algn="ctr">
              <a:buNone/>
              <a:defRPr sz="1800"/>
            </a:lvl2pPr>
            <a:lvl3pPr marL="822952" indent="0" algn="ctr">
              <a:buNone/>
              <a:defRPr sz="1620"/>
            </a:lvl3pPr>
            <a:lvl4pPr marL="1234428" indent="0" algn="ctr">
              <a:buNone/>
              <a:defRPr sz="1440"/>
            </a:lvl4pPr>
            <a:lvl5pPr marL="1645904" indent="0" algn="ctr">
              <a:buNone/>
              <a:defRPr sz="1440"/>
            </a:lvl5pPr>
            <a:lvl6pPr marL="2057380" indent="0" algn="ctr">
              <a:buNone/>
              <a:defRPr sz="1440"/>
            </a:lvl6pPr>
            <a:lvl7pPr marL="2468855" indent="0" algn="ctr">
              <a:buNone/>
              <a:defRPr sz="1440"/>
            </a:lvl7pPr>
            <a:lvl8pPr marL="2880331" indent="0" algn="ctr">
              <a:buNone/>
              <a:defRPr sz="1440"/>
            </a:lvl8pPr>
            <a:lvl9pPr marL="3291808" indent="0" algn="ctr">
              <a:buNone/>
              <a:defRPr sz="1440"/>
            </a:lvl9pPr>
          </a:lstStyle>
          <a:p>
            <a:r>
              <a:rPr lang="en-US"/>
              <a:t>Click to edit Master subtitle style</a:t>
            </a:r>
            <a:endParaRPr lang="en-US" dirty="0"/>
          </a:p>
        </p:txBody>
      </p:sp>
    </p:spTree>
    <p:extLst>
      <p:ext uri="{BB962C8B-B14F-4D97-AF65-F5344CB8AC3E}">
        <p14:creationId xmlns:p14="http://schemas.microsoft.com/office/powerpoint/2010/main" val="1592074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060"/>
            <a:ext cx="10515600" cy="1325880"/>
          </a:xfrm>
        </p:spPr>
        <p:txBody>
          <a:bodyPr/>
          <a:lstStyle>
            <a:lvl1pPr>
              <a:defRPr b="0"/>
            </a:lvl1pPr>
          </a:lstStyle>
          <a:p>
            <a:r>
              <a:rPr lang="en-US"/>
              <a:t>Click to edit Master title style</a:t>
            </a:r>
            <a:endParaRPr lang="en-US" dirty="0"/>
          </a:p>
        </p:txBody>
      </p:sp>
      <p:sp>
        <p:nvSpPr>
          <p:cNvPr id="5" name="Footer Placeholder 4"/>
          <p:cNvSpPr>
            <a:spLocks noGrp="1"/>
          </p:cNvSpPr>
          <p:nvPr>
            <p:ph type="ftr" sz="quarter" idx="3"/>
          </p:nvPr>
        </p:nvSpPr>
        <p:spPr>
          <a:xfrm>
            <a:off x="7620000" y="6208105"/>
            <a:ext cx="20447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8" name="Slide Number Placeholder 5"/>
          <p:cNvSpPr>
            <a:spLocks noGrp="1"/>
          </p:cNvSpPr>
          <p:nvPr>
            <p:ph type="sldNum" sz="quarter" idx="4"/>
          </p:nvPr>
        </p:nvSpPr>
        <p:spPr>
          <a:xfrm>
            <a:off x="838203" y="6208105"/>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Tree>
    <p:extLst>
      <p:ext uri="{BB962C8B-B14F-4D97-AF65-F5344CB8AC3E}">
        <p14:creationId xmlns:p14="http://schemas.microsoft.com/office/powerpoint/2010/main" val="97854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7620000" y="6208105"/>
            <a:ext cx="20320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7" name="Slide Number Placeholder 5"/>
          <p:cNvSpPr>
            <a:spLocks noGrp="1"/>
          </p:cNvSpPr>
          <p:nvPr>
            <p:ph type="sldNum" sz="quarter" idx="4"/>
          </p:nvPr>
        </p:nvSpPr>
        <p:spPr>
          <a:xfrm>
            <a:off x="838203" y="6208105"/>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Tree>
    <p:extLst>
      <p:ext uri="{BB962C8B-B14F-4D97-AF65-F5344CB8AC3E}">
        <p14:creationId xmlns:p14="http://schemas.microsoft.com/office/powerpoint/2010/main" val="3520708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37166"/>
            <a:ext cx="9144000" cy="1930400"/>
          </a:xfrm>
        </p:spPr>
        <p:txBody>
          <a:bodyPr anchor="b"/>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406400" y="2159635"/>
            <a:ext cx="9144000" cy="1655762"/>
          </a:xfrm>
        </p:spPr>
        <p:txBody>
          <a:bodyPr/>
          <a:lstStyle>
            <a:lvl1pPr marL="0" indent="0" algn="l">
              <a:buNone/>
              <a:defRPr sz="2160"/>
            </a:lvl1pPr>
            <a:lvl2pPr marL="411475" indent="0" algn="ctr">
              <a:buNone/>
              <a:defRPr sz="1800"/>
            </a:lvl2pPr>
            <a:lvl3pPr marL="822952" indent="0" algn="ctr">
              <a:buNone/>
              <a:defRPr sz="1620"/>
            </a:lvl3pPr>
            <a:lvl4pPr marL="1234428" indent="0" algn="ctr">
              <a:buNone/>
              <a:defRPr sz="1440"/>
            </a:lvl4pPr>
            <a:lvl5pPr marL="1645904" indent="0" algn="ctr">
              <a:buNone/>
              <a:defRPr sz="1440"/>
            </a:lvl5pPr>
            <a:lvl6pPr marL="2057380" indent="0" algn="ctr">
              <a:buNone/>
              <a:defRPr sz="1440"/>
            </a:lvl6pPr>
            <a:lvl7pPr marL="2468855" indent="0" algn="ctr">
              <a:buNone/>
              <a:defRPr sz="1440"/>
            </a:lvl7pPr>
            <a:lvl8pPr marL="2880331" indent="0" algn="ctr">
              <a:buNone/>
              <a:defRPr sz="1440"/>
            </a:lvl8pPr>
            <a:lvl9pPr marL="3291808" indent="0" algn="ctr">
              <a:buNone/>
              <a:defRPr sz="1440"/>
            </a:lvl9pPr>
          </a:lstStyle>
          <a:p>
            <a:r>
              <a:rPr lang="en-US"/>
              <a:t>Click to edit Master subtitle style</a:t>
            </a: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56800" y="4243958"/>
            <a:ext cx="2235200" cy="1471042"/>
          </a:xfrm>
          <a:prstGeom prst="rect">
            <a:avLst/>
          </a:prstGeom>
          <a:effectLst>
            <a:outerShdw blurRad="203200" dist="88900" dir="7740000" sx="101000" sy="101000" algn="tr" rotWithShape="0">
              <a:prstClr val="black">
                <a:alpha val="65000"/>
              </a:prstClr>
            </a:outerShdw>
          </a:effectLst>
        </p:spPr>
      </p:pic>
    </p:spTree>
    <p:extLst>
      <p:ext uri="{BB962C8B-B14F-4D97-AF65-F5344CB8AC3E}">
        <p14:creationId xmlns:p14="http://schemas.microsoft.com/office/powerpoint/2010/main" val="836919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880"/>
            </a:lvl1pPr>
            <a:lvl2pPr>
              <a:defRPr sz="2400"/>
            </a:lvl2pPr>
            <a:lvl3pPr>
              <a:defRPr sz="2160"/>
            </a:lvl3pPr>
            <a:lvl4pPr>
              <a:defRPr sz="1920"/>
            </a:lvl4pPr>
            <a:lvl5pPr>
              <a:defRPr sz="192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7518400" y="6201078"/>
            <a:ext cx="21717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8" name="Slide Number Placeholder 5"/>
          <p:cNvSpPr>
            <a:spLocks noGrp="1"/>
          </p:cNvSpPr>
          <p:nvPr>
            <p:ph type="sldNum" sz="quarter" idx="4"/>
          </p:nvPr>
        </p:nvSpPr>
        <p:spPr>
          <a:xfrm>
            <a:off x="838203" y="6201078"/>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Tree>
    <p:extLst>
      <p:ext uri="{BB962C8B-B14F-4D97-AF65-F5344CB8AC3E}">
        <p14:creationId xmlns:p14="http://schemas.microsoft.com/office/powerpoint/2010/main" val="2612110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4991"/>
            <a:ext cx="5041900" cy="3890010"/>
          </a:xfrm>
        </p:spPr>
        <p:txBody>
          <a:bodyPr>
            <a:normAutofit/>
          </a:bodyPr>
          <a:lstStyle>
            <a:lvl1pPr>
              <a:defRPr sz="2880"/>
            </a:lvl1pPr>
            <a:lvl2pPr>
              <a:defRPr sz="2400"/>
            </a:lvl2pPr>
            <a:lvl3pPr>
              <a:defRPr sz="2160"/>
            </a:lvl3pPr>
            <a:lvl4pPr>
              <a:defRPr sz="1920"/>
            </a:lvl4pPr>
            <a:lvl5pPr>
              <a:defRPr sz="192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7518400" y="6201078"/>
            <a:ext cx="21717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8" name="Slide Number Placeholder 5"/>
          <p:cNvSpPr>
            <a:spLocks noGrp="1"/>
          </p:cNvSpPr>
          <p:nvPr>
            <p:ph type="sldNum" sz="quarter" idx="4"/>
          </p:nvPr>
        </p:nvSpPr>
        <p:spPr>
          <a:xfrm>
            <a:off x="838203" y="6201078"/>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
        <p:nvSpPr>
          <p:cNvPr id="9" name="Content Placeholder 2"/>
          <p:cNvSpPr>
            <a:spLocks noGrp="1"/>
          </p:cNvSpPr>
          <p:nvPr>
            <p:ph idx="10"/>
          </p:nvPr>
        </p:nvSpPr>
        <p:spPr>
          <a:xfrm>
            <a:off x="6311900" y="1824991"/>
            <a:ext cx="5041900" cy="3890010"/>
          </a:xfrm>
        </p:spPr>
        <p:txBody>
          <a:bodyPr>
            <a:normAutofit/>
          </a:bodyPr>
          <a:lstStyle>
            <a:lvl1pPr>
              <a:defRPr sz="2880"/>
            </a:lvl1pPr>
            <a:lvl2pPr>
              <a:defRPr sz="2400"/>
            </a:lvl2pPr>
            <a:lvl3pPr>
              <a:defRPr sz="2160"/>
            </a:lvl3pPr>
            <a:lvl4pPr>
              <a:defRPr sz="1920"/>
            </a:lvl4pPr>
            <a:lvl5pPr>
              <a:defRPr sz="192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9378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Footer Placeholder 4"/>
          <p:cNvSpPr>
            <a:spLocks noGrp="1"/>
          </p:cNvSpPr>
          <p:nvPr>
            <p:ph type="ftr" sz="quarter" idx="3"/>
          </p:nvPr>
        </p:nvSpPr>
        <p:spPr>
          <a:xfrm>
            <a:off x="7518400" y="6201078"/>
            <a:ext cx="21717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8" name="Slide Number Placeholder 5"/>
          <p:cNvSpPr>
            <a:spLocks noGrp="1"/>
          </p:cNvSpPr>
          <p:nvPr>
            <p:ph type="sldNum" sz="quarter" idx="4"/>
          </p:nvPr>
        </p:nvSpPr>
        <p:spPr>
          <a:xfrm>
            <a:off x="838203" y="6201078"/>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Tree>
    <p:extLst>
      <p:ext uri="{BB962C8B-B14F-4D97-AF65-F5344CB8AC3E}">
        <p14:creationId xmlns:p14="http://schemas.microsoft.com/office/powerpoint/2010/main" val="2387775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060"/>
            <a:ext cx="10515600" cy="1325880"/>
          </a:xfrm>
        </p:spPr>
        <p:txBody>
          <a:bodyPr/>
          <a:lstStyle>
            <a:lvl1pPr>
              <a:defRPr b="0"/>
            </a:lvl1pPr>
          </a:lstStyle>
          <a:p>
            <a:r>
              <a:rPr lang="en-US"/>
              <a:t>Click to edit Master title style</a:t>
            </a:r>
            <a:endParaRPr lang="en-US" dirty="0"/>
          </a:p>
        </p:txBody>
      </p:sp>
      <p:sp>
        <p:nvSpPr>
          <p:cNvPr id="6" name="Footer Placeholder 4"/>
          <p:cNvSpPr>
            <a:spLocks noGrp="1"/>
          </p:cNvSpPr>
          <p:nvPr>
            <p:ph type="ftr" sz="quarter" idx="3"/>
          </p:nvPr>
        </p:nvSpPr>
        <p:spPr>
          <a:xfrm>
            <a:off x="7518400" y="6186639"/>
            <a:ext cx="21209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7" name="Slide Number Placeholder 5"/>
          <p:cNvSpPr>
            <a:spLocks noGrp="1"/>
          </p:cNvSpPr>
          <p:nvPr>
            <p:ph type="sldNum" sz="quarter" idx="4"/>
          </p:nvPr>
        </p:nvSpPr>
        <p:spPr>
          <a:xfrm>
            <a:off x="838203" y="6186639"/>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Tree>
    <p:extLst>
      <p:ext uri="{BB962C8B-B14F-4D97-AF65-F5344CB8AC3E}">
        <p14:creationId xmlns:p14="http://schemas.microsoft.com/office/powerpoint/2010/main" val="2226874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7582571" y="6208105"/>
            <a:ext cx="2044029"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4" name="Slide Number Placeholder 5"/>
          <p:cNvSpPr>
            <a:spLocks noGrp="1"/>
          </p:cNvSpPr>
          <p:nvPr>
            <p:ph type="sldNum" sz="quarter" idx="4"/>
          </p:nvPr>
        </p:nvSpPr>
        <p:spPr>
          <a:xfrm>
            <a:off x="838203" y="6186639"/>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Tree>
    <p:extLst>
      <p:ext uri="{BB962C8B-B14F-4D97-AF65-F5344CB8AC3E}">
        <p14:creationId xmlns:p14="http://schemas.microsoft.com/office/powerpoint/2010/main" val="4199818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37166"/>
            <a:ext cx="9144000" cy="1930400"/>
          </a:xfrm>
        </p:spPr>
        <p:txBody>
          <a:bodyPr anchor="b"/>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406400" y="2159635"/>
            <a:ext cx="9144000" cy="1655762"/>
          </a:xfrm>
        </p:spPr>
        <p:txBody>
          <a:bodyPr/>
          <a:lstStyle>
            <a:lvl1pPr marL="0" indent="0" algn="l">
              <a:buNone/>
              <a:defRPr sz="2160"/>
            </a:lvl1pPr>
            <a:lvl2pPr marL="411475" indent="0" algn="ctr">
              <a:buNone/>
              <a:defRPr sz="1800"/>
            </a:lvl2pPr>
            <a:lvl3pPr marL="822952" indent="0" algn="ctr">
              <a:buNone/>
              <a:defRPr sz="1620"/>
            </a:lvl3pPr>
            <a:lvl4pPr marL="1234428" indent="0" algn="ctr">
              <a:buNone/>
              <a:defRPr sz="1440"/>
            </a:lvl4pPr>
            <a:lvl5pPr marL="1645904" indent="0" algn="ctr">
              <a:buNone/>
              <a:defRPr sz="1440"/>
            </a:lvl5pPr>
            <a:lvl6pPr marL="2057380" indent="0" algn="ctr">
              <a:buNone/>
              <a:defRPr sz="1440"/>
            </a:lvl6pPr>
            <a:lvl7pPr marL="2468855" indent="0" algn="ctr">
              <a:buNone/>
              <a:defRPr sz="1440"/>
            </a:lvl7pPr>
            <a:lvl8pPr marL="2880331" indent="0" algn="ctr">
              <a:buNone/>
              <a:defRPr sz="1440"/>
            </a:lvl8pPr>
            <a:lvl9pPr marL="3291808" indent="0" algn="ctr">
              <a:buNone/>
              <a:defRPr sz="1440"/>
            </a:lvl9pPr>
          </a:lstStyle>
          <a:p>
            <a:r>
              <a:rPr lang="en-US"/>
              <a:t>Click to edit Master subtitle style</a:t>
            </a:r>
            <a:endParaRPr lang="en-US" dirty="0"/>
          </a:p>
        </p:txBody>
      </p:sp>
      <p:sp>
        <p:nvSpPr>
          <p:cNvPr id="5" name="Rectangle 4"/>
          <p:cNvSpPr/>
          <p:nvPr/>
        </p:nvSpPr>
        <p:spPr bwMode="white">
          <a:xfrm>
            <a:off x="0" y="5623560"/>
            <a:ext cx="12192000" cy="12344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prstTxWarp prst="textNoShape">
              <a:avLst/>
            </a:prstTxWarp>
            <a:noAutofit/>
          </a:bodyPr>
          <a:lstStyle/>
          <a:p>
            <a:pPr algn="ctr"/>
            <a:endParaRPr lang="en-US"/>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t="17094" b="14530"/>
          <a:stretch/>
        </p:blipFill>
        <p:spPr>
          <a:xfrm>
            <a:off x="9855200" y="5806440"/>
            <a:ext cx="2184400" cy="982980"/>
          </a:xfrm>
          <a:prstGeom prst="rect">
            <a:avLst/>
          </a:prstGeom>
        </p:spPr>
      </p:pic>
      <p:sp>
        <p:nvSpPr>
          <p:cNvPr id="7" name="Footer Placeholder 4"/>
          <p:cNvSpPr>
            <a:spLocks noGrp="1"/>
          </p:cNvSpPr>
          <p:nvPr>
            <p:ph type="ftr" sz="quarter" idx="3"/>
          </p:nvPr>
        </p:nvSpPr>
        <p:spPr>
          <a:xfrm>
            <a:off x="6959600" y="621431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Tree>
    <p:extLst>
      <p:ext uri="{BB962C8B-B14F-4D97-AF65-F5344CB8AC3E}">
        <p14:creationId xmlns:p14="http://schemas.microsoft.com/office/powerpoint/2010/main" val="6623121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6959600" y="621431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8" name="Slide Number Placeholder 5"/>
          <p:cNvSpPr>
            <a:spLocks noGrp="1"/>
          </p:cNvSpPr>
          <p:nvPr>
            <p:ph type="sldNum" sz="quarter" idx="4"/>
          </p:nvPr>
        </p:nvSpPr>
        <p:spPr>
          <a:xfrm>
            <a:off x="838203" y="6214311"/>
            <a:ext cx="4140200" cy="365125"/>
          </a:xfrm>
          <a:prstGeom prst="rect">
            <a:avLst/>
          </a:prstGeom>
        </p:spPr>
        <p:txBody>
          <a:bodyPr vert="horz" lIns="91440" tIns="45720" rIns="91440" bIns="45720" rtlCol="0" anchor="ctr"/>
          <a:lstStyle>
            <a:lvl1pPr algn="l">
              <a:defRPr sz="1080">
                <a:solidFill>
                  <a:srgbClr val="44546A"/>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Tree>
    <p:extLst>
      <p:ext uri="{BB962C8B-B14F-4D97-AF65-F5344CB8AC3E}">
        <p14:creationId xmlns:p14="http://schemas.microsoft.com/office/powerpoint/2010/main" val="3314528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320"/>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880"/>
            </a:lvl1pPr>
            <a:lvl2pPr>
              <a:defRPr sz="2400"/>
            </a:lvl2pPr>
            <a:lvl3pPr>
              <a:defRPr sz="2160"/>
            </a:lvl3pPr>
            <a:lvl4pPr>
              <a:defRPr sz="1920"/>
            </a:lvl4pPr>
            <a:lvl5pPr>
              <a:defRPr sz="192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8162668" y="6205887"/>
            <a:ext cx="1502032"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8" name="Slide Number Placeholder 5"/>
          <p:cNvSpPr>
            <a:spLocks noGrp="1"/>
          </p:cNvSpPr>
          <p:nvPr>
            <p:ph type="sldNum" sz="quarter" idx="4"/>
          </p:nvPr>
        </p:nvSpPr>
        <p:spPr>
          <a:xfrm>
            <a:off x="838203" y="6205887"/>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solidFill>
                  <a:schemeClr val="accent1"/>
                </a:solidFill>
              </a:rPr>
              <a:t> </a:t>
            </a:r>
            <a:r>
              <a:rPr lang="en-US" altLang="en-US" dirty="0">
                <a:solidFill>
                  <a:srgbClr val="FFFFFF"/>
                </a:solidFill>
              </a:rPr>
              <a:t>|  Presentation Title</a:t>
            </a:r>
          </a:p>
        </p:txBody>
      </p:sp>
    </p:spTree>
    <p:extLst>
      <p:ext uri="{BB962C8B-B14F-4D97-AF65-F5344CB8AC3E}">
        <p14:creationId xmlns:p14="http://schemas.microsoft.com/office/powerpoint/2010/main" val="1804494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4991"/>
            <a:ext cx="5041900" cy="3524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6959600" y="621431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8" name="Slide Number Placeholder 5"/>
          <p:cNvSpPr>
            <a:spLocks noGrp="1"/>
          </p:cNvSpPr>
          <p:nvPr>
            <p:ph type="sldNum" sz="quarter" idx="4"/>
          </p:nvPr>
        </p:nvSpPr>
        <p:spPr>
          <a:xfrm>
            <a:off x="838203" y="6214311"/>
            <a:ext cx="4140200" cy="365125"/>
          </a:xfrm>
          <a:prstGeom prst="rect">
            <a:avLst/>
          </a:prstGeom>
        </p:spPr>
        <p:txBody>
          <a:bodyPr vert="horz" lIns="91440" tIns="45720" rIns="91440" bIns="45720" rtlCol="0" anchor="ctr"/>
          <a:lstStyle>
            <a:lvl1pPr algn="l">
              <a:defRPr sz="1080">
                <a:solidFill>
                  <a:srgbClr val="44546A"/>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
        <p:nvSpPr>
          <p:cNvPr id="6" name="Content Placeholder 2"/>
          <p:cNvSpPr>
            <a:spLocks noGrp="1"/>
          </p:cNvSpPr>
          <p:nvPr>
            <p:ph idx="10"/>
          </p:nvPr>
        </p:nvSpPr>
        <p:spPr>
          <a:xfrm>
            <a:off x="6311900" y="1824991"/>
            <a:ext cx="5041900" cy="3524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530855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Footer Placeholder 4"/>
          <p:cNvSpPr>
            <a:spLocks noGrp="1"/>
          </p:cNvSpPr>
          <p:nvPr>
            <p:ph type="ftr" sz="quarter" idx="3"/>
          </p:nvPr>
        </p:nvSpPr>
        <p:spPr>
          <a:xfrm>
            <a:off x="6959600" y="621431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8" name="Slide Number Placeholder 5"/>
          <p:cNvSpPr>
            <a:spLocks noGrp="1"/>
          </p:cNvSpPr>
          <p:nvPr>
            <p:ph type="sldNum" sz="quarter" idx="4"/>
          </p:nvPr>
        </p:nvSpPr>
        <p:spPr>
          <a:xfrm>
            <a:off x="838203" y="6214311"/>
            <a:ext cx="4140200" cy="365125"/>
          </a:xfrm>
          <a:prstGeom prst="rect">
            <a:avLst/>
          </a:prstGeom>
        </p:spPr>
        <p:txBody>
          <a:bodyPr vert="horz" lIns="91440" tIns="45720" rIns="91440" bIns="45720" rtlCol="0" anchor="ctr"/>
          <a:lstStyle>
            <a:lvl1pPr algn="l">
              <a:defRPr sz="1080">
                <a:solidFill>
                  <a:srgbClr val="44546A"/>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Tree>
    <p:extLst>
      <p:ext uri="{BB962C8B-B14F-4D97-AF65-F5344CB8AC3E}">
        <p14:creationId xmlns:p14="http://schemas.microsoft.com/office/powerpoint/2010/main" val="3137248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060"/>
            <a:ext cx="10515600" cy="1325880"/>
          </a:xfrm>
        </p:spPr>
        <p:txBody>
          <a:bodyPr/>
          <a:lstStyle>
            <a:lvl1pPr>
              <a:defRPr b="0"/>
            </a:lvl1pPr>
          </a:lstStyle>
          <a:p>
            <a:r>
              <a:rPr lang="en-US"/>
              <a:t>Click to edit Master title style</a:t>
            </a:r>
            <a:endParaRPr lang="en-US" dirty="0"/>
          </a:p>
        </p:txBody>
      </p:sp>
      <p:sp>
        <p:nvSpPr>
          <p:cNvPr id="6" name="Footer Placeholder 4"/>
          <p:cNvSpPr>
            <a:spLocks noGrp="1"/>
          </p:cNvSpPr>
          <p:nvPr>
            <p:ph type="ftr" sz="quarter" idx="3"/>
          </p:nvPr>
        </p:nvSpPr>
        <p:spPr>
          <a:xfrm>
            <a:off x="6959600" y="621431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7" name="Slide Number Placeholder 5"/>
          <p:cNvSpPr>
            <a:spLocks noGrp="1"/>
          </p:cNvSpPr>
          <p:nvPr>
            <p:ph type="sldNum" sz="quarter" idx="4"/>
          </p:nvPr>
        </p:nvSpPr>
        <p:spPr>
          <a:xfrm>
            <a:off x="838203" y="6214311"/>
            <a:ext cx="4140200" cy="365125"/>
          </a:xfrm>
          <a:prstGeom prst="rect">
            <a:avLst/>
          </a:prstGeom>
        </p:spPr>
        <p:txBody>
          <a:bodyPr vert="horz" lIns="91440" tIns="45720" rIns="91440" bIns="45720" rtlCol="0" anchor="ctr"/>
          <a:lstStyle>
            <a:lvl1pPr algn="l">
              <a:defRPr sz="1080">
                <a:solidFill>
                  <a:srgbClr val="44546A"/>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Tree>
    <p:extLst>
      <p:ext uri="{BB962C8B-B14F-4D97-AF65-F5344CB8AC3E}">
        <p14:creationId xmlns:p14="http://schemas.microsoft.com/office/powerpoint/2010/main" val="24042451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6959600" y="621431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7" name="Slide Number Placeholder 5"/>
          <p:cNvSpPr>
            <a:spLocks noGrp="1"/>
          </p:cNvSpPr>
          <p:nvPr>
            <p:ph type="sldNum" sz="quarter" idx="4"/>
          </p:nvPr>
        </p:nvSpPr>
        <p:spPr>
          <a:xfrm>
            <a:off x="838203" y="6214311"/>
            <a:ext cx="4140200" cy="365125"/>
          </a:xfrm>
          <a:prstGeom prst="rect">
            <a:avLst/>
          </a:prstGeom>
        </p:spPr>
        <p:txBody>
          <a:bodyPr vert="horz" lIns="91440" tIns="45720" rIns="91440" bIns="45720" rtlCol="0" anchor="ctr"/>
          <a:lstStyle>
            <a:lvl1pPr algn="l">
              <a:defRPr sz="1080">
                <a:solidFill>
                  <a:srgbClr val="44546A"/>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Tree>
    <p:extLst>
      <p:ext uri="{BB962C8B-B14F-4D97-AF65-F5344CB8AC3E}">
        <p14:creationId xmlns:p14="http://schemas.microsoft.com/office/powerpoint/2010/main" val="15030934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37167"/>
            <a:ext cx="9712960" cy="1930400"/>
          </a:xfrm>
        </p:spPr>
        <p:txBody>
          <a:bodyPr anchor="b">
            <a:normAutofit/>
          </a:bodyPr>
          <a:lstStyle>
            <a:lvl1pPr algn="l">
              <a:defRPr sz="3840"/>
            </a:lvl1pPr>
          </a:lstStyle>
          <a:p>
            <a:r>
              <a:rPr lang="en-US"/>
              <a:t>Click to edit Master title style</a:t>
            </a:r>
            <a:endParaRPr lang="en-US" dirty="0"/>
          </a:p>
        </p:txBody>
      </p:sp>
      <p:sp>
        <p:nvSpPr>
          <p:cNvPr id="3" name="Subtitle 2"/>
          <p:cNvSpPr>
            <a:spLocks noGrp="1"/>
          </p:cNvSpPr>
          <p:nvPr>
            <p:ph type="subTitle" idx="1"/>
          </p:nvPr>
        </p:nvSpPr>
        <p:spPr>
          <a:xfrm>
            <a:off x="406400" y="2159635"/>
            <a:ext cx="9712960" cy="1655762"/>
          </a:xfrm>
          <a:prstGeom prst="rect">
            <a:avLst/>
          </a:prstGeom>
        </p:spPr>
        <p:txBody>
          <a:bodyPr/>
          <a:lstStyle>
            <a:lvl1pPr marL="0" indent="0" algn="l">
              <a:buNone/>
              <a:defRPr sz="1800">
                <a:solidFill>
                  <a:srgbClr val="FFFFFF"/>
                </a:solidFill>
              </a:defRPr>
            </a:lvl1pPr>
            <a:lvl2pPr marL="342882" indent="0" algn="ctr">
              <a:buNone/>
              <a:defRPr sz="1500"/>
            </a:lvl2pPr>
            <a:lvl3pPr marL="685765" indent="0" algn="ctr">
              <a:buNone/>
              <a:defRPr sz="1350"/>
            </a:lvl3pPr>
            <a:lvl4pPr marL="1028648"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9500" y="4243958"/>
            <a:ext cx="2235200" cy="1471042"/>
          </a:xfrm>
          <a:prstGeom prst="rect">
            <a:avLst/>
          </a:prstGeom>
          <a:effectLst>
            <a:outerShdw blurRad="203200" dist="88900" dir="7740000" sx="101000" sy="101000" algn="tr" rotWithShape="0">
              <a:prstClr val="black">
                <a:alpha val="65000"/>
              </a:prstClr>
            </a:outerShdw>
          </a:effectLst>
        </p:spPr>
      </p:pic>
    </p:spTree>
    <p:extLst>
      <p:ext uri="{BB962C8B-B14F-4D97-AF65-F5344CB8AC3E}">
        <p14:creationId xmlns:p14="http://schemas.microsoft.com/office/powerpoint/2010/main" val="12772195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40"/>
            </a:lvl1pPr>
          </a:lstStyle>
          <a:p>
            <a:r>
              <a:rPr lang="en-US"/>
              <a:t>Click to edit Master title style</a:t>
            </a:r>
            <a:endParaRPr lang="en-US" dirty="0"/>
          </a:p>
        </p:txBody>
      </p:sp>
      <p:sp>
        <p:nvSpPr>
          <p:cNvPr id="6" name="Footer Placeholder 4"/>
          <p:cNvSpPr>
            <a:spLocks noGrp="1"/>
          </p:cNvSpPr>
          <p:nvPr>
            <p:ph type="ftr" sz="quarter" idx="3"/>
          </p:nvPr>
        </p:nvSpPr>
        <p:spPr>
          <a:xfrm>
            <a:off x="6949440" y="619506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9" name="Slide Number Placeholder 5"/>
          <p:cNvSpPr>
            <a:spLocks noGrp="1"/>
          </p:cNvSpPr>
          <p:nvPr>
            <p:ph type="sldNum" sz="quarter" idx="4"/>
          </p:nvPr>
        </p:nvSpPr>
        <p:spPr>
          <a:xfrm>
            <a:off x="838204" y="6195061"/>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
        <p:nvSpPr>
          <p:cNvPr id="5" name="Content Placeholder 4"/>
          <p:cNvSpPr>
            <a:spLocks noGrp="1"/>
          </p:cNvSpPr>
          <p:nvPr>
            <p:ph sz="quarter" idx="10"/>
          </p:nvPr>
        </p:nvSpPr>
        <p:spPr>
          <a:xfrm>
            <a:off x="838200" y="1817370"/>
            <a:ext cx="10485120" cy="3931920"/>
          </a:xfrm>
        </p:spPr>
        <p:txBody>
          <a:bodyPr/>
          <a:lstStyle>
            <a:lvl1pPr>
              <a:defRPr sz="2400"/>
            </a:lvl1pPr>
            <a:lvl2pPr>
              <a:defRPr sz="2160"/>
            </a:lvl2pPr>
            <a:lvl3pPr>
              <a:defRPr sz="216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390317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40"/>
            </a:lvl1pPr>
          </a:lstStyle>
          <a:p>
            <a:r>
              <a:rPr lang="en-US"/>
              <a:t>Click to edit Master title style</a:t>
            </a:r>
            <a:endParaRPr lang="en-US" dirty="0"/>
          </a:p>
        </p:txBody>
      </p:sp>
      <p:sp>
        <p:nvSpPr>
          <p:cNvPr id="6" name="Footer Placeholder 4"/>
          <p:cNvSpPr>
            <a:spLocks noGrp="1"/>
          </p:cNvSpPr>
          <p:nvPr>
            <p:ph type="ftr" sz="quarter" idx="3"/>
          </p:nvPr>
        </p:nvSpPr>
        <p:spPr>
          <a:xfrm>
            <a:off x="6949440" y="619506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9" name="Slide Number Placeholder 5"/>
          <p:cNvSpPr>
            <a:spLocks noGrp="1"/>
          </p:cNvSpPr>
          <p:nvPr>
            <p:ph type="sldNum" sz="quarter" idx="4"/>
          </p:nvPr>
        </p:nvSpPr>
        <p:spPr>
          <a:xfrm>
            <a:off x="838204" y="6195061"/>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
        <p:nvSpPr>
          <p:cNvPr id="5" name="Content Placeholder 4"/>
          <p:cNvSpPr>
            <a:spLocks noGrp="1"/>
          </p:cNvSpPr>
          <p:nvPr>
            <p:ph sz="quarter" idx="10"/>
          </p:nvPr>
        </p:nvSpPr>
        <p:spPr>
          <a:xfrm>
            <a:off x="838200" y="1817370"/>
            <a:ext cx="5041900" cy="3931920"/>
          </a:xfrm>
        </p:spPr>
        <p:txBody>
          <a:bodyPr/>
          <a:lstStyle>
            <a:lvl1pPr>
              <a:defRPr sz="2400"/>
            </a:lvl1pPr>
            <a:lvl2pPr>
              <a:defRPr sz="2160"/>
            </a:lvl2pPr>
            <a:lvl3pPr>
              <a:defRPr sz="216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1"/>
          </p:nvPr>
        </p:nvSpPr>
        <p:spPr>
          <a:xfrm>
            <a:off x="6311900" y="1817370"/>
            <a:ext cx="5041900" cy="3931920"/>
          </a:xfrm>
        </p:spPr>
        <p:txBody>
          <a:bodyPr/>
          <a:lstStyle>
            <a:lvl1pPr>
              <a:defRPr sz="2400"/>
            </a:lvl1pPr>
            <a:lvl2pPr>
              <a:defRPr sz="2160"/>
            </a:lvl2pPr>
            <a:lvl3pPr>
              <a:defRPr sz="216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65708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40"/>
            </a:lvl1pPr>
          </a:lstStyle>
          <a:p>
            <a:r>
              <a:rPr lang="en-US"/>
              <a:t>Click to edit Master title style</a:t>
            </a:r>
            <a:endParaRPr lang="en-US" dirty="0"/>
          </a:p>
        </p:txBody>
      </p:sp>
      <p:sp>
        <p:nvSpPr>
          <p:cNvPr id="6" name="Footer Placeholder 4"/>
          <p:cNvSpPr>
            <a:spLocks noGrp="1"/>
          </p:cNvSpPr>
          <p:nvPr>
            <p:ph type="ftr" sz="quarter" idx="3"/>
          </p:nvPr>
        </p:nvSpPr>
        <p:spPr>
          <a:xfrm>
            <a:off x="6949440" y="619506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9" name="Slide Number Placeholder 5"/>
          <p:cNvSpPr>
            <a:spLocks noGrp="1"/>
          </p:cNvSpPr>
          <p:nvPr>
            <p:ph type="sldNum" sz="quarter" idx="4"/>
          </p:nvPr>
        </p:nvSpPr>
        <p:spPr>
          <a:xfrm>
            <a:off x="838204" y="6195061"/>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Tree>
    <p:extLst>
      <p:ext uri="{BB962C8B-B14F-4D97-AF65-F5344CB8AC3E}">
        <p14:creationId xmlns:p14="http://schemas.microsoft.com/office/powerpoint/2010/main" val="17067062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6949440" y="619506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9" name="Slide Number Placeholder 5"/>
          <p:cNvSpPr>
            <a:spLocks noGrp="1"/>
          </p:cNvSpPr>
          <p:nvPr>
            <p:ph type="sldNum" sz="quarter" idx="4"/>
          </p:nvPr>
        </p:nvSpPr>
        <p:spPr>
          <a:xfrm>
            <a:off x="838204" y="6195061"/>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
        <p:nvSpPr>
          <p:cNvPr id="7" name="Title 1"/>
          <p:cNvSpPr>
            <a:spLocks noGrp="1"/>
          </p:cNvSpPr>
          <p:nvPr>
            <p:ph type="title"/>
          </p:nvPr>
        </p:nvSpPr>
        <p:spPr>
          <a:xfrm>
            <a:off x="838200" y="2766060"/>
            <a:ext cx="10515600" cy="1325880"/>
          </a:xfrm>
        </p:spPr>
        <p:txBody>
          <a:bodyPr/>
          <a:lstStyle>
            <a:lvl1pPr>
              <a:defRPr b="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40588799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nk Layout">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7193280" y="618363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5" name="Slide Number Placeholder 5"/>
          <p:cNvSpPr>
            <a:spLocks noGrp="1"/>
          </p:cNvSpPr>
          <p:nvPr>
            <p:ph type="sldNum" sz="quarter" idx="4"/>
          </p:nvPr>
        </p:nvSpPr>
        <p:spPr>
          <a:xfrm>
            <a:off x="838204" y="6183631"/>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Tree>
    <p:extLst>
      <p:ext uri="{BB962C8B-B14F-4D97-AF65-F5344CB8AC3E}">
        <p14:creationId xmlns:p14="http://schemas.microsoft.com/office/powerpoint/2010/main" val="392959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320"/>
            </a:lvl1pPr>
          </a:lstStyle>
          <a:p>
            <a:r>
              <a:rPr lang="en-US"/>
              <a:t>Click to edit Master title style</a:t>
            </a:r>
            <a:endParaRPr lang="en-US" dirty="0"/>
          </a:p>
        </p:txBody>
      </p:sp>
      <p:sp>
        <p:nvSpPr>
          <p:cNvPr id="3" name="Content Placeholder 2"/>
          <p:cNvSpPr>
            <a:spLocks noGrp="1"/>
          </p:cNvSpPr>
          <p:nvPr>
            <p:ph idx="1"/>
          </p:nvPr>
        </p:nvSpPr>
        <p:spPr>
          <a:xfrm>
            <a:off x="838200" y="1824991"/>
            <a:ext cx="5003800" cy="3890010"/>
          </a:xfrm>
        </p:spPr>
        <p:txBody>
          <a:bodyPr>
            <a:normAutofit/>
          </a:bodyPr>
          <a:lstStyle>
            <a:lvl1pPr>
              <a:defRPr sz="2880"/>
            </a:lvl1pPr>
            <a:lvl2pPr>
              <a:defRPr sz="2400"/>
            </a:lvl2pPr>
            <a:lvl3pPr>
              <a:defRPr sz="2160"/>
            </a:lvl3pPr>
            <a:lvl4pPr>
              <a:defRPr sz="1920"/>
            </a:lvl4pPr>
            <a:lvl5pPr>
              <a:defRPr sz="192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8175368" y="6205887"/>
            <a:ext cx="1502032"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8" name="Slide Number Placeholder 5"/>
          <p:cNvSpPr>
            <a:spLocks noGrp="1"/>
          </p:cNvSpPr>
          <p:nvPr>
            <p:ph type="sldNum" sz="quarter" idx="4"/>
          </p:nvPr>
        </p:nvSpPr>
        <p:spPr>
          <a:xfrm>
            <a:off x="838203" y="6205887"/>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
        <p:nvSpPr>
          <p:cNvPr id="6" name="Content Placeholder 2"/>
          <p:cNvSpPr>
            <a:spLocks noGrp="1"/>
          </p:cNvSpPr>
          <p:nvPr>
            <p:ph idx="10"/>
          </p:nvPr>
        </p:nvSpPr>
        <p:spPr>
          <a:xfrm>
            <a:off x="6350000" y="1824991"/>
            <a:ext cx="5003800" cy="3890010"/>
          </a:xfrm>
        </p:spPr>
        <p:txBody>
          <a:bodyPr>
            <a:normAutofit/>
          </a:bodyPr>
          <a:lstStyle>
            <a:lvl1pPr>
              <a:defRPr sz="2880"/>
            </a:lvl1pPr>
            <a:lvl2pPr>
              <a:defRPr sz="2400"/>
            </a:lvl2pPr>
            <a:lvl3pPr>
              <a:defRPr sz="2160"/>
            </a:lvl3pPr>
            <a:lvl4pPr>
              <a:defRPr sz="1920"/>
            </a:lvl4pPr>
            <a:lvl5pPr>
              <a:defRPr sz="192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217740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58E1C1-B8EC-48F3-A47E-55445F9DEBAB}"/>
              </a:ext>
            </a:extLst>
          </p:cNvPr>
          <p:cNvSpPr/>
          <p:nvPr userDrawn="1"/>
        </p:nvSpPr>
        <p:spPr>
          <a:xfrm>
            <a:off x="645459" y="6051176"/>
            <a:ext cx="1918447" cy="806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2C6565-579C-4814-B16C-F3F209512625}"/>
              </a:ext>
            </a:extLst>
          </p:cNvPr>
          <p:cNvSpPr>
            <a:spLocks noGrp="1"/>
          </p:cNvSpPr>
          <p:nvPr>
            <p:ph type="ctrTitle"/>
          </p:nvPr>
        </p:nvSpPr>
        <p:spPr>
          <a:xfrm>
            <a:off x="1524000" y="1122363"/>
            <a:ext cx="9144000" cy="2387600"/>
          </a:xfrm>
        </p:spPr>
        <p:txBody>
          <a:bodyPr anchor="b"/>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B10B232D-B7F5-49E1-8F66-C5157D2CF4DD}"/>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24FB272-CDF7-43CC-B4DA-0B11AD175AED}"/>
              </a:ext>
            </a:extLst>
          </p:cNvPr>
          <p:cNvSpPr>
            <a:spLocks noGrp="1"/>
          </p:cNvSpPr>
          <p:nvPr>
            <p:ph type="dt" sz="half" idx="10"/>
          </p:nvPr>
        </p:nvSpPr>
        <p:spPr/>
        <p:txBody>
          <a:bodyPr/>
          <a:lstStyle/>
          <a:p>
            <a:fld id="{53047709-C768-453F-BA30-6EB2021FF97C}" type="datetime1">
              <a:rPr lang="en-US" smtClean="0"/>
              <a:t>11/4/2019</a:t>
            </a:fld>
            <a:endParaRPr lang="en-US" dirty="0"/>
          </a:p>
        </p:txBody>
      </p:sp>
      <p:sp>
        <p:nvSpPr>
          <p:cNvPr id="5" name="Footer Placeholder 4">
            <a:extLst>
              <a:ext uri="{FF2B5EF4-FFF2-40B4-BE49-F238E27FC236}">
                <a16:creationId xmlns:a16="http://schemas.microsoft.com/office/drawing/2014/main" id="{27AA3ED2-EDAD-493A-8437-7F2CB6F33D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D287A-6F57-4920-B8E6-BAEBED7ACBC0}"/>
              </a:ext>
            </a:extLst>
          </p:cNvPr>
          <p:cNvSpPr>
            <a:spLocks noGrp="1"/>
          </p:cNvSpPr>
          <p:nvPr>
            <p:ph type="sldNum" sz="quarter" idx="12"/>
          </p:nvPr>
        </p:nvSpPr>
        <p:spPr/>
        <p:txBody>
          <a:bodyPr/>
          <a:lstStyle/>
          <a:p>
            <a:fld id="{CF69466E-819A-419A-BDB9-5F7CD5D218B4}" type="slidenum">
              <a:rPr lang="en-US" smtClean="0"/>
              <a:t>‹#›</a:t>
            </a:fld>
            <a:endParaRPr lang="en-US"/>
          </a:p>
        </p:txBody>
      </p:sp>
      <p:pic>
        <p:nvPicPr>
          <p:cNvPr id="7" name="Picture 6">
            <a:extLst>
              <a:ext uri="{FF2B5EF4-FFF2-40B4-BE49-F238E27FC236}">
                <a16:creationId xmlns:a16="http://schemas.microsoft.com/office/drawing/2014/main" id="{72187902-4C07-47A7-99A0-D6159D3376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47507" y="5257800"/>
            <a:ext cx="2952750" cy="1552575"/>
          </a:xfrm>
          <a:prstGeom prst="rect">
            <a:avLst/>
          </a:prstGeom>
        </p:spPr>
      </p:pic>
    </p:spTree>
    <p:extLst>
      <p:ext uri="{BB962C8B-B14F-4D97-AF65-F5344CB8AC3E}">
        <p14:creationId xmlns:p14="http://schemas.microsoft.com/office/powerpoint/2010/main" val="20125582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401F-9F1E-40DB-86C6-F332504DE6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5BA507-5086-401D-A68A-713EEAE4DC7F}"/>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03F83F6-DDB5-417F-B156-BE07AF121B6B}"/>
              </a:ext>
            </a:extLst>
          </p:cNvPr>
          <p:cNvSpPr>
            <a:spLocks noGrp="1"/>
          </p:cNvSpPr>
          <p:nvPr>
            <p:ph type="dt" sz="half" idx="10"/>
          </p:nvPr>
        </p:nvSpPr>
        <p:spPr/>
        <p:txBody>
          <a:bodyPr/>
          <a:lstStyle/>
          <a:p>
            <a:fld id="{5B935104-7727-4082-9CBF-0EC5BA507F05}" type="datetime1">
              <a:rPr lang="en-US" smtClean="0"/>
              <a:t>11/4/2019</a:t>
            </a:fld>
            <a:endParaRPr lang="en-US"/>
          </a:p>
        </p:txBody>
      </p:sp>
      <p:sp>
        <p:nvSpPr>
          <p:cNvPr id="5" name="Footer Placeholder 4">
            <a:extLst>
              <a:ext uri="{FF2B5EF4-FFF2-40B4-BE49-F238E27FC236}">
                <a16:creationId xmlns:a16="http://schemas.microsoft.com/office/drawing/2014/main" id="{7C24BBEE-0FB5-4037-93DF-47C62B515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50439C-5A84-454A-A7B4-D164C7026583}"/>
              </a:ext>
            </a:extLst>
          </p:cNvPr>
          <p:cNvSpPr>
            <a:spLocks noGrp="1"/>
          </p:cNvSpPr>
          <p:nvPr>
            <p:ph type="sldNum" sz="quarter" idx="12"/>
          </p:nvPr>
        </p:nvSpPr>
        <p:spPr/>
        <p:txBody>
          <a:bodyPr/>
          <a:lstStyle/>
          <a:p>
            <a:fld id="{6473A0A9-0253-41E1-8134-CC66DB5B0D7E}" type="slidenum">
              <a:rPr lang="en-US" smtClean="0">
                <a:solidFill>
                  <a:schemeClr val="accent1"/>
                </a:solidFill>
              </a:rPr>
              <a:pPr/>
              <a:t>‹#›</a:t>
            </a:fld>
            <a:endParaRPr lang="en-US" altLang="en-US" dirty="0">
              <a:solidFill>
                <a:srgbClr val="FFFFFF"/>
              </a:solidFill>
            </a:endParaRPr>
          </a:p>
        </p:txBody>
      </p:sp>
    </p:spTree>
    <p:extLst>
      <p:ext uri="{BB962C8B-B14F-4D97-AF65-F5344CB8AC3E}">
        <p14:creationId xmlns:p14="http://schemas.microsoft.com/office/powerpoint/2010/main" val="19680609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EECC4-DF7F-48F7-896F-FD0F7F60FD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1F1CF5-65EC-4A48-832B-523D7F01A9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82982AD-A3E9-4CA9-9EBA-9F07E93241F0}"/>
              </a:ext>
            </a:extLst>
          </p:cNvPr>
          <p:cNvSpPr>
            <a:spLocks noGrp="1"/>
          </p:cNvSpPr>
          <p:nvPr>
            <p:ph type="dt" sz="half" idx="10"/>
          </p:nvPr>
        </p:nvSpPr>
        <p:spPr/>
        <p:txBody>
          <a:bodyPr/>
          <a:lstStyle/>
          <a:p>
            <a:fld id="{E90737E9-C39F-4BDB-96B2-A1FCBFE43270}" type="datetime1">
              <a:rPr lang="en-US" smtClean="0"/>
              <a:t>11/4/2019</a:t>
            </a:fld>
            <a:endParaRPr lang="en-US"/>
          </a:p>
        </p:txBody>
      </p:sp>
      <p:sp>
        <p:nvSpPr>
          <p:cNvPr id="5" name="Footer Placeholder 4">
            <a:extLst>
              <a:ext uri="{FF2B5EF4-FFF2-40B4-BE49-F238E27FC236}">
                <a16:creationId xmlns:a16="http://schemas.microsoft.com/office/drawing/2014/main" id="{5BB025B9-3FA3-42E2-A4E9-0B9A6B753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941E68-B1D8-4801-B3D9-27984B0B0EAB}"/>
              </a:ext>
            </a:extLst>
          </p:cNvPr>
          <p:cNvSpPr>
            <a:spLocks noGrp="1"/>
          </p:cNvSpPr>
          <p:nvPr>
            <p:ph type="sldNum" sz="quarter" idx="12"/>
          </p:nvPr>
        </p:nvSpPr>
        <p:spPr/>
        <p:txBody>
          <a:bodyPr/>
          <a:lstStyle>
            <a:lvl1pPr>
              <a:defRPr/>
            </a:lvl1pPr>
          </a:lstStyle>
          <a:p>
            <a:fld id="{6473A0A9-0253-41E1-8134-CC66DB5B0D7E}" type="slidenum">
              <a:rPr lang="en-US" smtClean="0">
                <a:solidFill>
                  <a:schemeClr val="accent1"/>
                </a:solidFill>
              </a:rPr>
              <a:pPr/>
              <a:t>‹#›</a:t>
            </a:fld>
            <a:endParaRPr lang="en-US" altLang="en-US" dirty="0">
              <a:solidFill>
                <a:srgbClr val="FFFFFF"/>
              </a:solidFill>
            </a:endParaRPr>
          </a:p>
        </p:txBody>
      </p:sp>
    </p:spTree>
    <p:extLst>
      <p:ext uri="{BB962C8B-B14F-4D97-AF65-F5344CB8AC3E}">
        <p14:creationId xmlns:p14="http://schemas.microsoft.com/office/powerpoint/2010/main" val="11154472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4254B-4F06-4A3E-8494-B15C9AEC4D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0A49D-C1E0-4BF9-889B-DF398328FF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F73762-D606-4132-A3F5-42E24D435B7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EC1815-2B5C-4D55-888A-0542D6B5C50F}"/>
              </a:ext>
            </a:extLst>
          </p:cNvPr>
          <p:cNvSpPr>
            <a:spLocks noGrp="1"/>
          </p:cNvSpPr>
          <p:nvPr>
            <p:ph type="dt" sz="half" idx="10"/>
          </p:nvPr>
        </p:nvSpPr>
        <p:spPr/>
        <p:txBody>
          <a:bodyPr/>
          <a:lstStyle/>
          <a:p>
            <a:fld id="{3378F510-6A82-43E6-A215-D71BE0958A29}" type="datetime1">
              <a:rPr lang="en-US" smtClean="0"/>
              <a:t>11/4/2019</a:t>
            </a:fld>
            <a:endParaRPr lang="en-US"/>
          </a:p>
        </p:txBody>
      </p:sp>
      <p:sp>
        <p:nvSpPr>
          <p:cNvPr id="6" name="Footer Placeholder 5">
            <a:extLst>
              <a:ext uri="{FF2B5EF4-FFF2-40B4-BE49-F238E27FC236}">
                <a16:creationId xmlns:a16="http://schemas.microsoft.com/office/drawing/2014/main" id="{C998C108-B7D9-4CF3-A8F7-AFFAB3C0C3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921574-8369-4AD3-8542-F8F60C88F723}"/>
              </a:ext>
            </a:extLst>
          </p:cNvPr>
          <p:cNvSpPr>
            <a:spLocks noGrp="1"/>
          </p:cNvSpPr>
          <p:nvPr>
            <p:ph type="sldNum" sz="quarter" idx="12"/>
          </p:nvPr>
        </p:nvSpPr>
        <p:spPr/>
        <p:txBody>
          <a:bodyPr/>
          <a:lstStyle>
            <a:lvl1pPr>
              <a:defRPr/>
            </a:lvl1pPr>
          </a:lstStyle>
          <a:p>
            <a:fld id="{6473A0A9-0253-41E1-8134-CC66DB5B0D7E}" type="slidenum">
              <a:rPr lang="en-US" smtClean="0">
                <a:solidFill>
                  <a:schemeClr val="accent1"/>
                </a:solidFill>
              </a:rPr>
              <a:pPr/>
              <a:t>‹#›</a:t>
            </a:fld>
            <a:endParaRPr lang="en-US" altLang="en-US" dirty="0">
              <a:solidFill>
                <a:srgbClr val="FFFFFF"/>
              </a:solidFill>
            </a:endParaRPr>
          </a:p>
        </p:txBody>
      </p:sp>
    </p:spTree>
    <p:extLst>
      <p:ext uri="{BB962C8B-B14F-4D97-AF65-F5344CB8AC3E}">
        <p14:creationId xmlns:p14="http://schemas.microsoft.com/office/powerpoint/2010/main" val="809002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E6A1B-E802-4E28-B23C-EB0012C0ED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233015-5C00-49C3-83C9-0E7190AAC7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F0BC443-ED55-4249-87FB-2D3C41EBF1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CF7824-5758-4987-9F05-9158CA5400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4F2D471-4B5E-4394-A3D0-2582DA7BFF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9215A2-6CCD-43CA-B2BA-E0841268A43A}"/>
              </a:ext>
            </a:extLst>
          </p:cNvPr>
          <p:cNvSpPr>
            <a:spLocks noGrp="1"/>
          </p:cNvSpPr>
          <p:nvPr>
            <p:ph type="dt" sz="half" idx="10"/>
          </p:nvPr>
        </p:nvSpPr>
        <p:spPr/>
        <p:txBody>
          <a:bodyPr/>
          <a:lstStyle/>
          <a:p>
            <a:fld id="{1E17F9B6-D985-4D5B-AC6F-247F2735FCFA}" type="datetime1">
              <a:rPr lang="en-US" smtClean="0"/>
              <a:t>11/4/2019</a:t>
            </a:fld>
            <a:endParaRPr lang="en-US"/>
          </a:p>
        </p:txBody>
      </p:sp>
      <p:sp>
        <p:nvSpPr>
          <p:cNvPr id="8" name="Footer Placeholder 7">
            <a:extLst>
              <a:ext uri="{FF2B5EF4-FFF2-40B4-BE49-F238E27FC236}">
                <a16:creationId xmlns:a16="http://schemas.microsoft.com/office/drawing/2014/main" id="{E3A13A22-2B15-48A2-A36D-322BB63431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039A0D-BA20-4278-991D-5A77F4CA0DBF}"/>
              </a:ext>
            </a:extLst>
          </p:cNvPr>
          <p:cNvSpPr>
            <a:spLocks noGrp="1"/>
          </p:cNvSpPr>
          <p:nvPr>
            <p:ph type="sldNum" sz="quarter" idx="12"/>
          </p:nvPr>
        </p:nvSpPr>
        <p:spPr/>
        <p:txBody>
          <a:bodyPr/>
          <a:lstStyle>
            <a:lvl1pPr>
              <a:defRPr/>
            </a:lvl1pPr>
          </a:lstStyle>
          <a:p>
            <a:fld id="{6473A0A9-0253-41E1-8134-CC66DB5B0D7E}" type="slidenum">
              <a:rPr lang="en-US" smtClean="0">
                <a:solidFill>
                  <a:schemeClr val="accent1"/>
                </a:solidFill>
              </a:rPr>
              <a:pPr/>
              <a:t>‹#›</a:t>
            </a:fld>
            <a:endParaRPr lang="en-US" altLang="en-US" dirty="0">
              <a:solidFill>
                <a:srgbClr val="FFFFFF"/>
              </a:solidFill>
            </a:endParaRPr>
          </a:p>
        </p:txBody>
      </p:sp>
    </p:spTree>
    <p:extLst>
      <p:ext uri="{BB962C8B-B14F-4D97-AF65-F5344CB8AC3E}">
        <p14:creationId xmlns:p14="http://schemas.microsoft.com/office/powerpoint/2010/main" val="11502795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7B169-C6B8-4D15-A0DA-2FA8A82F09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03C5A1-C96D-4EA9-B070-C58CE9E050A2}"/>
              </a:ext>
            </a:extLst>
          </p:cNvPr>
          <p:cNvSpPr>
            <a:spLocks noGrp="1"/>
          </p:cNvSpPr>
          <p:nvPr>
            <p:ph type="dt" sz="half" idx="10"/>
          </p:nvPr>
        </p:nvSpPr>
        <p:spPr/>
        <p:txBody>
          <a:bodyPr/>
          <a:lstStyle/>
          <a:p>
            <a:fld id="{AD1016D3-8FE3-4569-8243-1CD72972522B}" type="datetime1">
              <a:rPr lang="en-US" smtClean="0"/>
              <a:t>11/4/2019</a:t>
            </a:fld>
            <a:endParaRPr lang="en-US"/>
          </a:p>
        </p:txBody>
      </p:sp>
      <p:sp>
        <p:nvSpPr>
          <p:cNvPr id="4" name="Footer Placeholder 3">
            <a:extLst>
              <a:ext uri="{FF2B5EF4-FFF2-40B4-BE49-F238E27FC236}">
                <a16:creationId xmlns:a16="http://schemas.microsoft.com/office/drawing/2014/main" id="{0646C87F-3453-4038-8455-F8E662E384B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2D41E5-1E34-48F5-BD02-B2DB5E8A7014}"/>
              </a:ext>
            </a:extLst>
          </p:cNvPr>
          <p:cNvSpPr>
            <a:spLocks noGrp="1"/>
          </p:cNvSpPr>
          <p:nvPr>
            <p:ph type="sldNum" sz="quarter" idx="12"/>
          </p:nvPr>
        </p:nvSpPr>
        <p:spPr/>
        <p:txBody>
          <a:bodyPr/>
          <a:lstStyle>
            <a:lvl1pPr>
              <a:defRPr/>
            </a:lvl1pPr>
          </a:lstStyle>
          <a:p>
            <a:fld id="{6473A0A9-0253-41E1-8134-CC66DB5B0D7E}" type="slidenum">
              <a:rPr lang="en-US" smtClean="0">
                <a:solidFill>
                  <a:schemeClr val="accent1"/>
                </a:solidFill>
              </a:rPr>
              <a:pPr/>
              <a:t>‹#›</a:t>
            </a:fld>
            <a:endParaRPr lang="en-US" altLang="en-US" dirty="0">
              <a:solidFill>
                <a:srgbClr val="FFFFFF"/>
              </a:solidFill>
            </a:endParaRPr>
          </a:p>
        </p:txBody>
      </p:sp>
    </p:spTree>
    <p:extLst>
      <p:ext uri="{BB962C8B-B14F-4D97-AF65-F5344CB8AC3E}">
        <p14:creationId xmlns:p14="http://schemas.microsoft.com/office/powerpoint/2010/main" val="23637258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9440E8-CA12-45CC-A19E-2E57A305E3CB}"/>
              </a:ext>
            </a:extLst>
          </p:cNvPr>
          <p:cNvSpPr>
            <a:spLocks noGrp="1"/>
          </p:cNvSpPr>
          <p:nvPr>
            <p:ph type="dt" sz="half" idx="10"/>
          </p:nvPr>
        </p:nvSpPr>
        <p:spPr/>
        <p:txBody>
          <a:bodyPr/>
          <a:lstStyle/>
          <a:p>
            <a:fld id="{1AA886D1-8E48-4DC2-A3E4-C17E3E3FB79A}" type="datetime1">
              <a:rPr lang="en-US" smtClean="0"/>
              <a:t>11/4/2019</a:t>
            </a:fld>
            <a:endParaRPr lang="en-US"/>
          </a:p>
        </p:txBody>
      </p:sp>
      <p:sp>
        <p:nvSpPr>
          <p:cNvPr id="3" name="Footer Placeholder 2">
            <a:extLst>
              <a:ext uri="{FF2B5EF4-FFF2-40B4-BE49-F238E27FC236}">
                <a16:creationId xmlns:a16="http://schemas.microsoft.com/office/drawing/2014/main" id="{B068585F-75F7-4EE4-A7BD-354E8E3FCDF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49B08B7-9B6A-425F-A798-90991AD7CF36}"/>
              </a:ext>
            </a:extLst>
          </p:cNvPr>
          <p:cNvSpPr>
            <a:spLocks noGrp="1"/>
          </p:cNvSpPr>
          <p:nvPr>
            <p:ph type="sldNum" sz="quarter" idx="12"/>
          </p:nvPr>
        </p:nvSpPr>
        <p:spPr/>
        <p:txBody>
          <a:bodyPr/>
          <a:lstStyle>
            <a:lvl1pPr>
              <a:defRPr/>
            </a:lvl1pPr>
          </a:lstStyle>
          <a:p>
            <a:fld id="{6473A0A9-0253-41E1-8134-CC66DB5B0D7E}" type="slidenum">
              <a:rPr lang="en-US" smtClean="0">
                <a:solidFill>
                  <a:schemeClr val="accent1"/>
                </a:solidFill>
              </a:rPr>
              <a:pPr/>
              <a:t>‹#›</a:t>
            </a:fld>
            <a:endParaRPr lang="en-US" altLang="en-US" dirty="0">
              <a:solidFill>
                <a:srgbClr val="FFFFFF"/>
              </a:solidFill>
            </a:endParaRPr>
          </a:p>
        </p:txBody>
      </p:sp>
    </p:spTree>
    <p:extLst>
      <p:ext uri="{BB962C8B-B14F-4D97-AF65-F5344CB8AC3E}">
        <p14:creationId xmlns:p14="http://schemas.microsoft.com/office/powerpoint/2010/main" val="33733369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6EEE9-1F8C-4D9F-BF1C-338DE4C4E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B44D3C-30CB-4754-94F4-FC18CC05A2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DCBE6D-C097-47B5-90E5-5971BE617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4DEFCF-6E69-49BF-AF58-4AFF9B405610}"/>
              </a:ext>
            </a:extLst>
          </p:cNvPr>
          <p:cNvSpPr>
            <a:spLocks noGrp="1"/>
          </p:cNvSpPr>
          <p:nvPr>
            <p:ph type="dt" sz="half" idx="10"/>
          </p:nvPr>
        </p:nvSpPr>
        <p:spPr/>
        <p:txBody>
          <a:bodyPr/>
          <a:lstStyle/>
          <a:p>
            <a:fld id="{E202BEBB-8A2A-449D-A45C-65CA897E93BA}" type="datetime1">
              <a:rPr lang="en-US" smtClean="0"/>
              <a:t>11/4/2019</a:t>
            </a:fld>
            <a:endParaRPr lang="en-US"/>
          </a:p>
        </p:txBody>
      </p:sp>
      <p:sp>
        <p:nvSpPr>
          <p:cNvPr id="6" name="Footer Placeholder 5">
            <a:extLst>
              <a:ext uri="{FF2B5EF4-FFF2-40B4-BE49-F238E27FC236}">
                <a16:creationId xmlns:a16="http://schemas.microsoft.com/office/drawing/2014/main" id="{5143D07D-9F9A-47A1-891E-D11165B8A5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09A95A-6C42-4086-AA04-56315CC7F5CD}"/>
              </a:ext>
            </a:extLst>
          </p:cNvPr>
          <p:cNvSpPr>
            <a:spLocks noGrp="1"/>
          </p:cNvSpPr>
          <p:nvPr>
            <p:ph type="sldNum" sz="quarter" idx="12"/>
          </p:nvPr>
        </p:nvSpPr>
        <p:spPr/>
        <p:txBody>
          <a:bodyPr/>
          <a:lstStyle/>
          <a:p>
            <a:fld id="{6473A0A9-0253-41E1-8134-CC66DB5B0D7E}" type="slidenum">
              <a:rPr lang="en-US" smtClean="0"/>
              <a:pPr/>
              <a:t>‹#›</a:t>
            </a:fld>
            <a:r>
              <a:rPr lang="en-US" altLang="en-US"/>
              <a:t> </a:t>
            </a:r>
            <a:r>
              <a:rPr lang="en-US" altLang="en-US">
                <a:solidFill>
                  <a:srgbClr val="FFFFFF"/>
                </a:solidFill>
              </a:rPr>
              <a:t>|  Presentation Title</a:t>
            </a:r>
            <a:endParaRPr lang="en-US" altLang="en-US" dirty="0">
              <a:solidFill>
                <a:srgbClr val="FFFFFF"/>
              </a:solidFill>
            </a:endParaRPr>
          </a:p>
        </p:txBody>
      </p:sp>
    </p:spTree>
    <p:extLst>
      <p:ext uri="{BB962C8B-B14F-4D97-AF65-F5344CB8AC3E}">
        <p14:creationId xmlns:p14="http://schemas.microsoft.com/office/powerpoint/2010/main" val="20377144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4837D-A40A-4BA8-A261-69D5C95A9D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AB6D6B-4F59-4515-9A5D-82FDBA08D8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BFF982-FE27-4295-987C-E10D90F5A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FCA80C-67D5-4185-B210-DDA684DCC6CE}"/>
              </a:ext>
            </a:extLst>
          </p:cNvPr>
          <p:cNvSpPr>
            <a:spLocks noGrp="1"/>
          </p:cNvSpPr>
          <p:nvPr>
            <p:ph type="dt" sz="half" idx="10"/>
          </p:nvPr>
        </p:nvSpPr>
        <p:spPr/>
        <p:txBody>
          <a:bodyPr/>
          <a:lstStyle/>
          <a:p>
            <a:fld id="{4F118B6C-D79A-4985-B163-09116417AE02}" type="datetime1">
              <a:rPr lang="en-US" smtClean="0"/>
              <a:t>11/4/2019</a:t>
            </a:fld>
            <a:endParaRPr lang="en-US"/>
          </a:p>
        </p:txBody>
      </p:sp>
      <p:sp>
        <p:nvSpPr>
          <p:cNvPr id="6" name="Footer Placeholder 5">
            <a:extLst>
              <a:ext uri="{FF2B5EF4-FFF2-40B4-BE49-F238E27FC236}">
                <a16:creationId xmlns:a16="http://schemas.microsoft.com/office/drawing/2014/main" id="{25D062B4-098B-495A-9D46-EBF593716F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CE77F2-70C6-46DD-B490-881D1A94C8DF}"/>
              </a:ext>
            </a:extLst>
          </p:cNvPr>
          <p:cNvSpPr>
            <a:spLocks noGrp="1"/>
          </p:cNvSpPr>
          <p:nvPr>
            <p:ph type="sldNum" sz="quarter" idx="12"/>
          </p:nvPr>
        </p:nvSpPr>
        <p:spPr/>
        <p:txBody>
          <a:bodyPr/>
          <a:lstStyle/>
          <a:p>
            <a:fld id="{6473A0A9-0253-41E1-8134-CC66DB5B0D7E}" type="slidenum">
              <a:rPr lang="en-US" smtClean="0"/>
              <a:pPr/>
              <a:t>‹#›</a:t>
            </a:fld>
            <a:r>
              <a:rPr lang="en-US" altLang="en-US"/>
              <a:t> </a:t>
            </a:r>
            <a:r>
              <a:rPr lang="en-US" altLang="en-US">
                <a:solidFill>
                  <a:srgbClr val="FFFFFF"/>
                </a:solidFill>
              </a:rPr>
              <a:t>|  Presentation Title</a:t>
            </a:r>
            <a:endParaRPr lang="en-US" altLang="en-US" dirty="0">
              <a:solidFill>
                <a:srgbClr val="FFFFFF"/>
              </a:solidFill>
            </a:endParaRPr>
          </a:p>
        </p:txBody>
      </p:sp>
    </p:spTree>
    <p:extLst>
      <p:ext uri="{BB962C8B-B14F-4D97-AF65-F5344CB8AC3E}">
        <p14:creationId xmlns:p14="http://schemas.microsoft.com/office/powerpoint/2010/main" val="52316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8BE4F-9A3C-4869-B58A-206DCE243A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AAA107-140C-4457-805A-EF7E5E3317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E17B8-0925-4C90-B066-58E8C2A22C30}"/>
              </a:ext>
            </a:extLst>
          </p:cNvPr>
          <p:cNvSpPr>
            <a:spLocks noGrp="1"/>
          </p:cNvSpPr>
          <p:nvPr>
            <p:ph type="dt" sz="half" idx="10"/>
          </p:nvPr>
        </p:nvSpPr>
        <p:spPr/>
        <p:txBody>
          <a:bodyPr/>
          <a:lstStyle/>
          <a:p>
            <a:fld id="{516F4D67-5FA6-4A3D-8420-ADE536D6C7B4}" type="datetime1">
              <a:rPr lang="en-US" smtClean="0"/>
              <a:t>11/4/2019</a:t>
            </a:fld>
            <a:endParaRPr lang="en-US"/>
          </a:p>
        </p:txBody>
      </p:sp>
      <p:sp>
        <p:nvSpPr>
          <p:cNvPr id="5" name="Footer Placeholder 4">
            <a:extLst>
              <a:ext uri="{FF2B5EF4-FFF2-40B4-BE49-F238E27FC236}">
                <a16:creationId xmlns:a16="http://schemas.microsoft.com/office/drawing/2014/main" id="{467E081E-D4A7-4B3C-B7CF-DE42E79E4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1435BD-1DA9-46EB-8D6F-0CDAB0A914C1}"/>
              </a:ext>
            </a:extLst>
          </p:cNvPr>
          <p:cNvSpPr>
            <a:spLocks noGrp="1"/>
          </p:cNvSpPr>
          <p:nvPr>
            <p:ph type="sldNum" sz="quarter" idx="12"/>
          </p:nvPr>
        </p:nvSpPr>
        <p:spPr/>
        <p:txBody>
          <a:bodyPr/>
          <a:lstStyle/>
          <a:p>
            <a:fld id="{6473A0A9-0253-41E1-8134-CC66DB5B0D7E}" type="slidenum">
              <a:rPr lang="en-US" smtClean="0"/>
              <a:pPr/>
              <a:t>‹#›</a:t>
            </a:fld>
            <a:r>
              <a:rPr lang="en-US" altLang="en-US"/>
              <a:t> </a:t>
            </a:r>
            <a:r>
              <a:rPr lang="en-US" altLang="en-US">
                <a:solidFill>
                  <a:srgbClr val="FFFFFF"/>
                </a:solidFill>
              </a:rPr>
              <a:t>|  Presentation Title</a:t>
            </a:r>
            <a:endParaRPr lang="en-US" altLang="en-US" dirty="0">
              <a:solidFill>
                <a:srgbClr val="FFFFFF"/>
              </a:solidFill>
            </a:endParaRPr>
          </a:p>
        </p:txBody>
      </p:sp>
    </p:spTree>
    <p:extLst>
      <p:ext uri="{BB962C8B-B14F-4D97-AF65-F5344CB8AC3E}">
        <p14:creationId xmlns:p14="http://schemas.microsoft.com/office/powerpoint/2010/main" val="17037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320"/>
            </a:lvl1pPr>
          </a:lstStyle>
          <a:p>
            <a:r>
              <a:rPr lang="en-US"/>
              <a:t>Click to edit Master title style</a:t>
            </a:r>
            <a:endParaRPr lang="en-US" dirty="0"/>
          </a:p>
        </p:txBody>
      </p:sp>
      <p:sp>
        <p:nvSpPr>
          <p:cNvPr id="7" name="Footer Placeholder 4"/>
          <p:cNvSpPr>
            <a:spLocks noGrp="1"/>
          </p:cNvSpPr>
          <p:nvPr>
            <p:ph type="ftr" sz="quarter" idx="3"/>
          </p:nvPr>
        </p:nvSpPr>
        <p:spPr>
          <a:xfrm>
            <a:off x="8175368" y="6205887"/>
            <a:ext cx="1502032"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8" name="Slide Number Placeholder 5"/>
          <p:cNvSpPr>
            <a:spLocks noGrp="1"/>
          </p:cNvSpPr>
          <p:nvPr>
            <p:ph type="sldNum" sz="quarter" idx="4"/>
          </p:nvPr>
        </p:nvSpPr>
        <p:spPr>
          <a:xfrm>
            <a:off x="838203" y="6205887"/>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Tree>
    <p:extLst>
      <p:ext uri="{BB962C8B-B14F-4D97-AF65-F5344CB8AC3E}">
        <p14:creationId xmlns:p14="http://schemas.microsoft.com/office/powerpoint/2010/main" val="5945504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AA8D18-EEC4-48C3-AE1A-BBD66E3C98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A96FD1-452C-4347-8AD6-9B5037420DC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B0D6CC-0DA6-464F-9D3E-263022E3DEA3}"/>
              </a:ext>
            </a:extLst>
          </p:cNvPr>
          <p:cNvSpPr>
            <a:spLocks noGrp="1"/>
          </p:cNvSpPr>
          <p:nvPr>
            <p:ph type="dt" sz="half" idx="10"/>
          </p:nvPr>
        </p:nvSpPr>
        <p:spPr/>
        <p:txBody>
          <a:bodyPr/>
          <a:lstStyle/>
          <a:p>
            <a:fld id="{340F69C2-61A1-40DA-BBB0-88CAD2298113}" type="datetime1">
              <a:rPr lang="en-US" smtClean="0"/>
              <a:t>11/4/2019</a:t>
            </a:fld>
            <a:endParaRPr lang="en-US"/>
          </a:p>
        </p:txBody>
      </p:sp>
      <p:sp>
        <p:nvSpPr>
          <p:cNvPr id="5" name="Footer Placeholder 4">
            <a:extLst>
              <a:ext uri="{FF2B5EF4-FFF2-40B4-BE49-F238E27FC236}">
                <a16:creationId xmlns:a16="http://schemas.microsoft.com/office/drawing/2014/main" id="{8323B2C5-69B6-432E-BD81-CBACBE363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FAC801-7E4C-4F69-B985-CFD9EE548539}"/>
              </a:ext>
            </a:extLst>
          </p:cNvPr>
          <p:cNvSpPr>
            <a:spLocks noGrp="1"/>
          </p:cNvSpPr>
          <p:nvPr>
            <p:ph type="sldNum" sz="quarter" idx="12"/>
          </p:nvPr>
        </p:nvSpPr>
        <p:spPr/>
        <p:txBody>
          <a:bodyPr/>
          <a:lstStyle/>
          <a:p>
            <a:fld id="{6473A0A9-0253-41E1-8134-CC66DB5B0D7E}" type="slidenum">
              <a:rPr lang="en-US" smtClean="0"/>
              <a:pPr/>
              <a:t>‹#›</a:t>
            </a:fld>
            <a:r>
              <a:rPr lang="en-US" altLang="en-US"/>
              <a:t> </a:t>
            </a:r>
            <a:r>
              <a:rPr lang="en-US" altLang="en-US">
                <a:solidFill>
                  <a:srgbClr val="FFFFFF"/>
                </a:solidFill>
              </a:rPr>
              <a:t>|  Presentation Title</a:t>
            </a:r>
            <a:endParaRPr lang="en-US" altLang="en-US" dirty="0">
              <a:solidFill>
                <a:srgbClr val="FFFFFF"/>
              </a:solidFill>
            </a:endParaRPr>
          </a:p>
        </p:txBody>
      </p:sp>
    </p:spTree>
    <p:extLst>
      <p:ext uri="{BB962C8B-B14F-4D97-AF65-F5344CB8AC3E}">
        <p14:creationId xmlns:p14="http://schemas.microsoft.com/office/powerpoint/2010/main" val="3082467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060"/>
            <a:ext cx="10515600" cy="1325880"/>
          </a:xfrm>
        </p:spPr>
        <p:txBody>
          <a:bodyPr/>
          <a:lstStyle>
            <a:lvl1pPr>
              <a:defRPr b="0"/>
            </a:lvl1pPr>
          </a:lstStyle>
          <a:p>
            <a:r>
              <a:rPr lang="en-US"/>
              <a:t>Click to edit Master title style</a:t>
            </a:r>
            <a:endParaRPr lang="en-US" dirty="0"/>
          </a:p>
        </p:txBody>
      </p:sp>
      <p:sp>
        <p:nvSpPr>
          <p:cNvPr id="6" name="Footer Placeholder 4"/>
          <p:cNvSpPr>
            <a:spLocks noGrp="1"/>
          </p:cNvSpPr>
          <p:nvPr>
            <p:ph type="ftr" sz="quarter" idx="3"/>
          </p:nvPr>
        </p:nvSpPr>
        <p:spPr>
          <a:xfrm>
            <a:off x="7518400" y="6205887"/>
            <a:ext cx="21336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7" name="Slide Number Placeholder 5"/>
          <p:cNvSpPr>
            <a:spLocks noGrp="1"/>
          </p:cNvSpPr>
          <p:nvPr>
            <p:ph type="sldNum" sz="quarter" idx="4"/>
          </p:nvPr>
        </p:nvSpPr>
        <p:spPr>
          <a:xfrm>
            <a:off x="838203" y="6205887"/>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Tree>
    <p:extLst>
      <p:ext uri="{BB962C8B-B14F-4D97-AF65-F5344CB8AC3E}">
        <p14:creationId xmlns:p14="http://schemas.microsoft.com/office/powerpoint/2010/main" val="1758716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7518400" y="6205887"/>
            <a:ext cx="21336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5" name="Slide Number Placeholder 5"/>
          <p:cNvSpPr>
            <a:spLocks noGrp="1"/>
          </p:cNvSpPr>
          <p:nvPr>
            <p:ph type="sldNum" sz="quarter" idx="4"/>
          </p:nvPr>
        </p:nvSpPr>
        <p:spPr>
          <a:xfrm>
            <a:off x="838203" y="6205887"/>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solidFill>
                  <a:schemeClr val="accent1"/>
                </a:solidFill>
              </a:rPr>
              <a:t> </a:t>
            </a:r>
            <a:r>
              <a:rPr lang="en-US" altLang="en-US" dirty="0">
                <a:solidFill>
                  <a:srgbClr val="FFFFFF"/>
                </a:solidFill>
              </a:rPr>
              <a:t>|  Presentation Title</a:t>
            </a:r>
          </a:p>
        </p:txBody>
      </p:sp>
    </p:spTree>
    <p:extLst>
      <p:ext uri="{BB962C8B-B14F-4D97-AF65-F5344CB8AC3E}">
        <p14:creationId xmlns:p14="http://schemas.microsoft.com/office/powerpoint/2010/main" val="889972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37166"/>
            <a:ext cx="9144000" cy="1930400"/>
          </a:xfrm>
        </p:spPr>
        <p:txBody>
          <a:bodyPr anchor="b"/>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406400" y="2159635"/>
            <a:ext cx="9144000" cy="1655762"/>
          </a:xfrm>
        </p:spPr>
        <p:txBody>
          <a:bodyPr/>
          <a:lstStyle>
            <a:lvl1pPr marL="0" indent="0" algn="l">
              <a:buNone/>
              <a:defRPr sz="2160"/>
            </a:lvl1pPr>
            <a:lvl2pPr marL="411475" indent="0" algn="ctr">
              <a:buNone/>
              <a:defRPr sz="1800"/>
            </a:lvl2pPr>
            <a:lvl3pPr marL="822952" indent="0" algn="ctr">
              <a:buNone/>
              <a:defRPr sz="1620"/>
            </a:lvl3pPr>
            <a:lvl4pPr marL="1234428" indent="0" algn="ctr">
              <a:buNone/>
              <a:defRPr sz="1440"/>
            </a:lvl4pPr>
            <a:lvl5pPr marL="1645904" indent="0" algn="ctr">
              <a:buNone/>
              <a:defRPr sz="1440"/>
            </a:lvl5pPr>
            <a:lvl6pPr marL="2057380" indent="0" algn="ctr">
              <a:buNone/>
              <a:defRPr sz="1440"/>
            </a:lvl6pPr>
            <a:lvl7pPr marL="2468855" indent="0" algn="ctr">
              <a:buNone/>
              <a:defRPr sz="1440"/>
            </a:lvl7pPr>
            <a:lvl8pPr marL="2880331" indent="0" algn="ctr">
              <a:buNone/>
              <a:defRPr sz="1440"/>
            </a:lvl8pPr>
            <a:lvl9pPr marL="3291808" indent="0" algn="ctr">
              <a:buNone/>
              <a:defRPr sz="1440"/>
            </a:lvl9pPr>
          </a:lstStyle>
          <a:p>
            <a:r>
              <a:rPr lang="en-US"/>
              <a:t>Click to edit Master subtitle style</a:t>
            </a: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56800" y="4243958"/>
            <a:ext cx="2235200" cy="1471042"/>
          </a:xfrm>
          <a:prstGeom prst="rect">
            <a:avLst/>
          </a:prstGeom>
          <a:effectLst>
            <a:outerShdw blurRad="203200" dist="88900" dir="7740000" sx="101000" sy="101000" algn="tr" rotWithShape="0">
              <a:prstClr val="black">
                <a:alpha val="65000"/>
              </a:prstClr>
            </a:outerShdw>
          </a:effectLst>
        </p:spPr>
      </p:pic>
    </p:spTree>
    <p:extLst>
      <p:ext uri="{BB962C8B-B14F-4D97-AF65-F5344CB8AC3E}">
        <p14:creationId xmlns:p14="http://schemas.microsoft.com/office/powerpoint/2010/main" val="3660684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4991"/>
            <a:ext cx="5029200" cy="38900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p:cNvSpPr>
            <a:spLocks noGrp="1"/>
          </p:cNvSpPr>
          <p:nvPr>
            <p:ph type="ftr" sz="quarter" idx="3"/>
          </p:nvPr>
        </p:nvSpPr>
        <p:spPr>
          <a:xfrm>
            <a:off x="7620000" y="6208105"/>
            <a:ext cx="20447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9" name="Slide Number Placeholder 5"/>
          <p:cNvSpPr>
            <a:spLocks noGrp="1"/>
          </p:cNvSpPr>
          <p:nvPr>
            <p:ph type="sldNum" sz="quarter" idx="4"/>
          </p:nvPr>
        </p:nvSpPr>
        <p:spPr>
          <a:xfrm>
            <a:off x="838203" y="6208105"/>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
        <p:nvSpPr>
          <p:cNvPr id="8" name="Content Placeholder 2"/>
          <p:cNvSpPr>
            <a:spLocks noGrp="1"/>
          </p:cNvSpPr>
          <p:nvPr>
            <p:ph idx="10"/>
          </p:nvPr>
        </p:nvSpPr>
        <p:spPr>
          <a:xfrm>
            <a:off x="6324600" y="1824991"/>
            <a:ext cx="5029200" cy="38900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99135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p:cNvSpPr>
            <a:spLocks noGrp="1"/>
          </p:cNvSpPr>
          <p:nvPr>
            <p:ph type="ftr" sz="quarter" idx="3"/>
          </p:nvPr>
        </p:nvSpPr>
        <p:spPr>
          <a:xfrm>
            <a:off x="7620000" y="6208105"/>
            <a:ext cx="20447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9" name="Slide Number Placeholder 5"/>
          <p:cNvSpPr>
            <a:spLocks noGrp="1"/>
          </p:cNvSpPr>
          <p:nvPr>
            <p:ph type="sldNum" sz="quarter" idx="4"/>
          </p:nvPr>
        </p:nvSpPr>
        <p:spPr>
          <a:xfrm>
            <a:off x="838203" y="6208105"/>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spTree>
    <p:extLst>
      <p:ext uri="{BB962C8B-B14F-4D97-AF65-F5344CB8AC3E}">
        <p14:creationId xmlns:p14="http://schemas.microsoft.com/office/powerpoint/2010/main" val="1383261093"/>
      </p:ext>
    </p:extLst>
  </p:cSld>
  <p:clrMapOvr>
    <a:masterClrMapping/>
  </p:clrMapOvr>
</p:sldLayout>
</file>

<file path=ppt/slideMasters/_rels/slideMaster1.xml.rels><?xml version="1.0" encoding="UTF-8" ?><Relationships xmlns="http://schemas.openxmlformats.org/package/2006/relationships"><Relationship Target="../media/image1.png" Type="http://schemas.openxmlformats.org/officeDocument/2006/relationships/image" Id="rId8"></Relationship><Relationship Target="../slideLayouts/slideLayout3.xml" Type="http://schemas.openxmlformats.org/officeDocument/2006/relationships/slideLayout" Id="rId3"></Relationship><Relationship Target="../theme/theme1.xml" Type="http://schemas.openxmlformats.org/officeDocument/2006/relationships/theme" Id="rId7"></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5.xml" Type="http://schemas.openxmlformats.org/officeDocument/2006/relationships/slideLayout" Id="rId5"></Relationship><Relationship Target="../slideLayouts/slideLayout4.xml" Type="http://schemas.openxmlformats.org/officeDocument/2006/relationships/slideLayout" Id="rId4"></Relationship></Relationships>
</file>

<file path=ppt/slideMasters/_rels/slideMaster2.xml.rels><?xml version="1.0" encoding="UTF-8" ?><Relationships xmlns="http://schemas.openxmlformats.org/package/2006/relationships"><Relationship Target="../slideLayouts/slideLayout9.xml" Type="http://schemas.openxmlformats.org/officeDocument/2006/relationships/slideLayout" Id="rId3"></Relationship><Relationship Target="../media/image1.png" Type="http://schemas.openxmlformats.org/officeDocument/2006/relationships/image" Id="rId7"></Relationship><Relationship Target="../slideLayouts/slideLayout8.xml" Type="http://schemas.openxmlformats.org/officeDocument/2006/relationships/slideLayout" Id="rId2"></Relationship><Relationship Target="../slideLayouts/slideLayout7.xml" Type="http://schemas.openxmlformats.org/officeDocument/2006/relationships/slideLayout" Id="rId1"></Relationship><Relationship Target="../theme/theme2.xml" Type="http://schemas.openxmlformats.org/officeDocument/2006/relationships/theme" Id="rId6"></Relationship><Relationship Target="../slideLayouts/slideLayout11.xml" Type="http://schemas.openxmlformats.org/officeDocument/2006/relationships/slideLayout" Id="rId5"></Relationship><Relationship Target="../slideLayouts/slideLayout10.xml" Type="http://schemas.openxmlformats.org/officeDocument/2006/relationships/slideLayout" Id="rId4"></Relationship></Relationships>
</file>

<file path=ppt/slideMasters/_rels/slideMaster3.xml.rels><?xml version="1.0" encoding="UTF-8" ?><Relationships xmlns="http://schemas.openxmlformats.org/package/2006/relationships"><Relationship Target="../media/image1.png" Type="http://schemas.openxmlformats.org/officeDocument/2006/relationships/image" Id="rId8"></Relationship><Relationship Target="../slideLayouts/slideLayout14.xml" Type="http://schemas.openxmlformats.org/officeDocument/2006/relationships/slideLayout" Id="rId3"></Relationship><Relationship Target="../theme/theme3.xml" Type="http://schemas.openxmlformats.org/officeDocument/2006/relationships/theme" Id="rId7"></Relationship><Relationship Target="../slideLayouts/slideLayout13.xml" Type="http://schemas.openxmlformats.org/officeDocument/2006/relationships/slideLayout" Id="rId2"></Relationship><Relationship Target="../slideLayouts/slideLayout12.xml" Type="http://schemas.openxmlformats.org/officeDocument/2006/relationships/slideLayout" Id="rId1"></Relationship><Relationship Target="../slideLayouts/slideLayout17.xml" Type="http://schemas.openxmlformats.org/officeDocument/2006/relationships/slideLayout" Id="rId6"></Relationship><Relationship Target="../slideLayouts/slideLayout16.xml" Type="http://schemas.openxmlformats.org/officeDocument/2006/relationships/slideLayout" Id="rId5"></Relationship><Relationship Target="../slideLayouts/slideLayout15.xml" Type="http://schemas.openxmlformats.org/officeDocument/2006/relationships/slideLayout" Id="rId4"></Relationship></Relationships>
</file>

<file path=ppt/slideMasters/_rels/slideMaster4.xml.rels><?xml version="1.0" encoding="UTF-8" ?><Relationships xmlns="http://schemas.openxmlformats.org/package/2006/relationships"><Relationship Target="../media/image3.jpeg" Type="http://schemas.openxmlformats.org/officeDocument/2006/relationships/image" Id="rId8"></Relationship><Relationship Target="../slideLayouts/slideLayout20.xml" Type="http://schemas.openxmlformats.org/officeDocument/2006/relationships/slideLayout" Id="rId3"></Relationship><Relationship Target="../theme/theme4.xml" Type="http://schemas.openxmlformats.org/officeDocument/2006/relationships/theme" Id="rId7"></Relationship><Relationship Target="../slideLayouts/slideLayout19.xml" Type="http://schemas.openxmlformats.org/officeDocument/2006/relationships/slideLayout" Id="rId2"></Relationship><Relationship Target="../slideLayouts/slideLayout18.xml" Type="http://schemas.openxmlformats.org/officeDocument/2006/relationships/slideLayout" Id="rId1"></Relationship><Relationship Target="../slideLayouts/slideLayout23.xml" Type="http://schemas.openxmlformats.org/officeDocument/2006/relationships/slideLayout" Id="rId6"></Relationship><Relationship Target="../slideLayouts/slideLayout22.xml" Type="http://schemas.openxmlformats.org/officeDocument/2006/relationships/slideLayout" Id="rId5"></Relationship><Relationship Target="../slideLayouts/slideLayout21.xml" Type="http://schemas.openxmlformats.org/officeDocument/2006/relationships/slideLayout" Id="rId4"></Relationship></Relationships>
</file>

<file path=ppt/slideMasters/_rels/slideMaster5.xml.rels><?xml version="1.0" encoding="UTF-8" ?><Relationships xmlns="http://schemas.openxmlformats.org/package/2006/relationships"><Relationship Target="../media/image3.jpeg" Type="http://schemas.openxmlformats.org/officeDocument/2006/relationships/image" Id="rId8"></Relationship><Relationship Target="../slideLayouts/slideLayout26.xml" Type="http://schemas.openxmlformats.org/officeDocument/2006/relationships/slideLayout" Id="rId3"></Relationship><Relationship Target="../theme/theme5.xml" Type="http://schemas.openxmlformats.org/officeDocument/2006/relationships/theme" Id="rId7"></Relationship><Relationship Target="../slideLayouts/slideLayout25.xml" Type="http://schemas.openxmlformats.org/officeDocument/2006/relationships/slideLayout" Id="rId2"></Relationship><Relationship Target="../slideLayouts/slideLayout24.xml" Type="http://schemas.openxmlformats.org/officeDocument/2006/relationships/slideLayout" Id="rId1"></Relationship><Relationship Target="../slideLayouts/slideLayout29.xml" Type="http://schemas.openxmlformats.org/officeDocument/2006/relationships/slideLayout" Id="rId6"></Relationship><Relationship Target="../slideLayouts/slideLayout28.xml" Type="http://schemas.openxmlformats.org/officeDocument/2006/relationships/slideLayout" Id="rId5"></Relationship><Relationship Target="../slideLayouts/slideLayout27.xml" Type="http://schemas.openxmlformats.org/officeDocument/2006/relationships/slideLayout" Id="rId4"></Relationship></Relationships>
</file>

<file path=ppt/slideMasters/_rels/slideMaster6.xml.rels><?xml version="1.0" encoding="UTF-8" ?><Relationships xmlns="http://schemas.openxmlformats.org/package/2006/relationships"><Relationship Target="../slideLayouts/slideLayout37.xml" Type="http://schemas.openxmlformats.org/officeDocument/2006/relationships/slideLayout" Id="rId8"></Relationship><Relationship Target="../media/image4.png" Type="http://schemas.openxmlformats.org/officeDocument/2006/relationships/image" Id="rId13"></Relationship><Relationship Target="../slideLayouts/slideLayout32.xml" Type="http://schemas.openxmlformats.org/officeDocument/2006/relationships/slideLayout" Id="rId3"></Relationship><Relationship Target="../slideLayouts/slideLayout36.xml" Type="http://schemas.openxmlformats.org/officeDocument/2006/relationships/slideLayout" Id="rId7"></Relationship><Relationship Target="../theme/theme6.xml" Type="http://schemas.openxmlformats.org/officeDocument/2006/relationships/theme" Id="rId12"></Relationship><Relationship Target="../slideLayouts/slideLayout31.xml" Type="http://schemas.openxmlformats.org/officeDocument/2006/relationships/slideLayout" Id="rId2"></Relationship><Relationship Target="../slideLayouts/slideLayout30.xml" Type="http://schemas.openxmlformats.org/officeDocument/2006/relationships/slideLayout" Id="rId1"></Relationship><Relationship Target="../slideLayouts/slideLayout35.xml" Type="http://schemas.openxmlformats.org/officeDocument/2006/relationships/slideLayout" Id="rId6"></Relationship><Relationship Target="../slideLayouts/slideLayout40.xml" Type="http://schemas.openxmlformats.org/officeDocument/2006/relationships/slideLayout" Id="rId11"></Relationship><Relationship Target="../slideLayouts/slideLayout34.xml" Type="http://schemas.openxmlformats.org/officeDocument/2006/relationships/slideLayout" Id="rId5"></Relationship><Relationship Target="../slideLayouts/slideLayout39.xml" Type="http://schemas.openxmlformats.org/officeDocument/2006/relationships/slideLayout" Id="rId10"></Relationship><Relationship Target="../slideLayouts/slideLayout33.xml" Type="http://schemas.openxmlformats.org/officeDocument/2006/relationships/slideLayout" Id="rId4"></Relationship><Relationship Target="../slideLayouts/slideLayout38.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100000">
              <a:srgbClr val="3D6E84">
                <a:lumMod val="60000"/>
              </a:srgbClr>
            </a:gs>
            <a:gs pos="0">
              <a:srgbClr val="3D6E84"/>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28600"/>
            <a:ext cx="10515600" cy="13258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4991"/>
            <a:ext cx="10515600" cy="38900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black">
          <a:xfrm>
            <a:off x="9919533" y="5882049"/>
            <a:ext cx="1434267" cy="767620"/>
          </a:xfrm>
          <a:prstGeom prst="rect">
            <a:avLst/>
          </a:prstGeom>
        </p:spPr>
      </p:pic>
      <p:sp>
        <p:nvSpPr>
          <p:cNvPr id="9" name="Footer Placeholder 4"/>
          <p:cNvSpPr>
            <a:spLocks noGrp="1"/>
          </p:cNvSpPr>
          <p:nvPr>
            <p:ph type="ftr" sz="quarter" idx="3"/>
          </p:nvPr>
        </p:nvSpPr>
        <p:spPr>
          <a:xfrm>
            <a:off x="6973133" y="6205887"/>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10" name="Slide Number Placeholder 5"/>
          <p:cNvSpPr>
            <a:spLocks noGrp="1"/>
          </p:cNvSpPr>
          <p:nvPr>
            <p:ph type="sldNum" sz="quarter" idx="4"/>
          </p:nvPr>
        </p:nvSpPr>
        <p:spPr>
          <a:xfrm>
            <a:off x="838203" y="6205887"/>
            <a:ext cx="4140200" cy="365125"/>
          </a:xfrm>
          <a:prstGeom prst="rect">
            <a:avLst/>
          </a:prstGeom>
        </p:spPr>
        <p:txBody>
          <a:bodyPr vert="horz" lIns="91440" tIns="45720" rIns="91440" bIns="45720" rtlCol="0" anchor="ctr"/>
          <a:lstStyle>
            <a:lvl1pPr algn="l">
              <a:defRPr sz="1080">
                <a:solidFill>
                  <a:schemeClr val="accent1"/>
                </a:solidFill>
              </a:defRPr>
            </a:lvl1pPr>
          </a:lstStyle>
          <a:p>
            <a:fld id="{6473A0A9-0253-41E1-8134-CC66DB5B0D7E}" type="slidenum">
              <a:rPr lang="en-US" smtClean="0"/>
              <a:pPr/>
              <a:t>‹#›</a:t>
            </a:fld>
            <a:r>
              <a:rPr lang="en-US" altLang="en-US" dirty="0"/>
              <a:t> </a:t>
            </a:r>
            <a:r>
              <a:rPr lang="en-US" altLang="en-US" dirty="0">
                <a:solidFill>
                  <a:srgbClr val="FFFFFF"/>
                </a:solidFill>
              </a:rPr>
              <a:t>|  Presentation Title</a:t>
            </a:r>
          </a:p>
        </p:txBody>
      </p:sp>
    </p:spTree>
    <p:extLst>
      <p:ext uri="{BB962C8B-B14F-4D97-AF65-F5344CB8AC3E}">
        <p14:creationId xmlns:p14="http://schemas.microsoft.com/office/powerpoint/2010/main" val="28803340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6" r:id="rId3"/>
    <p:sldLayoutId id="2147483690" r:id="rId4"/>
    <p:sldLayoutId id="2147483663" r:id="rId5"/>
    <p:sldLayoutId id="2147483664" r:id="rId6"/>
  </p:sldLayoutIdLst>
  <p:hf hdr="0" ftr="0" dt="0"/>
  <p:txStyles>
    <p:titleStyle>
      <a:lvl1pPr algn="l" defTabSz="1097269" rtl="0" eaLnBrk="1" latinLnBrk="0" hangingPunct="1">
        <a:lnSpc>
          <a:spcPct val="90000"/>
        </a:lnSpc>
        <a:spcBef>
          <a:spcPct val="0"/>
        </a:spcBef>
        <a:buNone/>
        <a:defRPr sz="4320" kern="1200">
          <a:solidFill>
            <a:schemeClr val="bg1"/>
          </a:solidFill>
          <a:latin typeface="+mj-lt"/>
          <a:ea typeface="+mj-ea"/>
          <a:cs typeface="+mj-cs"/>
        </a:defRPr>
      </a:lvl1pPr>
    </p:titleStyle>
    <p:bodyStyle>
      <a:lvl1pPr marL="274316" indent="-274316" algn="l" defTabSz="1097269" rtl="0" eaLnBrk="1" latinLnBrk="0" hangingPunct="1">
        <a:lnSpc>
          <a:spcPct val="90000"/>
        </a:lnSpc>
        <a:spcBef>
          <a:spcPts val="1200"/>
        </a:spcBef>
        <a:buClr>
          <a:srgbClr val="95CCDD"/>
        </a:buClr>
        <a:buFont typeface="Arial"/>
        <a:buChar char="•"/>
        <a:defRPr sz="2880" kern="1200">
          <a:solidFill>
            <a:schemeClr val="bg1"/>
          </a:solidFill>
          <a:latin typeface="+mn-lt"/>
          <a:ea typeface="+mn-ea"/>
          <a:cs typeface="+mn-cs"/>
        </a:defRPr>
      </a:lvl1pPr>
      <a:lvl2pPr marL="822952" indent="-274316" algn="l" defTabSz="1097269" rtl="0" eaLnBrk="1" latinLnBrk="0" hangingPunct="1">
        <a:lnSpc>
          <a:spcPct val="90000"/>
        </a:lnSpc>
        <a:spcBef>
          <a:spcPts val="600"/>
        </a:spcBef>
        <a:buSzPct val="70000"/>
        <a:buFont typeface="Courier New" panose="02070309020205020404" pitchFamily="49" charset="0"/>
        <a:buChar char="o"/>
        <a:defRPr sz="2400" kern="1200">
          <a:solidFill>
            <a:schemeClr val="bg1"/>
          </a:solidFill>
          <a:latin typeface="+mn-lt"/>
          <a:ea typeface="+mn-ea"/>
          <a:cs typeface="+mn-cs"/>
        </a:defRPr>
      </a:lvl2pPr>
      <a:lvl3pPr marL="1371586" indent="-274316" algn="l" defTabSz="1097269" rtl="0" eaLnBrk="1" latinLnBrk="0" hangingPunct="1">
        <a:lnSpc>
          <a:spcPct val="90000"/>
        </a:lnSpc>
        <a:spcBef>
          <a:spcPts val="600"/>
        </a:spcBef>
        <a:buClr>
          <a:srgbClr val="95CCDD"/>
        </a:buClr>
        <a:buFont typeface="Arial"/>
        <a:buChar char="•"/>
        <a:defRPr sz="2160" kern="1200">
          <a:solidFill>
            <a:schemeClr val="bg1"/>
          </a:solidFill>
          <a:latin typeface="+mn-lt"/>
          <a:ea typeface="+mn-ea"/>
          <a:cs typeface="+mn-cs"/>
        </a:defRPr>
      </a:lvl3pPr>
      <a:lvl4pPr marL="1920221" indent="-274316" algn="l" defTabSz="1097269" rtl="0" eaLnBrk="1" latinLnBrk="0" hangingPunct="1">
        <a:lnSpc>
          <a:spcPct val="90000"/>
        </a:lnSpc>
        <a:spcBef>
          <a:spcPts val="600"/>
        </a:spcBef>
        <a:buSzPct val="70000"/>
        <a:buFont typeface="Courier New" panose="02070309020205020404" pitchFamily="49" charset="0"/>
        <a:buChar char="o"/>
        <a:defRPr sz="1920" kern="1200">
          <a:solidFill>
            <a:schemeClr val="bg1"/>
          </a:solidFill>
          <a:latin typeface="+mn-lt"/>
          <a:ea typeface="+mn-ea"/>
          <a:cs typeface="+mn-cs"/>
        </a:defRPr>
      </a:lvl4pPr>
      <a:lvl5pPr marL="2468855" indent="-274316" algn="l" defTabSz="1097269" rtl="0" eaLnBrk="1" latinLnBrk="0" hangingPunct="1">
        <a:lnSpc>
          <a:spcPct val="90000"/>
        </a:lnSpc>
        <a:spcBef>
          <a:spcPts val="600"/>
        </a:spcBef>
        <a:buClr>
          <a:srgbClr val="95CCDD"/>
        </a:buClr>
        <a:buFont typeface="Arial"/>
        <a:buChar char="•"/>
        <a:defRPr sz="1920" kern="1200">
          <a:solidFill>
            <a:schemeClr val="bg1"/>
          </a:solidFill>
          <a:latin typeface="+mn-lt"/>
          <a:ea typeface="+mn-ea"/>
          <a:cs typeface="+mn-cs"/>
        </a:defRPr>
      </a:lvl5pPr>
      <a:lvl6pPr marL="3017490"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6pPr>
      <a:lvl7pPr marL="3566124"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7pPr>
      <a:lvl8pPr marL="4114759"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8pPr>
      <a:lvl9pPr marL="4663393"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9pPr>
    </p:bodyStyle>
    <p:otherStyle>
      <a:defPPr>
        <a:defRPr lang="en-US"/>
      </a:defPPr>
      <a:lvl1pPr marL="0" algn="l" defTabSz="1097269" rtl="0" eaLnBrk="1" latinLnBrk="0" hangingPunct="1">
        <a:defRPr sz="2160" kern="1200">
          <a:solidFill>
            <a:schemeClr val="tx1"/>
          </a:solidFill>
          <a:latin typeface="+mn-lt"/>
          <a:ea typeface="+mn-ea"/>
          <a:cs typeface="+mn-cs"/>
        </a:defRPr>
      </a:lvl1pPr>
      <a:lvl2pPr marL="548635" algn="l" defTabSz="1097269" rtl="0" eaLnBrk="1" latinLnBrk="0" hangingPunct="1">
        <a:defRPr sz="2160" kern="1200">
          <a:solidFill>
            <a:schemeClr val="tx1"/>
          </a:solidFill>
          <a:latin typeface="+mn-lt"/>
          <a:ea typeface="+mn-ea"/>
          <a:cs typeface="+mn-cs"/>
        </a:defRPr>
      </a:lvl2pPr>
      <a:lvl3pPr marL="1097269" algn="l" defTabSz="1097269" rtl="0" eaLnBrk="1" latinLnBrk="0" hangingPunct="1">
        <a:defRPr sz="2160" kern="1200">
          <a:solidFill>
            <a:schemeClr val="tx1"/>
          </a:solidFill>
          <a:latin typeface="+mn-lt"/>
          <a:ea typeface="+mn-ea"/>
          <a:cs typeface="+mn-cs"/>
        </a:defRPr>
      </a:lvl3pPr>
      <a:lvl4pPr marL="1645904" algn="l" defTabSz="1097269" rtl="0" eaLnBrk="1" latinLnBrk="0" hangingPunct="1">
        <a:defRPr sz="2160" kern="1200">
          <a:solidFill>
            <a:schemeClr val="tx1"/>
          </a:solidFill>
          <a:latin typeface="+mn-lt"/>
          <a:ea typeface="+mn-ea"/>
          <a:cs typeface="+mn-cs"/>
        </a:defRPr>
      </a:lvl4pPr>
      <a:lvl5pPr marL="2194538" algn="l" defTabSz="1097269" rtl="0" eaLnBrk="1" latinLnBrk="0" hangingPunct="1">
        <a:defRPr sz="2160" kern="1200">
          <a:solidFill>
            <a:schemeClr val="tx1"/>
          </a:solidFill>
          <a:latin typeface="+mn-lt"/>
          <a:ea typeface="+mn-ea"/>
          <a:cs typeface="+mn-cs"/>
        </a:defRPr>
      </a:lvl5pPr>
      <a:lvl6pPr marL="2743174" algn="l" defTabSz="1097269" rtl="0" eaLnBrk="1" latinLnBrk="0" hangingPunct="1">
        <a:defRPr sz="2160" kern="1200">
          <a:solidFill>
            <a:schemeClr val="tx1"/>
          </a:solidFill>
          <a:latin typeface="+mn-lt"/>
          <a:ea typeface="+mn-ea"/>
          <a:cs typeface="+mn-cs"/>
        </a:defRPr>
      </a:lvl6pPr>
      <a:lvl7pPr marL="3291808" algn="l" defTabSz="1097269" rtl="0" eaLnBrk="1" latinLnBrk="0" hangingPunct="1">
        <a:defRPr sz="2160" kern="1200">
          <a:solidFill>
            <a:schemeClr val="tx1"/>
          </a:solidFill>
          <a:latin typeface="+mn-lt"/>
          <a:ea typeface="+mn-ea"/>
          <a:cs typeface="+mn-cs"/>
        </a:defRPr>
      </a:lvl7pPr>
      <a:lvl8pPr marL="3840442" algn="l" defTabSz="1097269" rtl="0" eaLnBrk="1" latinLnBrk="0" hangingPunct="1">
        <a:defRPr sz="2160" kern="1200">
          <a:solidFill>
            <a:schemeClr val="tx1"/>
          </a:solidFill>
          <a:latin typeface="+mn-lt"/>
          <a:ea typeface="+mn-ea"/>
          <a:cs typeface="+mn-cs"/>
        </a:defRPr>
      </a:lvl8pPr>
      <a:lvl9pPr marL="4389076" algn="l" defTabSz="1097269" rtl="0" eaLnBrk="1" latinLnBrk="0" hangingPunct="1">
        <a:defRPr sz="21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100000">
              <a:srgbClr val="58875A">
                <a:lumMod val="71000"/>
              </a:srgbClr>
            </a:gs>
            <a:gs pos="0">
              <a:srgbClr val="6BA26B"/>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28600"/>
            <a:ext cx="10515600" cy="13258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4991"/>
            <a:ext cx="10515600" cy="38900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7074733" y="6208105"/>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8" name="Slide Number Placeholder 5"/>
          <p:cNvSpPr>
            <a:spLocks noGrp="1"/>
          </p:cNvSpPr>
          <p:nvPr>
            <p:ph type="sldNum" sz="quarter" idx="4"/>
          </p:nvPr>
        </p:nvSpPr>
        <p:spPr>
          <a:xfrm>
            <a:off x="838203" y="6208105"/>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black">
          <a:xfrm>
            <a:off x="9919533" y="5882049"/>
            <a:ext cx="1434267" cy="767620"/>
          </a:xfrm>
          <a:prstGeom prst="rect">
            <a:avLst/>
          </a:prstGeom>
        </p:spPr>
      </p:pic>
    </p:spTree>
    <p:extLst>
      <p:ext uri="{BB962C8B-B14F-4D97-AF65-F5344CB8AC3E}">
        <p14:creationId xmlns:p14="http://schemas.microsoft.com/office/powerpoint/2010/main" val="200495248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91" r:id="rId3"/>
    <p:sldLayoutId id="2147483668" r:id="rId4"/>
    <p:sldLayoutId id="2147483669" r:id="rId5"/>
  </p:sldLayoutIdLst>
  <p:hf hdr="0" ftr="0" dt="0"/>
  <p:txStyles>
    <p:titleStyle>
      <a:lvl1pPr algn="l" defTabSz="1097269" rtl="0" eaLnBrk="1" latinLnBrk="0" hangingPunct="1">
        <a:lnSpc>
          <a:spcPct val="90000"/>
        </a:lnSpc>
        <a:spcBef>
          <a:spcPct val="0"/>
        </a:spcBef>
        <a:buNone/>
        <a:defRPr sz="4320" kern="1200">
          <a:solidFill>
            <a:schemeClr val="bg1"/>
          </a:solidFill>
          <a:latin typeface="+mj-lt"/>
          <a:ea typeface="+mj-ea"/>
          <a:cs typeface="+mj-cs"/>
        </a:defRPr>
      </a:lvl1pPr>
    </p:titleStyle>
    <p:bodyStyle>
      <a:lvl1pPr marL="274316" indent="-274316" algn="l" defTabSz="1097269" rtl="0" eaLnBrk="1" latinLnBrk="0" hangingPunct="1">
        <a:lnSpc>
          <a:spcPct val="90000"/>
        </a:lnSpc>
        <a:spcBef>
          <a:spcPts val="1200"/>
        </a:spcBef>
        <a:buClr>
          <a:srgbClr val="92C498"/>
        </a:buClr>
        <a:buFont typeface="Arial"/>
        <a:buChar char="•"/>
        <a:defRPr sz="2880" kern="1200">
          <a:solidFill>
            <a:schemeClr val="bg1"/>
          </a:solidFill>
          <a:latin typeface="+mn-lt"/>
          <a:ea typeface="+mn-ea"/>
          <a:cs typeface="+mn-cs"/>
        </a:defRPr>
      </a:lvl1pPr>
      <a:lvl2pPr marL="822952" indent="-274316" algn="l" defTabSz="1097269" rtl="0" eaLnBrk="1" latinLnBrk="0" hangingPunct="1">
        <a:lnSpc>
          <a:spcPct val="90000"/>
        </a:lnSpc>
        <a:spcBef>
          <a:spcPts val="600"/>
        </a:spcBef>
        <a:buSzPct val="70000"/>
        <a:buFont typeface="Courier New" panose="02070309020205020404" pitchFamily="49" charset="0"/>
        <a:buChar char="o"/>
        <a:defRPr sz="2400" kern="1200">
          <a:solidFill>
            <a:schemeClr val="bg1"/>
          </a:solidFill>
          <a:latin typeface="+mn-lt"/>
          <a:ea typeface="+mn-ea"/>
          <a:cs typeface="+mn-cs"/>
        </a:defRPr>
      </a:lvl2pPr>
      <a:lvl3pPr marL="1371586" indent="-274316" algn="l" defTabSz="1097269" rtl="0" eaLnBrk="1" latinLnBrk="0" hangingPunct="1">
        <a:lnSpc>
          <a:spcPct val="90000"/>
        </a:lnSpc>
        <a:spcBef>
          <a:spcPts val="600"/>
        </a:spcBef>
        <a:buClr>
          <a:srgbClr val="92C498"/>
        </a:buClr>
        <a:buFont typeface="Arial"/>
        <a:buChar char="•"/>
        <a:defRPr sz="2160" kern="1200">
          <a:solidFill>
            <a:schemeClr val="bg1"/>
          </a:solidFill>
          <a:latin typeface="+mn-lt"/>
          <a:ea typeface="+mn-ea"/>
          <a:cs typeface="+mn-cs"/>
        </a:defRPr>
      </a:lvl3pPr>
      <a:lvl4pPr marL="1920221" indent="-274316" algn="l" defTabSz="1097269" rtl="0" eaLnBrk="1" latinLnBrk="0" hangingPunct="1">
        <a:lnSpc>
          <a:spcPct val="90000"/>
        </a:lnSpc>
        <a:spcBef>
          <a:spcPts val="600"/>
        </a:spcBef>
        <a:buSzPct val="70000"/>
        <a:buFont typeface="Courier New" panose="02070309020205020404" pitchFamily="49" charset="0"/>
        <a:buChar char="o"/>
        <a:defRPr sz="1920" kern="1200">
          <a:solidFill>
            <a:schemeClr val="bg1"/>
          </a:solidFill>
          <a:latin typeface="+mn-lt"/>
          <a:ea typeface="+mn-ea"/>
          <a:cs typeface="+mn-cs"/>
        </a:defRPr>
      </a:lvl4pPr>
      <a:lvl5pPr marL="2468855" indent="-274316" algn="l" defTabSz="1097269" rtl="0" eaLnBrk="1" latinLnBrk="0" hangingPunct="1">
        <a:lnSpc>
          <a:spcPct val="90000"/>
        </a:lnSpc>
        <a:spcBef>
          <a:spcPts val="600"/>
        </a:spcBef>
        <a:buClr>
          <a:srgbClr val="92C498"/>
        </a:buClr>
        <a:buFont typeface="Arial"/>
        <a:buChar char="•"/>
        <a:defRPr sz="1920" kern="1200">
          <a:solidFill>
            <a:schemeClr val="bg1"/>
          </a:solidFill>
          <a:latin typeface="+mn-lt"/>
          <a:ea typeface="+mn-ea"/>
          <a:cs typeface="+mn-cs"/>
        </a:defRPr>
      </a:lvl5pPr>
      <a:lvl6pPr marL="3017490"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6pPr>
      <a:lvl7pPr marL="3566124"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7pPr>
      <a:lvl8pPr marL="4114759"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8pPr>
      <a:lvl9pPr marL="4663393"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9pPr>
    </p:bodyStyle>
    <p:otherStyle>
      <a:defPPr>
        <a:defRPr lang="en-US"/>
      </a:defPPr>
      <a:lvl1pPr marL="0" algn="l" defTabSz="1097269" rtl="0" eaLnBrk="1" latinLnBrk="0" hangingPunct="1">
        <a:defRPr sz="2160" kern="1200">
          <a:solidFill>
            <a:schemeClr val="tx1"/>
          </a:solidFill>
          <a:latin typeface="+mn-lt"/>
          <a:ea typeface="+mn-ea"/>
          <a:cs typeface="+mn-cs"/>
        </a:defRPr>
      </a:lvl1pPr>
      <a:lvl2pPr marL="548635" algn="l" defTabSz="1097269" rtl="0" eaLnBrk="1" latinLnBrk="0" hangingPunct="1">
        <a:defRPr sz="2160" kern="1200">
          <a:solidFill>
            <a:schemeClr val="tx1"/>
          </a:solidFill>
          <a:latin typeface="+mn-lt"/>
          <a:ea typeface="+mn-ea"/>
          <a:cs typeface="+mn-cs"/>
        </a:defRPr>
      </a:lvl2pPr>
      <a:lvl3pPr marL="1097269" algn="l" defTabSz="1097269" rtl="0" eaLnBrk="1" latinLnBrk="0" hangingPunct="1">
        <a:defRPr sz="2160" kern="1200">
          <a:solidFill>
            <a:schemeClr val="tx1"/>
          </a:solidFill>
          <a:latin typeface="+mn-lt"/>
          <a:ea typeface="+mn-ea"/>
          <a:cs typeface="+mn-cs"/>
        </a:defRPr>
      </a:lvl3pPr>
      <a:lvl4pPr marL="1645904" algn="l" defTabSz="1097269" rtl="0" eaLnBrk="1" latinLnBrk="0" hangingPunct="1">
        <a:defRPr sz="2160" kern="1200">
          <a:solidFill>
            <a:schemeClr val="tx1"/>
          </a:solidFill>
          <a:latin typeface="+mn-lt"/>
          <a:ea typeface="+mn-ea"/>
          <a:cs typeface="+mn-cs"/>
        </a:defRPr>
      </a:lvl4pPr>
      <a:lvl5pPr marL="2194538" algn="l" defTabSz="1097269" rtl="0" eaLnBrk="1" latinLnBrk="0" hangingPunct="1">
        <a:defRPr sz="2160" kern="1200">
          <a:solidFill>
            <a:schemeClr val="tx1"/>
          </a:solidFill>
          <a:latin typeface="+mn-lt"/>
          <a:ea typeface="+mn-ea"/>
          <a:cs typeface="+mn-cs"/>
        </a:defRPr>
      </a:lvl5pPr>
      <a:lvl6pPr marL="2743174" algn="l" defTabSz="1097269" rtl="0" eaLnBrk="1" latinLnBrk="0" hangingPunct="1">
        <a:defRPr sz="2160" kern="1200">
          <a:solidFill>
            <a:schemeClr val="tx1"/>
          </a:solidFill>
          <a:latin typeface="+mn-lt"/>
          <a:ea typeface="+mn-ea"/>
          <a:cs typeface="+mn-cs"/>
        </a:defRPr>
      </a:lvl6pPr>
      <a:lvl7pPr marL="3291808" algn="l" defTabSz="1097269" rtl="0" eaLnBrk="1" latinLnBrk="0" hangingPunct="1">
        <a:defRPr sz="2160" kern="1200">
          <a:solidFill>
            <a:schemeClr val="tx1"/>
          </a:solidFill>
          <a:latin typeface="+mn-lt"/>
          <a:ea typeface="+mn-ea"/>
          <a:cs typeface="+mn-cs"/>
        </a:defRPr>
      </a:lvl7pPr>
      <a:lvl8pPr marL="3840442" algn="l" defTabSz="1097269" rtl="0" eaLnBrk="1" latinLnBrk="0" hangingPunct="1">
        <a:defRPr sz="2160" kern="1200">
          <a:solidFill>
            <a:schemeClr val="tx1"/>
          </a:solidFill>
          <a:latin typeface="+mn-lt"/>
          <a:ea typeface="+mn-ea"/>
          <a:cs typeface="+mn-cs"/>
        </a:defRPr>
      </a:lvl8pPr>
      <a:lvl9pPr marL="4389076" algn="l" defTabSz="1097269" rtl="0" eaLnBrk="1" latinLnBrk="0" hangingPunct="1">
        <a:defRPr sz="21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100000">
              <a:srgbClr val="A44137">
                <a:lumMod val="75000"/>
              </a:srgbClr>
            </a:gs>
            <a:gs pos="0">
              <a:srgbClr val="A44137"/>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28600"/>
            <a:ext cx="10515600" cy="13258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4991"/>
            <a:ext cx="10515600" cy="3890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7037304" y="6208105"/>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8" name="Slide Number Placeholder 5"/>
          <p:cNvSpPr>
            <a:spLocks noGrp="1"/>
          </p:cNvSpPr>
          <p:nvPr>
            <p:ph type="sldNum" sz="quarter" idx="4"/>
          </p:nvPr>
        </p:nvSpPr>
        <p:spPr>
          <a:xfrm>
            <a:off x="838203" y="6208105"/>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1"/>
                </a:solidFill>
              </a:rPr>
              <a:pPr/>
              <a:t>‹#›</a:t>
            </a:fld>
            <a:r>
              <a:rPr lang="en-US" altLang="en-US" dirty="0"/>
              <a:t> </a:t>
            </a:r>
            <a:r>
              <a:rPr lang="en-US" altLang="en-US" dirty="0">
                <a:solidFill>
                  <a:srgbClr val="FFFFFF"/>
                </a:solidFill>
              </a:rPr>
              <a:t>|  Presentation Title</a:t>
            </a:r>
          </a:p>
        </p:txBody>
      </p:sp>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black">
          <a:xfrm>
            <a:off x="9919533" y="5882049"/>
            <a:ext cx="1434267" cy="767620"/>
          </a:xfrm>
          <a:prstGeom prst="rect">
            <a:avLst/>
          </a:prstGeom>
        </p:spPr>
      </p:pic>
    </p:spTree>
    <p:extLst>
      <p:ext uri="{BB962C8B-B14F-4D97-AF65-F5344CB8AC3E}">
        <p14:creationId xmlns:p14="http://schemas.microsoft.com/office/powerpoint/2010/main" val="7369399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87" r:id="rId3"/>
    <p:sldLayoutId id="2147483692" r:id="rId4"/>
    <p:sldLayoutId id="2147483673" r:id="rId5"/>
    <p:sldLayoutId id="2147483674" r:id="rId6"/>
  </p:sldLayoutIdLst>
  <p:hf hdr="0" ftr="0" dt="0"/>
  <p:txStyles>
    <p:titleStyle>
      <a:lvl1pPr algn="l" defTabSz="1097269" rtl="0" eaLnBrk="1" latinLnBrk="0" hangingPunct="1">
        <a:lnSpc>
          <a:spcPct val="90000"/>
        </a:lnSpc>
        <a:spcBef>
          <a:spcPct val="0"/>
        </a:spcBef>
        <a:buNone/>
        <a:defRPr sz="4320" kern="1200">
          <a:solidFill>
            <a:schemeClr val="bg1"/>
          </a:solidFill>
          <a:latin typeface="+mj-lt"/>
          <a:ea typeface="+mj-ea"/>
          <a:cs typeface="+mj-cs"/>
        </a:defRPr>
      </a:lvl1pPr>
    </p:titleStyle>
    <p:bodyStyle>
      <a:lvl1pPr marL="274316" marR="0" indent="-274316" algn="l" defTabSz="1097269" rtl="0" eaLnBrk="1" fontAlgn="auto" latinLnBrk="0" hangingPunct="1">
        <a:lnSpc>
          <a:spcPct val="90000"/>
        </a:lnSpc>
        <a:spcBef>
          <a:spcPts val="1200"/>
        </a:spcBef>
        <a:spcAft>
          <a:spcPts val="0"/>
        </a:spcAft>
        <a:buClr>
          <a:schemeClr val="accent1"/>
        </a:buClr>
        <a:buSzTx/>
        <a:buFont typeface="Arial"/>
        <a:buChar char="•"/>
        <a:tabLst/>
        <a:defRPr sz="2880" kern="1200">
          <a:solidFill>
            <a:schemeClr val="bg1"/>
          </a:solidFill>
          <a:latin typeface="+mn-lt"/>
          <a:ea typeface="+mn-ea"/>
          <a:cs typeface="+mn-cs"/>
        </a:defRPr>
      </a:lvl1pPr>
      <a:lvl2pPr marL="822952" marR="0" indent="-274316" algn="l" defTabSz="1097269" rtl="0" eaLnBrk="1" fontAlgn="auto" latinLnBrk="0" hangingPunct="1">
        <a:lnSpc>
          <a:spcPct val="90000"/>
        </a:lnSpc>
        <a:spcBef>
          <a:spcPts val="600"/>
        </a:spcBef>
        <a:spcAft>
          <a:spcPts val="0"/>
        </a:spcAft>
        <a:buClr>
          <a:srgbClr val="FFFFFF"/>
        </a:buClr>
        <a:buSzPct val="70000"/>
        <a:buFont typeface="Courier New" panose="02070309020205020404" pitchFamily="49" charset="0"/>
        <a:buChar char="o"/>
        <a:tabLst/>
        <a:defRPr sz="2400" kern="1200">
          <a:solidFill>
            <a:schemeClr val="bg1"/>
          </a:solidFill>
          <a:latin typeface="+mn-lt"/>
          <a:ea typeface="+mn-ea"/>
          <a:cs typeface="+mn-cs"/>
        </a:defRPr>
      </a:lvl2pPr>
      <a:lvl3pPr marL="1371586" marR="0" indent="-274316" algn="l" defTabSz="1097269" rtl="0" eaLnBrk="1" fontAlgn="auto" latinLnBrk="0" hangingPunct="1">
        <a:lnSpc>
          <a:spcPct val="90000"/>
        </a:lnSpc>
        <a:spcBef>
          <a:spcPts val="600"/>
        </a:spcBef>
        <a:spcAft>
          <a:spcPts val="0"/>
        </a:spcAft>
        <a:buClr>
          <a:schemeClr val="accent1"/>
        </a:buClr>
        <a:buSzTx/>
        <a:buFont typeface="Arial"/>
        <a:buChar char="•"/>
        <a:tabLst/>
        <a:defRPr sz="2160" kern="1200">
          <a:solidFill>
            <a:schemeClr val="bg1"/>
          </a:solidFill>
          <a:latin typeface="+mn-lt"/>
          <a:ea typeface="+mn-ea"/>
          <a:cs typeface="+mn-cs"/>
        </a:defRPr>
      </a:lvl3pPr>
      <a:lvl4pPr marL="1920221" marR="0" indent="-274316" algn="l" defTabSz="1097269" rtl="0" eaLnBrk="1" fontAlgn="auto" latinLnBrk="0" hangingPunct="1">
        <a:lnSpc>
          <a:spcPct val="90000"/>
        </a:lnSpc>
        <a:spcBef>
          <a:spcPts val="600"/>
        </a:spcBef>
        <a:spcAft>
          <a:spcPts val="0"/>
        </a:spcAft>
        <a:buClrTx/>
        <a:buSzPct val="70000"/>
        <a:buFont typeface="Courier New" panose="02070309020205020404" pitchFamily="49" charset="0"/>
        <a:buChar char="o"/>
        <a:tabLst/>
        <a:defRPr sz="1920" kern="1200">
          <a:solidFill>
            <a:schemeClr val="bg1"/>
          </a:solidFill>
          <a:latin typeface="+mn-lt"/>
          <a:ea typeface="+mn-ea"/>
          <a:cs typeface="+mn-cs"/>
        </a:defRPr>
      </a:lvl4pPr>
      <a:lvl5pPr marL="2468855" marR="0" indent="-274316" algn="l" defTabSz="1097269" rtl="0" eaLnBrk="1" fontAlgn="auto" latinLnBrk="0" hangingPunct="1">
        <a:lnSpc>
          <a:spcPct val="90000"/>
        </a:lnSpc>
        <a:spcBef>
          <a:spcPts val="600"/>
        </a:spcBef>
        <a:spcAft>
          <a:spcPts val="0"/>
        </a:spcAft>
        <a:buClr>
          <a:schemeClr val="accent1"/>
        </a:buClr>
        <a:buSzTx/>
        <a:buFont typeface="Arial"/>
        <a:buChar char="•"/>
        <a:tabLst/>
        <a:defRPr sz="1920" kern="1200">
          <a:solidFill>
            <a:schemeClr val="bg1"/>
          </a:solidFill>
          <a:latin typeface="+mn-lt"/>
          <a:ea typeface="+mn-ea"/>
          <a:cs typeface="+mn-cs"/>
        </a:defRPr>
      </a:lvl5pPr>
      <a:lvl6pPr marL="3017490"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6pPr>
      <a:lvl7pPr marL="3566124"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7pPr>
      <a:lvl8pPr marL="4114759"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8pPr>
      <a:lvl9pPr marL="4663393"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9pPr>
    </p:bodyStyle>
    <p:otherStyle>
      <a:defPPr>
        <a:defRPr lang="en-US"/>
      </a:defPPr>
      <a:lvl1pPr marL="0" algn="l" defTabSz="1097269" rtl="0" eaLnBrk="1" latinLnBrk="0" hangingPunct="1">
        <a:defRPr sz="2160" kern="1200">
          <a:solidFill>
            <a:schemeClr val="tx1"/>
          </a:solidFill>
          <a:latin typeface="+mn-lt"/>
          <a:ea typeface="+mn-ea"/>
          <a:cs typeface="+mn-cs"/>
        </a:defRPr>
      </a:lvl1pPr>
      <a:lvl2pPr marL="548635" algn="l" defTabSz="1097269" rtl="0" eaLnBrk="1" latinLnBrk="0" hangingPunct="1">
        <a:defRPr sz="2160" kern="1200">
          <a:solidFill>
            <a:schemeClr val="tx1"/>
          </a:solidFill>
          <a:latin typeface="+mn-lt"/>
          <a:ea typeface="+mn-ea"/>
          <a:cs typeface="+mn-cs"/>
        </a:defRPr>
      </a:lvl2pPr>
      <a:lvl3pPr marL="1097269" algn="l" defTabSz="1097269" rtl="0" eaLnBrk="1" latinLnBrk="0" hangingPunct="1">
        <a:defRPr sz="2160" kern="1200">
          <a:solidFill>
            <a:schemeClr val="tx1"/>
          </a:solidFill>
          <a:latin typeface="+mn-lt"/>
          <a:ea typeface="+mn-ea"/>
          <a:cs typeface="+mn-cs"/>
        </a:defRPr>
      </a:lvl3pPr>
      <a:lvl4pPr marL="1645904" algn="l" defTabSz="1097269" rtl="0" eaLnBrk="1" latinLnBrk="0" hangingPunct="1">
        <a:defRPr sz="2160" kern="1200">
          <a:solidFill>
            <a:schemeClr val="tx1"/>
          </a:solidFill>
          <a:latin typeface="+mn-lt"/>
          <a:ea typeface="+mn-ea"/>
          <a:cs typeface="+mn-cs"/>
        </a:defRPr>
      </a:lvl4pPr>
      <a:lvl5pPr marL="2194538" algn="l" defTabSz="1097269" rtl="0" eaLnBrk="1" latinLnBrk="0" hangingPunct="1">
        <a:defRPr sz="2160" kern="1200">
          <a:solidFill>
            <a:schemeClr val="tx1"/>
          </a:solidFill>
          <a:latin typeface="+mn-lt"/>
          <a:ea typeface="+mn-ea"/>
          <a:cs typeface="+mn-cs"/>
        </a:defRPr>
      </a:lvl5pPr>
      <a:lvl6pPr marL="2743174" algn="l" defTabSz="1097269" rtl="0" eaLnBrk="1" latinLnBrk="0" hangingPunct="1">
        <a:defRPr sz="2160" kern="1200">
          <a:solidFill>
            <a:schemeClr val="tx1"/>
          </a:solidFill>
          <a:latin typeface="+mn-lt"/>
          <a:ea typeface="+mn-ea"/>
          <a:cs typeface="+mn-cs"/>
        </a:defRPr>
      </a:lvl6pPr>
      <a:lvl7pPr marL="3291808" algn="l" defTabSz="1097269" rtl="0" eaLnBrk="1" latinLnBrk="0" hangingPunct="1">
        <a:defRPr sz="2160" kern="1200">
          <a:solidFill>
            <a:schemeClr val="tx1"/>
          </a:solidFill>
          <a:latin typeface="+mn-lt"/>
          <a:ea typeface="+mn-ea"/>
          <a:cs typeface="+mn-cs"/>
        </a:defRPr>
      </a:lvl7pPr>
      <a:lvl8pPr marL="3840442" algn="l" defTabSz="1097269" rtl="0" eaLnBrk="1" latinLnBrk="0" hangingPunct="1">
        <a:defRPr sz="2160" kern="1200">
          <a:solidFill>
            <a:schemeClr val="tx1"/>
          </a:solidFill>
          <a:latin typeface="+mn-lt"/>
          <a:ea typeface="+mn-ea"/>
          <a:cs typeface="+mn-cs"/>
        </a:defRPr>
      </a:lvl8pPr>
      <a:lvl9pPr marL="4389076" algn="l" defTabSz="1097269" rtl="0" eaLnBrk="1" latinLnBrk="0" hangingPunct="1">
        <a:defRPr sz="216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a:gsLst>
            <a:gs pos="100000">
              <a:srgbClr val="3D6E84">
                <a:lumMod val="60000"/>
              </a:srgbClr>
            </a:gs>
            <a:gs pos="0">
              <a:srgbClr val="3D6E84"/>
            </a:gs>
          </a:gsLst>
          <a:lin ang="5400000" scaled="1"/>
        </a:gradFill>
        <a:effectLst/>
      </p:bgPr>
    </p:bg>
    <p:spTree>
      <p:nvGrpSpPr>
        <p:cNvPr id="1" name=""/>
        <p:cNvGrpSpPr/>
        <p:nvPr/>
      </p:nvGrpSpPr>
      <p:grpSpPr>
        <a:xfrm>
          <a:off x="0" y="0"/>
          <a:ext cx="0" cy="0"/>
          <a:chOff x="0" y="0"/>
          <a:chExt cx="0" cy="0"/>
        </a:xfrm>
      </p:grpSpPr>
      <p:sp>
        <p:nvSpPr>
          <p:cNvPr id="18" name="Rectangle 17"/>
          <p:cNvSpPr/>
          <p:nvPr/>
        </p:nvSpPr>
        <p:spPr bwMode="white">
          <a:xfrm>
            <a:off x="0" y="5623560"/>
            <a:ext cx="12192000" cy="12344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prstTxWarp prst="textNoShape">
              <a:avLst/>
            </a:prstTxWarp>
            <a:noAutofit/>
          </a:bodyPr>
          <a:lstStyle/>
          <a:p>
            <a:pPr algn="ctr"/>
            <a:endParaRPr lang="en-US"/>
          </a:p>
        </p:txBody>
      </p:sp>
      <p:pic>
        <p:nvPicPr>
          <p:cNvPr id="19" name="Picture 18"/>
          <p:cNvPicPr>
            <a:picLocks noChangeAspect="1"/>
          </p:cNvPicPr>
          <p:nvPr/>
        </p:nvPicPr>
        <p:blipFill rotWithShape="1">
          <a:blip r:embed="rId8" cstate="print">
            <a:extLst>
              <a:ext uri="{28A0092B-C50C-407E-A947-70E740481C1C}">
                <a14:useLocalDpi xmlns:a14="http://schemas.microsoft.com/office/drawing/2010/main" val="0"/>
              </a:ext>
            </a:extLst>
          </a:blip>
          <a:srcRect t="17094" b="14530"/>
          <a:stretch/>
        </p:blipFill>
        <p:spPr>
          <a:xfrm>
            <a:off x="9575800" y="5806440"/>
            <a:ext cx="2184400" cy="982980"/>
          </a:xfrm>
          <a:prstGeom prst="rect">
            <a:avLst/>
          </a:prstGeom>
        </p:spPr>
      </p:pic>
      <p:sp>
        <p:nvSpPr>
          <p:cNvPr id="2" name="Title Placeholder 1"/>
          <p:cNvSpPr>
            <a:spLocks noGrp="1"/>
          </p:cNvSpPr>
          <p:nvPr>
            <p:ph type="title"/>
          </p:nvPr>
        </p:nvSpPr>
        <p:spPr>
          <a:xfrm>
            <a:off x="838200" y="228600"/>
            <a:ext cx="10515600" cy="13258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4991"/>
            <a:ext cx="10515600" cy="35242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6680200" y="621431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8" name="Slide Number Placeholder 5"/>
          <p:cNvSpPr>
            <a:spLocks noGrp="1"/>
          </p:cNvSpPr>
          <p:nvPr>
            <p:ph type="sldNum" sz="quarter" idx="4"/>
          </p:nvPr>
        </p:nvSpPr>
        <p:spPr>
          <a:xfrm>
            <a:off x="838203" y="6214311"/>
            <a:ext cx="4140200" cy="365125"/>
          </a:xfrm>
          <a:prstGeom prst="rect">
            <a:avLst/>
          </a:prstGeom>
        </p:spPr>
        <p:txBody>
          <a:bodyPr vert="horz" lIns="91440" tIns="45720" rIns="91440" bIns="45720" rtlCol="0" anchor="ctr"/>
          <a:lstStyle>
            <a:lvl1pPr algn="l">
              <a:defRPr sz="1080">
                <a:solidFill>
                  <a:srgbClr val="44546A"/>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Tree>
    <p:extLst>
      <p:ext uri="{BB962C8B-B14F-4D97-AF65-F5344CB8AC3E}">
        <p14:creationId xmlns:p14="http://schemas.microsoft.com/office/powerpoint/2010/main" val="209116279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8" r:id="rId3"/>
    <p:sldLayoutId id="2147483693" r:id="rId4"/>
    <p:sldLayoutId id="2147483678" r:id="rId5"/>
    <p:sldLayoutId id="2147483679" r:id="rId6"/>
  </p:sldLayoutIdLst>
  <p:hf hdr="0" ftr="0" dt="0"/>
  <p:txStyles>
    <p:titleStyle>
      <a:lvl1pPr algn="l" defTabSz="1097269" rtl="0" eaLnBrk="1" latinLnBrk="0" hangingPunct="1">
        <a:lnSpc>
          <a:spcPct val="90000"/>
        </a:lnSpc>
        <a:spcBef>
          <a:spcPct val="0"/>
        </a:spcBef>
        <a:buNone/>
        <a:defRPr sz="4320" kern="1200">
          <a:solidFill>
            <a:schemeClr val="bg1"/>
          </a:solidFill>
          <a:latin typeface="+mj-lt"/>
          <a:ea typeface="+mj-ea"/>
          <a:cs typeface="+mj-cs"/>
        </a:defRPr>
      </a:lvl1pPr>
    </p:titleStyle>
    <p:bodyStyle>
      <a:lvl1pPr marL="274316" marR="0" indent="-274316" algn="l" defTabSz="1097269" rtl="0" eaLnBrk="1" fontAlgn="auto" latinLnBrk="0" hangingPunct="1">
        <a:lnSpc>
          <a:spcPct val="90000"/>
        </a:lnSpc>
        <a:spcBef>
          <a:spcPts val="1200"/>
        </a:spcBef>
        <a:spcAft>
          <a:spcPts val="0"/>
        </a:spcAft>
        <a:buClr>
          <a:srgbClr val="95CCDD"/>
        </a:buClr>
        <a:buSzTx/>
        <a:buFont typeface="Arial"/>
        <a:buChar char="•"/>
        <a:tabLst/>
        <a:defRPr sz="2880" kern="1200">
          <a:solidFill>
            <a:schemeClr val="bg1"/>
          </a:solidFill>
          <a:latin typeface="+mn-lt"/>
          <a:ea typeface="+mn-ea"/>
          <a:cs typeface="+mn-cs"/>
        </a:defRPr>
      </a:lvl1pPr>
      <a:lvl2pPr marL="822952" marR="0" indent="-274316" algn="l" defTabSz="1097269" rtl="0" eaLnBrk="1" fontAlgn="auto" latinLnBrk="0" hangingPunct="1">
        <a:lnSpc>
          <a:spcPct val="90000"/>
        </a:lnSpc>
        <a:spcBef>
          <a:spcPts val="600"/>
        </a:spcBef>
        <a:spcAft>
          <a:spcPts val="0"/>
        </a:spcAft>
        <a:buClrTx/>
        <a:buSzPct val="75000"/>
        <a:buFont typeface="Courier New" panose="02070309020205020404" pitchFamily="49" charset="0"/>
        <a:buChar char="o"/>
        <a:tabLst/>
        <a:defRPr sz="2400" kern="1200">
          <a:solidFill>
            <a:schemeClr val="bg1"/>
          </a:solidFill>
          <a:latin typeface="+mn-lt"/>
          <a:ea typeface="+mn-ea"/>
          <a:cs typeface="+mn-cs"/>
        </a:defRPr>
      </a:lvl2pPr>
      <a:lvl3pPr marL="1371586" marR="0" indent="-274316" algn="l" defTabSz="1097269" rtl="0" eaLnBrk="1" fontAlgn="auto" latinLnBrk="0" hangingPunct="1">
        <a:lnSpc>
          <a:spcPct val="90000"/>
        </a:lnSpc>
        <a:spcBef>
          <a:spcPts val="600"/>
        </a:spcBef>
        <a:spcAft>
          <a:spcPts val="0"/>
        </a:spcAft>
        <a:buClr>
          <a:srgbClr val="95CCDD"/>
        </a:buClr>
        <a:buSzTx/>
        <a:buFont typeface="Arial"/>
        <a:buChar char="•"/>
        <a:tabLst/>
        <a:defRPr sz="2160" kern="1200">
          <a:solidFill>
            <a:schemeClr val="bg1"/>
          </a:solidFill>
          <a:latin typeface="+mn-lt"/>
          <a:ea typeface="+mn-ea"/>
          <a:cs typeface="+mn-cs"/>
        </a:defRPr>
      </a:lvl3pPr>
      <a:lvl4pPr marL="1920221" marR="0" indent="-274316" algn="l" defTabSz="1097269" rtl="0" eaLnBrk="1" fontAlgn="auto" latinLnBrk="0" hangingPunct="1">
        <a:lnSpc>
          <a:spcPct val="90000"/>
        </a:lnSpc>
        <a:spcBef>
          <a:spcPts val="600"/>
        </a:spcBef>
        <a:spcAft>
          <a:spcPts val="0"/>
        </a:spcAft>
        <a:buClrTx/>
        <a:buSzPct val="75000"/>
        <a:buFont typeface="Courier New" panose="02070309020205020404" pitchFamily="49" charset="0"/>
        <a:buChar char="o"/>
        <a:tabLst/>
        <a:defRPr sz="1920" kern="1200">
          <a:solidFill>
            <a:schemeClr val="bg1"/>
          </a:solidFill>
          <a:latin typeface="+mn-lt"/>
          <a:ea typeface="+mn-ea"/>
          <a:cs typeface="+mn-cs"/>
        </a:defRPr>
      </a:lvl4pPr>
      <a:lvl5pPr marL="2468855" marR="0" indent="-274316" algn="l" defTabSz="1097269" rtl="0" eaLnBrk="1" fontAlgn="auto" latinLnBrk="0" hangingPunct="1">
        <a:lnSpc>
          <a:spcPct val="90000"/>
        </a:lnSpc>
        <a:spcBef>
          <a:spcPts val="600"/>
        </a:spcBef>
        <a:spcAft>
          <a:spcPts val="0"/>
        </a:spcAft>
        <a:buClr>
          <a:srgbClr val="95CCDD"/>
        </a:buClr>
        <a:buSzTx/>
        <a:buFont typeface="Arial"/>
        <a:buChar char="•"/>
        <a:tabLst/>
        <a:defRPr sz="1920" kern="1200">
          <a:solidFill>
            <a:schemeClr val="bg1"/>
          </a:solidFill>
          <a:latin typeface="+mn-lt"/>
          <a:ea typeface="+mn-ea"/>
          <a:cs typeface="+mn-cs"/>
        </a:defRPr>
      </a:lvl5pPr>
      <a:lvl6pPr marL="3017490"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6pPr>
      <a:lvl7pPr marL="3566124"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7pPr>
      <a:lvl8pPr marL="4114759"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8pPr>
      <a:lvl9pPr marL="4663393" indent="-274316" algn="l" defTabSz="1097269" rtl="0" eaLnBrk="1" latinLnBrk="0" hangingPunct="1">
        <a:lnSpc>
          <a:spcPct val="90000"/>
        </a:lnSpc>
        <a:spcBef>
          <a:spcPts val="600"/>
        </a:spcBef>
        <a:buFont typeface="Arial"/>
        <a:buChar char="•"/>
        <a:defRPr sz="2160" kern="1200">
          <a:solidFill>
            <a:schemeClr val="tx1"/>
          </a:solidFill>
          <a:latin typeface="+mn-lt"/>
          <a:ea typeface="+mn-ea"/>
          <a:cs typeface="+mn-cs"/>
        </a:defRPr>
      </a:lvl9pPr>
    </p:bodyStyle>
    <p:otherStyle>
      <a:defPPr>
        <a:defRPr lang="en-US"/>
      </a:defPPr>
      <a:lvl1pPr marL="0" algn="l" defTabSz="1097269" rtl="0" eaLnBrk="1" latinLnBrk="0" hangingPunct="1">
        <a:defRPr sz="2160" kern="1200">
          <a:solidFill>
            <a:schemeClr val="tx1"/>
          </a:solidFill>
          <a:latin typeface="+mn-lt"/>
          <a:ea typeface="+mn-ea"/>
          <a:cs typeface="+mn-cs"/>
        </a:defRPr>
      </a:lvl1pPr>
      <a:lvl2pPr marL="548635" algn="l" defTabSz="1097269" rtl="0" eaLnBrk="1" latinLnBrk="0" hangingPunct="1">
        <a:defRPr sz="2160" kern="1200">
          <a:solidFill>
            <a:schemeClr val="tx1"/>
          </a:solidFill>
          <a:latin typeface="+mn-lt"/>
          <a:ea typeface="+mn-ea"/>
          <a:cs typeface="+mn-cs"/>
        </a:defRPr>
      </a:lvl2pPr>
      <a:lvl3pPr marL="1097269" algn="l" defTabSz="1097269" rtl="0" eaLnBrk="1" latinLnBrk="0" hangingPunct="1">
        <a:defRPr sz="2160" kern="1200">
          <a:solidFill>
            <a:schemeClr val="tx1"/>
          </a:solidFill>
          <a:latin typeface="+mn-lt"/>
          <a:ea typeface="+mn-ea"/>
          <a:cs typeface="+mn-cs"/>
        </a:defRPr>
      </a:lvl3pPr>
      <a:lvl4pPr marL="1645904" algn="l" defTabSz="1097269" rtl="0" eaLnBrk="1" latinLnBrk="0" hangingPunct="1">
        <a:defRPr sz="2160" kern="1200">
          <a:solidFill>
            <a:schemeClr val="tx1"/>
          </a:solidFill>
          <a:latin typeface="+mn-lt"/>
          <a:ea typeface="+mn-ea"/>
          <a:cs typeface="+mn-cs"/>
        </a:defRPr>
      </a:lvl4pPr>
      <a:lvl5pPr marL="2194538" algn="l" defTabSz="1097269" rtl="0" eaLnBrk="1" latinLnBrk="0" hangingPunct="1">
        <a:defRPr sz="2160" kern="1200">
          <a:solidFill>
            <a:schemeClr val="tx1"/>
          </a:solidFill>
          <a:latin typeface="+mn-lt"/>
          <a:ea typeface="+mn-ea"/>
          <a:cs typeface="+mn-cs"/>
        </a:defRPr>
      </a:lvl5pPr>
      <a:lvl6pPr marL="2743174" algn="l" defTabSz="1097269" rtl="0" eaLnBrk="1" latinLnBrk="0" hangingPunct="1">
        <a:defRPr sz="2160" kern="1200">
          <a:solidFill>
            <a:schemeClr val="tx1"/>
          </a:solidFill>
          <a:latin typeface="+mn-lt"/>
          <a:ea typeface="+mn-ea"/>
          <a:cs typeface="+mn-cs"/>
        </a:defRPr>
      </a:lvl6pPr>
      <a:lvl7pPr marL="3291808" algn="l" defTabSz="1097269" rtl="0" eaLnBrk="1" latinLnBrk="0" hangingPunct="1">
        <a:defRPr sz="2160" kern="1200">
          <a:solidFill>
            <a:schemeClr val="tx1"/>
          </a:solidFill>
          <a:latin typeface="+mn-lt"/>
          <a:ea typeface="+mn-ea"/>
          <a:cs typeface="+mn-cs"/>
        </a:defRPr>
      </a:lvl7pPr>
      <a:lvl8pPr marL="3840442" algn="l" defTabSz="1097269" rtl="0" eaLnBrk="1" latinLnBrk="0" hangingPunct="1">
        <a:defRPr sz="2160" kern="1200">
          <a:solidFill>
            <a:schemeClr val="tx1"/>
          </a:solidFill>
          <a:latin typeface="+mn-lt"/>
          <a:ea typeface="+mn-ea"/>
          <a:cs typeface="+mn-cs"/>
        </a:defRPr>
      </a:lvl8pPr>
      <a:lvl9pPr marL="4389076" algn="l" defTabSz="1097269" rtl="0" eaLnBrk="1" latinLnBrk="0" hangingPunct="1">
        <a:defRPr sz="216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a:gsLst>
            <a:gs pos="100000">
              <a:srgbClr val="3D6E84">
                <a:lumMod val="60000"/>
              </a:srgbClr>
            </a:gs>
            <a:gs pos="0">
              <a:srgbClr val="3D6E84"/>
            </a:gs>
          </a:gsLst>
          <a:lin ang="5400000" scaled="1"/>
        </a:gradFill>
        <a:effectLst/>
      </p:bgPr>
    </p:bg>
    <p:spTree>
      <p:nvGrpSpPr>
        <p:cNvPr id="1" name=""/>
        <p:cNvGrpSpPr/>
        <p:nvPr/>
      </p:nvGrpSpPr>
      <p:grpSpPr>
        <a:xfrm>
          <a:off x="0" y="0"/>
          <a:ext cx="0" cy="0"/>
          <a:chOff x="0" y="0"/>
          <a:chExt cx="0" cy="0"/>
        </a:xfrm>
      </p:grpSpPr>
      <p:sp>
        <p:nvSpPr>
          <p:cNvPr id="6" name="Rectangle 5"/>
          <p:cNvSpPr/>
          <p:nvPr/>
        </p:nvSpPr>
        <p:spPr bwMode="white">
          <a:xfrm>
            <a:off x="0" y="1709928"/>
            <a:ext cx="12192000" cy="514807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p:nvSpPr>
          <p:cNvPr id="2" name="Title Placeholder 1"/>
          <p:cNvSpPr>
            <a:spLocks noGrp="1"/>
          </p:cNvSpPr>
          <p:nvPr>
            <p:ph type="title"/>
          </p:nvPr>
        </p:nvSpPr>
        <p:spPr>
          <a:xfrm>
            <a:off x="838200" y="228600"/>
            <a:ext cx="10515600" cy="13258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 name="Footer Placeholder 4"/>
          <p:cNvSpPr>
            <a:spLocks noGrp="1"/>
          </p:cNvSpPr>
          <p:nvPr>
            <p:ph type="ftr" sz="quarter" idx="3"/>
          </p:nvPr>
        </p:nvSpPr>
        <p:spPr>
          <a:xfrm>
            <a:off x="6949440" y="6195061"/>
            <a:ext cx="26924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11" name="Slide Number Placeholder 5"/>
          <p:cNvSpPr>
            <a:spLocks noGrp="1"/>
          </p:cNvSpPr>
          <p:nvPr>
            <p:ph type="sldNum" sz="quarter" idx="4"/>
          </p:nvPr>
        </p:nvSpPr>
        <p:spPr>
          <a:xfrm>
            <a:off x="838204" y="6195061"/>
            <a:ext cx="4140200" cy="365125"/>
          </a:xfrm>
          <a:prstGeom prst="rect">
            <a:avLst/>
          </a:prstGeom>
        </p:spPr>
        <p:txBody>
          <a:bodyPr vert="horz" lIns="91440" tIns="45720" rIns="91440" bIns="45720" rtlCol="0" anchor="ctr"/>
          <a:lstStyle>
            <a:lvl1pPr algn="l">
              <a:defRPr sz="1080">
                <a:solidFill>
                  <a:schemeClr val="bg1"/>
                </a:solidFill>
              </a:defRPr>
            </a:lvl1pPr>
          </a:lstStyle>
          <a:p>
            <a:fld id="{6473A0A9-0253-41E1-8134-CC66DB5B0D7E}" type="slidenum">
              <a:rPr lang="en-US" smtClean="0">
                <a:solidFill>
                  <a:schemeClr val="accent4"/>
                </a:solidFill>
              </a:rPr>
              <a:pPr/>
              <a:t>‹#›</a:t>
            </a:fld>
            <a:r>
              <a:rPr lang="en-US" altLang="en-US" dirty="0"/>
              <a:t> </a:t>
            </a:r>
            <a:r>
              <a:rPr lang="en-US" altLang="en-US" dirty="0">
                <a:solidFill>
                  <a:schemeClr val="tx1"/>
                </a:solidFill>
              </a:rPr>
              <a:t>|  Presentation Title</a:t>
            </a:r>
          </a:p>
        </p:txBody>
      </p:sp>
      <p:sp>
        <p:nvSpPr>
          <p:cNvPr id="8" name="Text Placeholder 2"/>
          <p:cNvSpPr>
            <a:spLocks noGrp="1"/>
          </p:cNvSpPr>
          <p:nvPr>
            <p:ph type="body" idx="1"/>
          </p:nvPr>
        </p:nvSpPr>
        <p:spPr>
          <a:xfrm>
            <a:off x="838200" y="1824991"/>
            <a:ext cx="10515600" cy="38900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p:cNvPicPr>
            <a:picLocks noChangeAspect="1"/>
          </p:cNvPicPr>
          <p:nvPr/>
        </p:nvPicPr>
        <p:blipFill rotWithShape="1">
          <a:blip r:embed="rId8" cstate="print">
            <a:extLst>
              <a:ext uri="{28A0092B-C50C-407E-A947-70E740481C1C}">
                <a14:useLocalDpi xmlns:a14="http://schemas.microsoft.com/office/drawing/2010/main" val="0"/>
              </a:ext>
            </a:extLst>
          </a:blip>
          <a:srcRect t="17094" b="14530"/>
          <a:stretch/>
        </p:blipFill>
        <p:spPr>
          <a:xfrm>
            <a:off x="9641840" y="5806440"/>
            <a:ext cx="2184400" cy="982980"/>
          </a:xfrm>
          <a:prstGeom prst="rect">
            <a:avLst/>
          </a:prstGeom>
        </p:spPr>
      </p:pic>
    </p:spTree>
    <p:extLst>
      <p:ext uri="{BB962C8B-B14F-4D97-AF65-F5344CB8AC3E}">
        <p14:creationId xmlns:p14="http://schemas.microsoft.com/office/powerpoint/2010/main" val="365085338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9" r:id="rId3"/>
    <p:sldLayoutId id="2147483694" r:id="rId4"/>
    <p:sldLayoutId id="2147483695" r:id="rId5"/>
    <p:sldLayoutId id="2147483684" r:id="rId6"/>
  </p:sldLayoutIdLst>
  <p:hf hdr="0" ftr="0" dt="0"/>
  <p:txStyles>
    <p:titleStyle>
      <a:lvl1pPr algn="l" defTabSz="914354" rtl="0" eaLnBrk="1" latinLnBrk="0" hangingPunct="1">
        <a:lnSpc>
          <a:spcPct val="90000"/>
        </a:lnSpc>
        <a:spcBef>
          <a:spcPct val="0"/>
        </a:spcBef>
        <a:buNone/>
        <a:defRPr sz="3840" kern="1200">
          <a:solidFill>
            <a:schemeClr val="bg1"/>
          </a:solidFill>
          <a:latin typeface="+mj-lt"/>
          <a:ea typeface="+mj-ea"/>
          <a:cs typeface="+mj-cs"/>
        </a:defRPr>
      </a:lvl1pPr>
    </p:titleStyle>
    <p:bodyStyle>
      <a:lvl1pPr marL="274316" marR="0" indent="-274316" algn="l" defTabSz="1097269" rtl="0" eaLnBrk="1" fontAlgn="auto" latinLnBrk="0" hangingPunct="1">
        <a:lnSpc>
          <a:spcPct val="90000"/>
        </a:lnSpc>
        <a:spcBef>
          <a:spcPts val="1200"/>
        </a:spcBef>
        <a:spcAft>
          <a:spcPts val="0"/>
        </a:spcAft>
        <a:buClr>
          <a:srgbClr val="3B7792"/>
        </a:buClr>
        <a:buSzTx/>
        <a:buFont typeface="Arial"/>
        <a:buChar char="•"/>
        <a:tabLst/>
        <a:defRPr sz="2400" kern="1200">
          <a:solidFill>
            <a:schemeClr val="tx1"/>
          </a:solidFill>
          <a:latin typeface="+mn-lt"/>
          <a:ea typeface="+mn-ea"/>
          <a:cs typeface="+mn-cs"/>
        </a:defRPr>
      </a:lvl1pPr>
      <a:lvl2pPr marL="822952" marR="0" indent="-274316" algn="l" defTabSz="1097269" rtl="0" eaLnBrk="1" fontAlgn="auto" latinLnBrk="0" hangingPunct="1">
        <a:lnSpc>
          <a:spcPct val="90000"/>
        </a:lnSpc>
        <a:spcBef>
          <a:spcPts val="600"/>
        </a:spcBef>
        <a:spcAft>
          <a:spcPts val="0"/>
        </a:spcAft>
        <a:buClr>
          <a:srgbClr val="3B7792"/>
        </a:buClr>
        <a:buSzPct val="65000"/>
        <a:buFont typeface="Courier New" panose="02070309020205020404" pitchFamily="49" charset="0"/>
        <a:buChar char="o"/>
        <a:tabLst/>
        <a:defRPr sz="2160" kern="1200">
          <a:solidFill>
            <a:schemeClr val="tx1"/>
          </a:solidFill>
          <a:latin typeface="+mn-lt"/>
          <a:ea typeface="+mn-ea"/>
          <a:cs typeface="+mn-cs"/>
        </a:defRPr>
      </a:lvl2pPr>
      <a:lvl3pPr marL="1371586" marR="0" indent="-274316" algn="l" defTabSz="1097269" rtl="0" eaLnBrk="1" fontAlgn="auto" latinLnBrk="0" hangingPunct="1">
        <a:lnSpc>
          <a:spcPct val="90000"/>
        </a:lnSpc>
        <a:spcBef>
          <a:spcPts val="600"/>
        </a:spcBef>
        <a:spcAft>
          <a:spcPts val="0"/>
        </a:spcAft>
        <a:buClr>
          <a:srgbClr val="3B7792"/>
        </a:buClr>
        <a:buSzTx/>
        <a:buFont typeface="Arial"/>
        <a:buChar char="•"/>
        <a:tabLst/>
        <a:defRPr sz="2160" kern="1200">
          <a:solidFill>
            <a:schemeClr val="tx1"/>
          </a:solidFill>
          <a:latin typeface="+mn-lt"/>
          <a:ea typeface="+mn-ea"/>
          <a:cs typeface="+mn-cs"/>
        </a:defRPr>
      </a:lvl3pPr>
      <a:lvl4pPr marL="1920221" marR="0" indent="-274316" algn="l" defTabSz="1097269" rtl="0" eaLnBrk="1" fontAlgn="auto" latinLnBrk="0" hangingPunct="1">
        <a:lnSpc>
          <a:spcPct val="90000"/>
        </a:lnSpc>
        <a:spcBef>
          <a:spcPts val="600"/>
        </a:spcBef>
        <a:spcAft>
          <a:spcPts val="0"/>
        </a:spcAft>
        <a:buClr>
          <a:srgbClr val="3B7792"/>
        </a:buClr>
        <a:buSzPct val="70000"/>
        <a:buFont typeface="Courier New" panose="02070309020205020404" pitchFamily="49" charset="0"/>
        <a:buChar char="o"/>
        <a:tabLst/>
        <a:defRPr sz="1920" kern="1200">
          <a:solidFill>
            <a:schemeClr val="tx1"/>
          </a:solidFill>
          <a:latin typeface="+mn-lt"/>
          <a:ea typeface="+mn-ea"/>
          <a:cs typeface="+mn-cs"/>
        </a:defRPr>
      </a:lvl4pPr>
      <a:lvl5pPr marL="2468855" marR="0" indent="-274316" algn="l" defTabSz="1097269" rtl="0" eaLnBrk="1" fontAlgn="auto" latinLnBrk="0" hangingPunct="1">
        <a:lnSpc>
          <a:spcPct val="90000"/>
        </a:lnSpc>
        <a:spcBef>
          <a:spcPts val="600"/>
        </a:spcBef>
        <a:spcAft>
          <a:spcPts val="0"/>
        </a:spcAft>
        <a:buClr>
          <a:srgbClr val="3B7792"/>
        </a:buClr>
        <a:buSzTx/>
        <a:buFont typeface="Arial"/>
        <a:buChar char="•"/>
        <a:tabLst/>
        <a:defRPr sz="1920" kern="1200">
          <a:solidFill>
            <a:schemeClr val="tx1"/>
          </a:solidFill>
          <a:latin typeface="+mn-lt"/>
          <a:ea typeface="+mn-ea"/>
          <a:cs typeface="+mn-cs"/>
        </a:defRPr>
      </a:lvl5pPr>
      <a:lvl6pPr marL="2514474" indent="-228588"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1" indent="-228588"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8" indent="-228588"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8"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7"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3"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6" algn="l" defTabSz="914354"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1E4518-D388-4CBC-81D3-5294277D25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BD1A94-89E1-4C1D-A7BD-4B3C31399D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6B353A-6722-4864-9F91-46C46F4FCF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5672F-5AF2-41B5-8C3C-9DB783BB7CF4}" type="datetime1">
              <a:rPr lang="en-US" smtClean="0"/>
              <a:t>11/4/2019</a:t>
            </a:fld>
            <a:endParaRPr lang="en-US"/>
          </a:p>
        </p:txBody>
      </p:sp>
      <p:sp>
        <p:nvSpPr>
          <p:cNvPr id="5" name="Footer Placeholder 4">
            <a:extLst>
              <a:ext uri="{FF2B5EF4-FFF2-40B4-BE49-F238E27FC236}">
                <a16:creationId xmlns:a16="http://schemas.microsoft.com/office/drawing/2014/main" id="{8CDD6770-C5C4-4049-9987-6EF457F218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C68F5D-1DFE-482B-AC12-25ACBD1D3D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3A0A9-0253-41E1-8134-CC66DB5B0D7E}" type="slidenum">
              <a:rPr lang="en-US" smtClean="0">
                <a:solidFill>
                  <a:schemeClr val="accent1"/>
                </a:solidFill>
              </a:rPr>
              <a:pPr/>
              <a:t>‹#›</a:t>
            </a:fld>
            <a:endParaRPr lang="en-US" altLang="en-US" dirty="0">
              <a:solidFill>
                <a:srgbClr val="FFFFFF"/>
              </a:solidFill>
            </a:endParaRPr>
          </a:p>
        </p:txBody>
      </p:sp>
      <p:pic>
        <p:nvPicPr>
          <p:cNvPr id="7" name="Picture 6">
            <a:extLst>
              <a:ext uri="{FF2B5EF4-FFF2-40B4-BE49-F238E27FC236}">
                <a16:creationId xmlns:a16="http://schemas.microsoft.com/office/drawing/2014/main" id="{763F818D-88AB-4389-AD73-580FBDAD3E08}"/>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8466" t="25468" r="7990" b="26272"/>
          <a:stretch/>
        </p:blipFill>
        <p:spPr>
          <a:xfrm>
            <a:off x="959224" y="6304941"/>
            <a:ext cx="1497105" cy="454728"/>
          </a:xfrm>
          <a:prstGeom prst="rect">
            <a:avLst/>
          </a:prstGeom>
        </p:spPr>
      </p:pic>
    </p:spTree>
    <p:extLst>
      <p:ext uri="{BB962C8B-B14F-4D97-AF65-F5344CB8AC3E}">
        <p14:creationId xmlns:p14="http://schemas.microsoft.com/office/powerpoint/2010/main" val="9507540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5.png" Type="http://schemas.openxmlformats.org/officeDocument/2006/relationships/image" Id="rId2"></Relationship><Relationship Target="../slideLayouts/slideLayout30.xml" Type="http://schemas.openxmlformats.org/officeDocument/2006/relationships/slideLayout" Id="rId1"></Relationship></Relationships>
</file>

<file path=ppt/slides/_rels/slide10.xml.rels><?xml version="1.0" encoding="UTF-8" ?><Relationships xmlns="http://schemas.openxmlformats.org/package/2006/relationships"><Relationship Target="../media/image8.JPG" Type="http://schemas.openxmlformats.org/officeDocument/2006/relationships/image" Id="rId2"></Relationship><Relationship Target="../slideLayouts/slideLayout32.xml" Type="http://schemas.openxmlformats.org/officeDocument/2006/relationships/slideLayout" Id="rId1"></Relationship></Relationships>
</file>

<file path=ppt/slides/_rels/slide11.xml.rels><?xml version="1.0" encoding="UTF-8" ?><Relationships xmlns="http://schemas.openxmlformats.org/package/2006/relationships"><Relationship Target="../slideLayouts/slideLayout30.xml" Type="http://schemas.openxmlformats.org/officeDocument/2006/relationships/slideLayout" Id="rId1"></Relationship></Relationships>
</file>

<file path=ppt/slides/_rels/slide2.xml.rels><?xml version="1.0" encoding="UTF-8" ?><Relationships xmlns="http://schemas.openxmlformats.org/package/2006/relationships"><Relationship Target="../media/image7.png" Type="http://schemas.openxmlformats.org/officeDocument/2006/relationships/image" Id="rId3"></Relationship><Relationship Target="../media/image6.png" Type="http://schemas.openxmlformats.org/officeDocument/2006/relationships/image" Id="rId2"></Relationship><Relationship Target="../slideLayouts/slideLayout31.xml" Type="http://schemas.openxmlformats.org/officeDocument/2006/relationships/slideLayout" Id="rId1"></Relationship><Relationship TargetMode="External" Target="http://i1.cmail20.com/ei/d/32/260/C00/052122/csfinal/asae-logo.png" Type="http://schemas.openxmlformats.org/officeDocument/2006/relationships/image" Id="rId4"></Relationship></Relationships>
</file>

<file path=ppt/slides/_rels/slide3.xml.rels><?xml version="1.0" encoding="UTF-8" ?><Relationships xmlns="http://schemas.openxmlformats.org/package/2006/relationships"><Relationship Target="../slideLayouts/slideLayout31.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31.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31.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31.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31.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31.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31.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100" b="1" dirty="0"/>
              <a:t>Protection of Professional Certification in State Occupational Licensing Reform Legislation</a:t>
            </a:r>
          </a:p>
        </p:txBody>
      </p:sp>
      <p:sp>
        <p:nvSpPr>
          <p:cNvPr id="3" name="Subtitle 2"/>
          <p:cNvSpPr>
            <a:spLocks noGrp="1"/>
          </p:cNvSpPr>
          <p:nvPr>
            <p:ph type="subTitle" idx="1"/>
          </p:nvPr>
        </p:nvSpPr>
        <p:spPr>
          <a:xfrm>
            <a:off x="1524000" y="3509963"/>
            <a:ext cx="9144000" cy="1747837"/>
          </a:xfrm>
        </p:spPr>
        <p:txBody>
          <a:bodyPr>
            <a:normAutofit/>
          </a:bodyPr>
          <a:lstStyle/>
          <a:p>
            <a:r>
              <a:rPr lang="en-US" dirty="0"/>
              <a:t>			</a:t>
            </a:r>
          </a:p>
          <a:p>
            <a:endParaRPr lang="en-US" dirty="0"/>
          </a:p>
          <a:p>
            <a:endParaRPr lang="en-US" dirty="0"/>
          </a:p>
          <a:p>
            <a:r>
              <a:rPr lang="en-US" sz="2000" i="1" dirty="0"/>
              <a:t>December 4, 2019: Presentation to the Certification Network Group</a:t>
            </a:r>
          </a:p>
        </p:txBody>
      </p:sp>
      <p:pic>
        <p:nvPicPr>
          <p:cNvPr id="4" name="Picture 3">
            <a:extLst>
              <a:ext uri="{FF2B5EF4-FFF2-40B4-BE49-F238E27FC236}">
                <a16:creationId xmlns:a16="http://schemas.microsoft.com/office/drawing/2014/main" id="{C5D26351-A8CB-48FA-9B31-3895EA87BE7C}"/>
              </a:ext>
            </a:extLst>
          </p:cNvPr>
          <p:cNvPicPr>
            <a:picLocks noChangeAspect="1"/>
          </p:cNvPicPr>
          <p:nvPr/>
        </p:nvPicPr>
        <p:blipFill>
          <a:blip r:embed="rId2"/>
          <a:stretch>
            <a:fillRect/>
          </a:stretch>
        </p:blipFill>
        <p:spPr>
          <a:xfrm>
            <a:off x="7772400" y="5494576"/>
            <a:ext cx="3453064" cy="1068399"/>
          </a:xfrm>
          <a:prstGeom prst="rect">
            <a:avLst/>
          </a:prstGeom>
        </p:spPr>
      </p:pic>
    </p:spTree>
    <p:extLst>
      <p:ext uri="{BB962C8B-B14F-4D97-AF65-F5344CB8AC3E}">
        <p14:creationId xmlns:p14="http://schemas.microsoft.com/office/powerpoint/2010/main" val="3892802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4955B2D-1D55-4A0A-8DAB-6688DB3B8A09}"/>
              </a:ext>
            </a:extLst>
          </p:cNvPr>
          <p:cNvSpPr>
            <a:spLocks noGrp="1"/>
          </p:cNvSpPr>
          <p:nvPr>
            <p:ph type="body" idx="1"/>
          </p:nvPr>
        </p:nvSpPr>
        <p:spPr>
          <a:xfrm>
            <a:off x="2346325" y="5613149"/>
            <a:ext cx="6540500" cy="476501"/>
          </a:xfrm>
        </p:spPr>
        <p:txBody>
          <a:bodyPr>
            <a:normAutofit fontScale="85000" lnSpcReduction="10000"/>
          </a:bodyPr>
          <a:lstStyle/>
          <a:p>
            <a:r>
              <a:rPr lang="en-US" dirty="0"/>
              <a:t>For more info on the PCC, please visit profcertcoalition.org. </a:t>
            </a:r>
          </a:p>
        </p:txBody>
      </p:sp>
      <p:pic>
        <p:nvPicPr>
          <p:cNvPr id="6" name="Picture 5">
            <a:extLst>
              <a:ext uri="{FF2B5EF4-FFF2-40B4-BE49-F238E27FC236}">
                <a16:creationId xmlns:a16="http://schemas.microsoft.com/office/drawing/2014/main" id="{2AFD69BA-D413-4106-B386-D6C20B2392A2}"/>
              </a:ext>
            </a:extLst>
          </p:cNvPr>
          <p:cNvPicPr>
            <a:picLocks noChangeAspect="1"/>
          </p:cNvPicPr>
          <p:nvPr/>
        </p:nvPicPr>
        <p:blipFill rotWithShape="1">
          <a:blip r:embed="rId2">
            <a:extLst>
              <a:ext uri="{28A0092B-C50C-407E-A947-70E740481C1C}">
                <a14:useLocalDpi xmlns:a14="http://schemas.microsoft.com/office/drawing/2010/main" val="0"/>
              </a:ext>
            </a:extLst>
          </a:blip>
          <a:srcRect b="329"/>
          <a:stretch/>
        </p:blipFill>
        <p:spPr>
          <a:xfrm>
            <a:off x="2469271" y="357439"/>
            <a:ext cx="6294608" cy="5131342"/>
          </a:xfrm>
          <a:prstGeom prst="rect">
            <a:avLst/>
          </a:prstGeom>
          <a:ln>
            <a:solidFill>
              <a:schemeClr val="bg1">
                <a:lumMod val="50000"/>
              </a:schemeClr>
            </a:solidFill>
          </a:ln>
        </p:spPr>
      </p:pic>
      <p:sp>
        <p:nvSpPr>
          <p:cNvPr id="7" name="Slide Number Placeholder 6">
            <a:extLst>
              <a:ext uri="{FF2B5EF4-FFF2-40B4-BE49-F238E27FC236}">
                <a16:creationId xmlns:a16="http://schemas.microsoft.com/office/drawing/2014/main" id="{F2898DBB-3D49-47CF-8B40-9D5976269F42}"/>
              </a:ext>
            </a:extLst>
          </p:cNvPr>
          <p:cNvSpPr>
            <a:spLocks noGrp="1"/>
          </p:cNvSpPr>
          <p:nvPr>
            <p:ph type="sldNum" sz="quarter" idx="12"/>
          </p:nvPr>
        </p:nvSpPr>
        <p:spPr/>
        <p:txBody>
          <a:bodyPr/>
          <a:lstStyle/>
          <a:p>
            <a:fld id="{6473A0A9-0253-41E1-8134-CC66DB5B0D7E}" type="slidenum">
              <a:rPr lang="en-US" smtClean="0">
                <a:solidFill>
                  <a:schemeClr val="accent1"/>
                </a:solidFill>
              </a:rPr>
              <a:pPr/>
              <a:t>10</a:t>
            </a:fld>
            <a:endParaRPr lang="en-US" altLang="en-US" dirty="0">
              <a:solidFill>
                <a:srgbClr val="FFFFFF"/>
              </a:solidFill>
            </a:endParaRPr>
          </a:p>
        </p:txBody>
      </p:sp>
    </p:spTree>
    <p:extLst>
      <p:ext uri="{BB962C8B-B14F-4D97-AF65-F5344CB8AC3E}">
        <p14:creationId xmlns:p14="http://schemas.microsoft.com/office/powerpoint/2010/main" val="2339864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100" dirty="0"/>
              <a:t>QUESTIONS?</a:t>
            </a:r>
          </a:p>
        </p:txBody>
      </p:sp>
      <p:sp>
        <p:nvSpPr>
          <p:cNvPr id="3" name="Subtitle 2"/>
          <p:cNvSpPr>
            <a:spLocks noGrp="1"/>
          </p:cNvSpPr>
          <p:nvPr>
            <p:ph type="subTitle" idx="1"/>
          </p:nvPr>
        </p:nvSpPr>
        <p:spPr>
          <a:xfrm>
            <a:off x="1524000" y="3509963"/>
            <a:ext cx="9144000" cy="1747837"/>
          </a:xfrm>
        </p:spPr>
        <p:txBody>
          <a:bodyPr>
            <a:normAutofit/>
          </a:bodyPr>
          <a:lstStyle/>
          <a:p>
            <a:r>
              <a:rPr lang="en-US" dirty="0"/>
              <a:t>			</a:t>
            </a:r>
          </a:p>
          <a:p>
            <a:endParaRPr lang="en-US" dirty="0"/>
          </a:p>
          <a:p>
            <a:endParaRPr lang="en-US" dirty="0"/>
          </a:p>
        </p:txBody>
      </p:sp>
    </p:spTree>
    <p:extLst>
      <p:ext uri="{BB962C8B-B14F-4D97-AF65-F5344CB8AC3E}">
        <p14:creationId xmlns:p14="http://schemas.microsoft.com/office/powerpoint/2010/main" val="2336304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Certification Coalition</a:t>
            </a:r>
          </a:p>
        </p:txBody>
      </p:sp>
      <p:sp>
        <p:nvSpPr>
          <p:cNvPr id="3" name="Content Placeholder 2"/>
          <p:cNvSpPr>
            <a:spLocks noGrp="1"/>
          </p:cNvSpPr>
          <p:nvPr>
            <p:ph idx="1"/>
          </p:nvPr>
        </p:nvSpPr>
        <p:spPr>
          <a:xfrm>
            <a:off x="838200" y="1587238"/>
            <a:ext cx="10515600" cy="3965894"/>
          </a:xfrm>
        </p:spPr>
        <p:txBody>
          <a:bodyPr>
            <a:normAutofit fontScale="85000" lnSpcReduction="20000"/>
          </a:bodyPr>
          <a:lstStyle/>
          <a:p>
            <a:pPr lvl="0"/>
            <a:r>
              <a:rPr lang="en-US" dirty="0"/>
              <a:t>Started in 2018 to respond to legislative and regulatory activity at the state level that affects non-governmental, private certification organizations, the professionals they credential, and the public and other stakeholders who rely on those credentials.</a:t>
            </a:r>
          </a:p>
          <a:p>
            <a:pPr lvl="0"/>
            <a:r>
              <a:rPr lang="en-US" dirty="0"/>
              <a:t>Members (100+)</a:t>
            </a:r>
          </a:p>
          <a:p>
            <a:pPr lvl="1"/>
            <a:r>
              <a:rPr lang="en-US" dirty="0"/>
              <a:t>private professional certification organizations</a:t>
            </a:r>
          </a:p>
          <a:p>
            <a:pPr lvl="1"/>
            <a:r>
              <a:rPr lang="en-US" dirty="0"/>
              <a:t>membership associations/professional societies</a:t>
            </a:r>
          </a:p>
          <a:p>
            <a:pPr lvl="1"/>
            <a:r>
              <a:rPr lang="en-US" dirty="0"/>
              <a:t>service providers  </a:t>
            </a:r>
          </a:p>
          <a:p>
            <a:r>
              <a:rPr lang="en-US" dirty="0"/>
              <a:t>Fields: health care, financial services, engineering, information technology, safety association management, human resources, etc. </a:t>
            </a:r>
          </a:p>
          <a:p>
            <a:r>
              <a:rPr lang="en-US" dirty="0"/>
              <a:t>Mission: Serve as the voice of those who use or rely on professional certification by advocating for sound legislative initiatives and educating stakeholders about private professional certification.</a:t>
            </a:r>
          </a:p>
        </p:txBody>
      </p:sp>
      <p:pic>
        <p:nvPicPr>
          <p:cNvPr id="9" name="Picture 8">
            <a:extLst>
              <a:ext uri="{FF2B5EF4-FFF2-40B4-BE49-F238E27FC236}">
                <a16:creationId xmlns:a16="http://schemas.microsoft.com/office/drawing/2014/main" id="{9EE2CDBC-E63B-4987-A6A4-D5BAD8DD1F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0720" y="5594050"/>
            <a:ext cx="996734" cy="591395"/>
          </a:xfrm>
          <a:prstGeom prst="rect">
            <a:avLst/>
          </a:prstGeom>
        </p:spPr>
      </p:pic>
      <p:pic>
        <p:nvPicPr>
          <p:cNvPr id="13" name="Picture 12">
            <a:extLst>
              <a:ext uri="{FF2B5EF4-FFF2-40B4-BE49-F238E27FC236}">
                <a16:creationId xmlns:a16="http://schemas.microsoft.com/office/drawing/2014/main" id="{174E0DCD-B30E-4657-86B8-9BA8622457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5177" y="5734162"/>
            <a:ext cx="2017588" cy="492203"/>
          </a:xfrm>
          <a:prstGeom prst="rect">
            <a:avLst/>
          </a:prstGeom>
        </p:spPr>
      </p:pic>
      <p:sp>
        <p:nvSpPr>
          <p:cNvPr id="14" name="Slide Number Placeholder 13">
            <a:extLst>
              <a:ext uri="{FF2B5EF4-FFF2-40B4-BE49-F238E27FC236}">
                <a16:creationId xmlns:a16="http://schemas.microsoft.com/office/drawing/2014/main" id="{67ACE9CA-3039-47E0-9417-A39C2A939852}"/>
              </a:ext>
            </a:extLst>
          </p:cNvPr>
          <p:cNvSpPr>
            <a:spLocks noGrp="1"/>
          </p:cNvSpPr>
          <p:nvPr>
            <p:ph type="sldNum" sz="quarter" idx="12"/>
          </p:nvPr>
        </p:nvSpPr>
        <p:spPr/>
        <p:txBody>
          <a:bodyPr/>
          <a:lstStyle/>
          <a:p>
            <a:fld id="{6473A0A9-0253-41E1-8134-CC66DB5B0D7E}" type="slidenum">
              <a:rPr lang="en-US" smtClean="0">
                <a:solidFill>
                  <a:schemeClr val="accent1"/>
                </a:solidFill>
              </a:rPr>
              <a:pPr/>
              <a:t>2</a:t>
            </a:fld>
            <a:endParaRPr lang="en-US" altLang="en-US" dirty="0">
              <a:solidFill>
                <a:srgbClr val="FFFFFF"/>
              </a:solidFill>
            </a:endParaRPr>
          </a:p>
        </p:txBody>
      </p:sp>
      <p:pic>
        <p:nvPicPr>
          <p:cNvPr id="1028" name="Picture 4">
            <a:extLst>
              <a:ext uri="{FF2B5EF4-FFF2-40B4-BE49-F238E27FC236}">
                <a16:creationId xmlns:a16="http://schemas.microsoft.com/office/drawing/2014/main" id="{BE804F27-8CC0-4A66-AC2F-895EA25D892D}"/>
              </a:ext>
            </a:extLst>
          </p:cNvPr>
          <p:cNvPicPr>
            <a:picLocks noChangeAspect="1" noChangeArrowheads="1"/>
          </p:cNvPicPr>
          <p:nvPr/>
        </p:nvPicPr>
        <p:blipFill>
          <a:blip r:link="rId4">
            <a:extLst>
              <a:ext uri="{28A0092B-C50C-407E-A947-70E740481C1C}">
                <a14:useLocalDpi xmlns:a14="http://schemas.microsoft.com/office/drawing/2010/main" val="0"/>
              </a:ext>
            </a:extLst>
          </a:blip>
          <a:srcRect/>
          <a:stretch>
            <a:fillRect/>
          </a:stretch>
        </p:blipFill>
        <p:spPr bwMode="auto">
          <a:xfrm>
            <a:off x="5499372" y="5553132"/>
            <a:ext cx="2365252" cy="673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113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Certification</a:t>
            </a:r>
          </a:p>
        </p:txBody>
      </p:sp>
      <p:sp>
        <p:nvSpPr>
          <p:cNvPr id="3" name="Content Placeholder 2"/>
          <p:cNvSpPr>
            <a:spLocks noGrp="1"/>
          </p:cNvSpPr>
          <p:nvPr>
            <p:ph idx="1"/>
          </p:nvPr>
        </p:nvSpPr>
        <p:spPr/>
        <p:txBody>
          <a:bodyPr>
            <a:normAutofit fontScale="92500" lnSpcReduction="20000"/>
          </a:bodyPr>
          <a:lstStyle/>
          <a:p>
            <a:r>
              <a:rPr lang="en-US" dirty="0"/>
              <a:t>Key elements: </a:t>
            </a:r>
          </a:p>
          <a:p>
            <a:pPr lvl="1"/>
            <a:r>
              <a:rPr lang="en-US" dirty="0"/>
              <a:t>Voluntary</a:t>
            </a:r>
          </a:p>
          <a:p>
            <a:pPr lvl="1"/>
            <a:r>
              <a:rPr lang="en-US" dirty="0"/>
              <a:t>Usually granted by non-governmental (mostly nonprofit) organizations</a:t>
            </a:r>
          </a:p>
          <a:p>
            <a:pPr lvl="1"/>
            <a:r>
              <a:rPr lang="en-US" dirty="0"/>
              <a:t>Reflects established standards of knowledge, skills and/or competencies in the field, as identified by subject matter experts in that field</a:t>
            </a:r>
          </a:p>
          <a:p>
            <a:pPr lvl="1"/>
            <a:r>
              <a:rPr lang="en-US" dirty="0"/>
              <a:t>Credential issued only to individuals who can establish that they have the necessary qualifications</a:t>
            </a:r>
          </a:p>
          <a:p>
            <a:r>
              <a:rPr lang="en-US" dirty="0"/>
              <a:t>Key Benefits</a:t>
            </a:r>
          </a:p>
          <a:p>
            <a:pPr lvl="1"/>
            <a:r>
              <a:rPr lang="en-US" dirty="0"/>
              <a:t>Promotes competition and informed choice in selecting professional providers  </a:t>
            </a:r>
          </a:p>
          <a:p>
            <a:pPr lvl="1"/>
            <a:r>
              <a:rPr lang="en-US" dirty="0"/>
              <a:t>Enables the public to distinguish between those who have attained some qualifications from those who haven’t</a:t>
            </a:r>
          </a:p>
          <a:p>
            <a:pPr lvl="1"/>
            <a:r>
              <a:rPr lang="en-US" dirty="0"/>
              <a:t>Provides a way for people pursuing careers in specialized fields to identify the skills/knowledge base they need to master for a specific profession and to demonstrate that mastery</a:t>
            </a:r>
          </a:p>
        </p:txBody>
      </p:sp>
      <p:sp>
        <p:nvSpPr>
          <p:cNvPr id="4" name="Slide Number Placeholder 3">
            <a:extLst>
              <a:ext uri="{FF2B5EF4-FFF2-40B4-BE49-F238E27FC236}">
                <a16:creationId xmlns:a16="http://schemas.microsoft.com/office/drawing/2014/main" id="{CFCAC494-554F-4490-B467-CE820CF777F0}"/>
              </a:ext>
            </a:extLst>
          </p:cNvPr>
          <p:cNvSpPr>
            <a:spLocks noGrp="1"/>
          </p:cNvSpPr>
          <p:nvPr>
            <p:ph type="sldNum" sz="quarter" idx="12"/>
          </p:nvPr>
        </p:nvSpPr>
        <p:spPr/>
        <p:txBody>
          <a:bodyPr/>
          <a:lstStyle/>
          <a:p>
            <a:fld id="{6473A0A9-0253-41E1-8134-CC66DB5B0D7E}" type="slidenum">
              <a:rPr lang="en-US" smtClean="0">
                <a:solidFill>
                  <a:schemeClr val="accent1"/>
                </a:solidFill>
              </a:rPr>
              <a:pPr/>
              <a:t>3</a:t>
            </a:fld>
            <a:endParaRPr lang="en-US" altLang="en-US" dirty="0">
              <a:solidFill>
                <a:srgbClr val="FFFFFF"/>
              </a:solidFill>
            </a:endParaRPr>
          </a:p>
        </p:txBody>
      </p:sp>
    </p:spTree>
    <p:extLst>
      <p:ext uri="{BB962C8B-B14F-4D97-AF65-F5344CB8AC3E}">
        <p14:creationId xmlns:p14="http://schemas.microsoft.com/office/powerpoint/2010/main" val="2978247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Affecting Professional Certification in Occupational Licensing Reform Efforts</a:t>
            </a:r>
          </a:p>
        </p:txBody>
      </p:sp>
      <p:sp>
        <p:nvSpPr>
          <p:cNvPr id="3" name="Content Placeholder 2"/>
          <p:cNvSpPr>
            <a:spLocks noGrp="1"/>
          </p:cNvSpPr>
          <p:nvPr>
            <p:ph idx="1"/>
          </p:nvPr>
        </p:nvSpPr>
        <p:spPr/>
        <p:txBody>
          <a:bodyPr>
            <a:noAutofit/>
          </a:bodyPr>
          <a:lstStyle/>
          <a:p>
            <a:r>
              <a:rPr lang="en-US" sz="2200" dirty="0"/>
              <a:t>Defining the terms “certified” and “registered” as titles that only the government can issue and including provisions barring people from using those titles without state authorization, thereby precluding individuals from marketing themselves as having earned their credentials.</a:t>
            </a:r>
          </a:p>
          <a:p>
            <a:r>
              <a:rPr lang="en-US" sz="2200" dirty="0"/>
              <a:t>Characterizing “certification” as a recognition issued only by the government or calling for state action to offer voluntary certification programs, which, contrary to free-market principles, would position the government as a competitor to private certification programs and unnecessarily spend taxpayer money.</a:t>
            </a:r>
          </a:p>
          <a:p>
            <a:r>
              <a:rPr lang="en-US" sz="2200" dirty="0"/>
              <a:t>Ensuring that legislation aiming to provide opportunities for ex-offenders is balanced against the need to protect the public; avoiding unconstitutional intrusions into private certification organizations’ rights to define the standards for their credentials.</a:t>
            </a:r>
          </a:p>
        </p:txBody>
      </p:sp>
      <p:sp>
        <p:nvSpPr>
          <p:cNvPr id="4" name="Slide Number Placeholder 3">
            <a:extLst>
              <a:ext uri="{FF2B5EF4-FFF2-40B4-BE49-F238E27FC236}">
                <a16:creationId xmlns:a16="http://schemas.microsoft.com/office/drawing/2014/main" id="{FC83604B-7294-4C1E-B28B-36BE2CC590AA}"/>
              </a:ext>
            </a:extLst>
          </p:cNvPr>
          <p:cNvSpPr>
            <a:spLocks noGrp="1"/>
          </p:cNvSpPr>
          <p:nvPr>
            <p:ph type="sldNum" sz="quarter" idx="12"/>
          </p:nvPr>
        </p:nvSpPr>
        <p:spPr/>
        <p:txBody>
          <a:bodyPr/>
          <a:lstStyle/>
          <a:p>
            <a:fld id="{6473A0A9-0253-41E1-8134-CC66DB5B0D7E}" type="slidenum">
              <a:rPr lang="en-US" smtClean="0">
                <a:solidFill>
                  <a:schemeClr val="accent1"/>
                </a:solidFill>
              </a:rPr>
              <a:pPr/>
              <a:t>4</a:t>
            </a:fld>
            <a:endParaRPr lang="en-US" altLang="en-US" dirty="0">
              <a:solidFill>
                <a:srgbClr val="FFFFFF"/>
              </a:solidFill>
            </a:endParaRPr>
          </a:p>
        </p:txBody>
      </p:sp>
    </p:spTree>
    <p:extLst>
      <p:ext uri="{BB962C8B-B14F-4D97-AF65-F5344CB8AC3E}">
        <p14:creationId xmlns:p14="http://schemas.microsoft.com/office/powerpoint/2010/main" val="135898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PCC Principles for Occupational Licensing Reform</a:t>
            </a:r>
          </a:p>
        </p:txBody>
      </p:sp>
      <p:sp>
        <p:nvSpPr>
          <p:cNvPr id="3" name="Content Placeholder 2"/>
          <p:cNvSpPr>
            <a:spLocks noGrp="1"/>
          </p:cNvSpPr>
          <p:nvPr>
            <p:ph idx="1"/>
          </p:nvPr>
        </p:nvSpPr>
        <p:spPr/>
        <p:txBody>
          <a:bodyPr/>
          <a:lstStyle/>
          <a:p>
            <a:r>
              <a:rPr lang="en-US" dirty="0"/>
              <a:t>Avoid restricting or intruding on the important role of voluntary professional certification programs</a:t>
            </a:r>
          </a:p>
          <a:p>
            <a:r>
              <a:rPr lang="en-US" dirty="0"/>
              <a:t>State legislators/regulators should conduct careful review before repealing any current requirements for professional certification in licensure statutes and regulations; and</a:t>
            </a:r>
          </a:p>
          <a:p>
            <a:r>
              <a:rPr lang="en-US" dirty="0"/>
              <a:t>Ensure balanced standards for determining whether an occupational licensing regime for a certain field should be renewed</a:t>
            </a:r>
          </a:p>
          <a:p>
            <a:pPr lvl="1"/>
            <a:r>
              <a:rPr lang="en-US" dirty="0"/>
              <a:t>Particular focus on recognizing that the public expects licensure laws to set a higher bar than merely protecting them from gross negligence and injury </a:t>
            </a:r>
          </a:p>
        </p:txBody>
      </p:sp>
      <p:sp>
        <p:nvSpPr>
          <p:cNvPr id="6" name="Slide Number Placeholder 5">
            <a:extLst>
              <a:ext uri="{FF2B5EF4-FFF2-40B4-BE49-F238E27FC236}">
                <a16:creationId xmlns:a16="http://schemas.microsoft.com/office/drawing/2014/main" id="{9B74A1FB-66A8-4317-9E25-F13FCC193BBD}"/>
              </a:ext>
            </a:extLst>
          </p:cNvPr>
          <p:cNvSpPr>
            <a:spLocks noGrp="1"/>
          </p:cNvSpPr>
          <p:nvPr>
            <p:ph type="sldNum" sz="quarter" idx="12"/>
          </p:nvPr>
        </p:nvSpPr>
        <p:spPr/>
        <p:txBody>
          <a:bodyPr/>
          <a:lstStyle/>
          <a:p>
            <a:fld id="{6473A0A9-0253-41E1-8134-CC66DB5B0D7E}" type="slidenum">
              <a:rPr lang="en-US" smtClean="0">
                <a:solidFill>
                  <a:schemeClr val="accent1"/>
                </a:solidFill>
              </a:rPr>
              <a:pPr/>
              <a:t>5</a:t>
            </a:fld>
            <a:endParaRPr lang="en-US" altLang="en-US" dirty="0">
              <a:solidFill>
                <a:srgbClr val="FFFFFF"/>
              </a:solidFill>
            </a:endParaRPr>
          </a:p>
        </p:txBody>
      </p:sp>
    </p:spTree>
    <p:extLst>
      <p:ext uri="{BB962C8B-B14F-4D97-AF65-F5344CB8AC3E}">
        <p14:creationId xmlns:p14="http://schemas.microsoft.com/office/powerpoint/2010/main" val="79165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Enforcement Function of State Regulators</a:t>
            </a:r>
          </a:p>
        </p:txBody>
      </p:sp>
      <p:sp>
        <p:nvSpPr>
          <p:cNvPr id="3" name="Content Placeholder 2"/>
          <p:cNvSpPr>
            <a:spLocks noGrp="1"/>
          </p:cNvSpPr>
          <p:nvPr>
            <p:ph idx="1"/>
          </p:nvPr>
        </p:nvSpPr>
        <p:spPr>
          <a:xfrm>
            <a:off x="838199" y="1476259"/>
            <a:ext cx="10938832" cy="5122845"/>
          </a:xfrm>
        </p:spPr>
        <p:txBody>
          <a:bodyPr>
            <a:normAutofit fontScale="92500" lnSpcReduction="20000"/>
          </a:bodyPr>
          <a:lstStyle/>
          <a:p>
            <a:pPr lvl="0"/>
            <a:r>
              <a:rPr lang="en-US" dirty="0"/>
              <a:t>In some fields, such as health care, safety-related roles, and the engineering and financial industries, state agencies have incorporated competency standards established by non-governmental certification programs into licensure requirements. </a:t>
            </a:r>
          </a:p>
          <a:p>
            <a:pPr lvl="0"/>
            <a:r>
              <a:rPr lang="en-US" dirty="0"/>
              <a:t>These requirements acknowledge both the importance of setting competency standards for protecting the public and the value of having those standards defined by subject matter experts.</a:t>
            </a:r>
          </a:p>
          <a:p>
            <a:pPr lvl="0"/>
            <a:r>
              <a:rPr lang="en-US" dirty="0"/>
              <a:t>For these professions, </a:t>
            </a:r>
            <a:r>
              <a:rPr lang="en-US" i="1" dirty="0"/>
              <a:t>content</a:t>
            </a:r>
            <a:r>
              <a:rPr lang="en-US" dirty="0"/>
              <a:t> of standards is best established by the non-governmental professional certification program, but </a:t>
            </a:r>
            <a:r>
              <a:rPr lang="en-US" i="1" dirty="0"/>
              <a:t>enforcement</a:t>
            </a:r>
            <a:r>
              <a:rPr lang="en-US" dirty="0"/>
              <a:t> of standards is more effectively done by the licensing agency.  </a:t>
            </a:r>
          </a:p>
          <a:p>
            <a:pPr lvl="0"/>
            <a:r>
              <a:rPr lang="en-US" dirty="0"/>
              <a:t>In professions for which state licensing boards have historically provided oversight, it would not serve the interests either of the public or of private certification organizations to weaken licensure requirements and shift the enforcement function currently performed by licensure boards onto private certification programs. </a:t>
            </a:r>
          </a:p>
        </p:txBody>
      </p:sp>
      <p:sp>
        <p:nvSpPr>
          <p:cNvPr id="6" name="Slide Number Placeholder 5">
            <a:extLst>
              <a:ext uri="{FF2B5EF4-FFF2-40B4-BE49-F238E27FC236}">
                <a16:creationId xmlns:a16="http://schemas.microsoft.com/office/drawing/2014/main" id="{46DB0577-DDD7-4C67-8EBF-85EE1C2612E8}"/>
              </a:ext>
            </a:extLst>
          </p:cNvPr>
          <p:cNvSpPr>
            <a:spLocks noGrp="1"/>
          </p:cNvSpPr>
          <p:nvPr>
            <p:ph type="sldNum" sz="quarter" idx="12"/>
          </p:nvPr>
        </p:nvSpPr>
        <p:spPr/>
        <p:txBody>
          <a:bodyPr/>
          <a:lstStyle/>
          <a:p>
            <a:fld id="{6473A0A9-0253-41E1-8134-CC66DB5B0D7E}" type="slidenum">
              <a:rPr lang="en-US" smtClean="0">
                <a:solidFill>
                  <a:schemeClr val="accent1"/>
                </a:solidFill>
              </a:rPr>
              <a:pPr/>
              <a:t>6</a:t>
            </a:fld>
            <a:endParaRPr lang="en-US" altLang="en-US" dirty="0">
              <a:solidFill>
                <a:srgbClr val="FFFFFF"/>
              </a:solidFill>
            </a:endParaRPr>
          </a:p>
        </p:txBody>
      </p:sp>
    </p:spTree>
    <p:extLst>
      <p:ext uri="{BB962C8B-B14F-4D97-AF65-F5344CB8AC3E}">
        <p14:creationId xmlns:p14="http://schemas.microsoft.com/office/powerpoint/2010/main" val="2746593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75BE7-CEE6-4344-83F1-AB50CB2D23B8}"/>
              </a:ext>
            </a:extLst>
          </p:cNvPr>
          <p:cNvSpPr>
            <a:spLocks noGrp="1"/>
          </p:cNvSpPr>
          <p:nvPr>
            <p:ph type="title"/>
          </p:nvPr>
        </p:nvSpPr>
        <p:spPr/>
        <p:txBody>
          <a:bodyPr/>
          <a:lstStyle/>
          <a:p>
            <a:r>
              <a:rPr lang="en-US" dirty="0"/>
              <a:t>PCC Principles for Ex-Offender Reentry Legislation</a:t>
            </a:r>
          </a:p>
        </p:txBody>
      </p:sp>
      <p:sp>
        <p:nvSpPr>
          <p:cNvPr id="3" name="Content Placeholder 2">
            <a:extLst>
              <a:ext uri="{FF2B5EF4-FFF2-40B4-BE49-F238E27FC236}">
                <a16:creationId xmlns:a16="http://schemas.microsoft.com/office/drawing/2014/main" id="{524D3C43-7918-4C79-A4AA-01A998181DD6}"/>
              </a:ext>
            </a:extLst>
          </p:cNvPr>
          <p:cNvSpPr>
            <a:spLocks noGrp="1"/>
          </p:cNvSpPr>
          <p:nvPr>
            <p:ph idx="1"/>
          </p:nvPr>
        </p:nvSpPr>
        <p:spPr/>
        <p:txBody>
          <a:bodyPr>
            <a:normAutofit lnSpcReduction="10000"/>
          </a:bodyPr>
          <a:lstStyle/>
          <a:p>
            <a:r>
              <a:rPr lang="en-US" dirty="0"/>
              <a:t>Private certification organizations and professional societies have a Constitutional right to define and enforce ethics and conduct codes for their credential-holders and members.</a:t>
            </a:r>
          </a:p>
          <a:p>
            <a:r>
              <a:rPr lang="en-US" dirty="0"/>
              <a:t>Private certifications convey to the public that the credential-holder meets all of the eligibility, qualification, competence, and conduct requirements of that organization’s standards and policies. </a:t>
            </a:r>
          </a:p>
          <a:p>
            <a:r>
              <a:rPr lang="en-US" dirty="0"/>
              <a:t>To protect the public from unacceptable risks, some criminal convictions permanently and automatically disqualify offenders from holding certain professional certifications, even if the conviction was for a non-violent charge or a number of years have elapsed since the conviction. </a:t>
            </a:r>
          </a:p>
        </p:txBody>
      </p:sp>
      <p:sp>
        <p:nvSpPr>
          <p:cNvPr id="4" name="Slide Number Placeholder 3">
            <a:extLst>
              <a:ext uri="{FF2B5EF4-FFF2-40B4-BE49-F238E27FC236}">
                <a16:creationId xmlns:a16="http://schemas.microsoft.com/office/drawing/2014/main" id="{74E9F379-82BD-4C2F-9E5E-13FF4B81F225}"/>
              </a:ext>
            </a:extLst>
          </p:cNvPr>
          <p:cNvSpPr>
            <a:spLocks noGrp="1"/>
          </p:cNvSpPr>
          <p:nvPr>
            <p:ph type="sldNum" sz="quarter" idx="12"/>
          </p:nvPr>
        </p:nvSpPr>
        <p:spPr/>
        <p:txBody>
          <a:bodyPr/>
          <a:lstStyle/>
          <a:p>
            <a:fld id="{6473A0A9-0253-41E1-8134-CC66DB5B0D7E}" type="slidenum">
              <a:rPr lang="en-US" smtClean="0">
                <a:solidFill>
                  <a:schemeClr val="accent1"/>
                </a:solidFill>
              </a:rPr>
              <a:pPr/>
              <a:t>7</a:t>
            </a:fld>
            <a:endParaRPr lang="en-US" altLang="en-US" dirty="0">
              <a:solidFill>
                <a:srgbClr val="FFFFFF"/>
              </a:solidFill>
            </a:endParaRPr>
          </a:p>
        </p:txBody>
      </p:sp>
    </p:spTree>
    <p:extLst>
      <p:ext uri="{BB962C8B-B14F-4D97-AF65-F5344CB8AC3E}">
        <p14:creationId xmlns:p14="http://schemas.microsoft.com/office/powerpoint/2010/main" val="3865495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75BE7-CEE6-4344-83F1-AB50CB2D23B8}"/>
              </a:ext>
            </a:extLst>
          </p:cNvPr>
          <p:cNvSpPr>
            <a:spLocks noGrp="1"/>
          </p:cNvSpPr>
          <p:nvPr>
            <p:ph type="title"/>
          </p:nvPr>
        </p:nvSpPr>
        <p:spPr/>
        <p:txBody>
          <a:bodyPr/>
          <a:lstStyle/>
          <a:p>
            <a:r>
              <a:rPr lang="en-US" dirty="0"/>
              <a:t>PCC Principles for Ex-Offender Reentry Legislation (cont’d)</a:t>
            </a:r>
          </a:p>
        </p:txBody>
      </p:sp>
      <p:sp>
        <p:nvSpPr>
          <p:cNvPr id="3" name="Content Placeholder 2">
            <a:extLst>
              <a:ext uri="{FF2B5EF4-FFF2-40B4-BE49-F238E27FC236}">
                <a16:creationId xmlns:a16="http://schemas.microsoft.com/office/drawing/2014/main" id="{524D3C43-7918-4C79-A4AA-01A998181DD6}"/>
              </a:ext>
            </a:extLst>
          </p:cNvPr>
          <p:cNvSpPr>
            <a:spLocks noGrp="1"/>
          </p:cNvSpPr>
          <p:nvPr>
            <p:ph idx="1"/>
          </p:nvPr>
        </p:nvSpPr>
        <p:spPr/>
        <p:txBody>
          <a:bodyPr>
            <a:normAutofit fontScale="92500" lnSpcReduction="20000"/>
          </a:bodyPr>
          <a:lstStyle/>
          <a:p>
            <a:r>
              <a:rPr lang="en-US" dirty="0"/>
              <a:t>Conduct requirements for conforming with the high standards established for private professional certifications often overlap with legal requirements that carry criminal penalties. </a:t>
            </a:r>
          </a:p>
          <a:p>
            <a:r>
              <a:rPr lang="en-US" dirty="0"/>
              <a:t>Private certification organizations lack both the legal authority and the resources to engage in a full- fledged independent investigation and fact-finding hearings about violations of ethics and conduct rules. </a:t>
            </a:r>
          </a:p>
          <a:p>
            <a:r>
              <a:rPr lang="en-US" dirty="0"/>
              <a:t>Restricting consideration of criminal convictions based on whether they are felonies or misdemeanors is unwarranted, because the underlying conduct may be the same. </a:t>
            </a:r>
          </a:p>
          <a:p>
            <a:r>
              <a:rPr lang="en-US" dirty="0"/>
              <a:t>Where private certification is a condition of licensure, that requirement reflects the considered judgment of the legislature or the licensure agency that the standards established by the recognized credentialing organization for the profession are necessary to protect the public. </a:t>
            </a:r>
          </a:p>
        </p:txBody>
      </p:sp>
      <p:sp>
        <p:nvSpPr>
          <p:cNvPr id="4" name="Slide Number Placeholder 3">
            <a:extLst>
              <a:ext uri="{FF2B5EF4-FFF2-40B4-BE49-F238E27FC236}">
                <a16:creationId xmlns:a16="http://schemas.microsoft.com/office/drawing/2014/main" id="{74E9F379-82BD-4C2F-9E5E-13FF4B81F225}"/>
              </a:ext>
            </a:extLst>
          </p:cNvPr>
          <p:cNvSpPr>
            <a:spLocks noGrp="1"/>
          </p:cNvSpPr>
          <p:nvPr>
            <p:ph type="sldNum" sz="quarter" idx="12"/>
          </p:nvPr>
        </p:nvSpPr>
        <p:spPr/>
        <p:txBody>
          <a:bodyPr/>
          <a:lstStyle/>
          <a:p>
            <a:fld id="{6473A0A9-0253-41E1-8134-CC66DB5B0D7E}" type="slidenum">
              <a:rPr lang="en-US" smtClean="0">
                <a:solidFill>
                  <a:schemeClr val="accent1"/>
                </a:solidFill>
              </a:rPr>
              <a:pPr/>
              <a:t>8</a:t>
            </a:fld>
            <a:endParaRPr lang="en-US" altLang="en-US" dirty="0">
              <a:solidFill>
                <a:srgbClr val="FFFFFF"/>
              </a:solidFill>
            </a:endParaRPr>
          </a:p>
        </p:txBody>
      </p:sp>
    </p:spTree>
    <p:extLst>
      <p:ext uri="{BB962C8B-B14F-4D97-AF65-F5344CB8AC3E}">
        <p14:creationId xmlns:p14="http://schemas.microsoft.com/office/powerpoint/2010/main" val="373037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Message</a:t>
            </a:r>
          </a:p>
        </p:txBody>
      </p:sp>
      <p:sp>
        <p:nvSpPr>
          <p:cNvPr id="3" name="Content Placeholder 2"/>
          <p:cNvSpPr>
            <a:spLocks noGrp="1"/>
          </p:cNvSpPr>
          <p:nvPr>
            <p:ph idx="1"/>
          </p:nvPr>
        </p:nvSpPr>
        <p:spPr/>
        <p:txBody>
          <a:bodyPr>
            <a:normAutofit/>
          </a:bodyPr>
          <a:lstStyle/>
          <a:p>
            <a:pPr marL="0" lvl="0" indent="0">
              <a:buNone/>
            </a:pPr>
            <a:r>
              <a:rPr lang="en-US" dirty="0"/>
              <a:t>The worthy objectives of occupational licensing reform should be balanced with protections to public health, safety and welfare derived from professional certification and shouldn’t create any obstacles to informed consumer choice in seeking high quality professional services. </a:t>
            </a:r>
          </a:p>
        </p:txBody>
      </p:sp>
      <p:sp>
        <p:nvSpPr>
          <p:cNvPr id="6" name="Slide Number Placeholder 5">
            <a:extLst>
              <a:ext uri="{FF2B5EF4-FFF2-40B4-BE49-F238E27FC236}">
                <a16:creationId xmlns:a16="http://schemas.microsoft.com/office/drawing/2014/main" id="{ACF098D7-028B-4F60-9729-434E9D906150}"/>
              </a:ext>
            </a:extLst>
          </p:cNvPr>
          <p:cNvSpPr>
            <a:spLocks noGrp="1"/>
          </p:cNvSpPr>
          <p:nvPr>
            <p:ph type="sldNum" sz="quarter" idx="12"/>
          </p:nvPr>
        </p:nvSpPr>
        <p:spPr/>
        <p:txBody>
          <a:bodyPr/>
          <a:lstStyle/>
          <a:p>
            <a:fld id="{6473A0A9-0253-41E1-8134-CC66DB5B0D7E}" type="slidenum">
              <a:rPr lang="en-US" smtClean="0">
                <a:solidFill>
                  <a:schemeClr val="accent1"/>
                </a:solidFill>
              </a:rPr>
              <a:pPr/>
              <a:t>9</a:t>
            </a:fld>
            <a:endParaRPr lang="en-US" altLang="en-US" dirty="0">
              <a:solidFill>
                <a:srgbClr val="FFFFFF"/>
              </a:solidFill>
            </a:endParaRPr>
          </a:p>
        </p:txBody>
      </p:sp>
    </p:spTree>
    <p:extLst>
      <p:ext uri="{BB962C8B-B14F-4D97-AF65-F5344CB8AC3E}">
        <p14:creationId xmlns:p14="http://schemas.microsoft.com/office/powerpoint/2010/main" val="736795099"/>
      </p:ext>
    </p:extLst>
  </p:cSld>
  <p:clrMapOvr>
    <a:masterClrMapping/>
  </p:clrMapOvr>
</p:sld>
</file>

<file path=ppt/theme/theme1.xml><?xml version="1.0" encoding="utf-8"?>
<a:theme xmlns:a="http://schemas.openxmlformats.org/drawingml/2006/main" name="Default Theme">
  <a:themeElements>
    <a:clrScheme name="Pillsbury">
      <a:dk1>
        <a:sysClr val="windowText" lastClr="000000"/>
      </a:dk1>
      <a:lt1>
        <a:sysClr val="window" lastClr="FFFFFF"/>
      </a:lt1>
      <a:dk2>
        <a:srgbClr val="44546A"/>
      </a:dk2>
      <a:lt2>
        <a:srgbClr val="E7E6E6"/>
      </a:lt2>
      <a:accent1>
        <a:srgbClr val="95CCDD"/>
      </a:accent1>
      <a:accent2>
        <a:srgbClr val="C16658"/>
      </a:accent2>
      <a:accent3>
        <a:srgbClr val="92C498"/>
      </a:accent3>
      <a:accent4>
        <a:srgbClr val="3B7792"/>
      </a:accent4>
      <a:accent5>
        <a:srgbClr val="B84636"/>
      </a:accent5>
      <a:accent6>
        <a:srgbClr val="72AB74"/>
      </a:accent6>
      <a:hlink>
        <a:srgbClr val="95CCDD"/>
      </a:hlink>
      <a:folHlink>
        <a:srgbClr val="5B9BD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822C117D-C97F-415F-A4B9-41198F9DCB6F}" vid="{9E48E9D6-6159-441B-B8C7-9B47BC1584BD}"/>
    </a:ext>
  </a:extLst>
</a:theme>
</file>

<file path=ppt/theme/theme2.xml><?xml version="1.0" encoding="utf-8"?>
<a:theme xmlns:a="http://schemas.openxmlformats.org/drawingml/2006/main" name="Alternate Firm Green Template Layout">
  <a:themeElements>
    <a:clrScheme name="Pillsbury">
      <a:dk1>
        <a:sysClr val="windowText" lastClr="000000"/>
      </a:dk1>
      <a:lt1>
        <a:sysClr val="window" lastClr="FFFFFF"/>
      </a:lt1>
      <a:dk2>
        <a:srgbClr val="72AB74"/>
      </a:dk2>
      <a:lt2>
        <a:srgbClr val="E7E6E6"/>
      </a:lt2>
      <a:accent1>
        <a:srgbClr val="92C498"/>
      </a:accent1>
      <a:accent2>
        <a:srgbClr val="C16658"/>
      </a:accent2>
      <a:accent3>
        <a:srgbClr val="95CCDD"/>
      </a:accent3>
      <a:accent4>
        <a:srgbClr val="3B7792"/>
      </a:accent4>
      <a:accent5>
        <a:srgbClr val="B84636"/>
      </a:accent5>
      <a:accent6>
        <a:srgbClr val="355936"/>
      </a:accent6>
      <a:hlink>
        <a:srgbClr val="92C498"/>
      </a:hlink>
      <a:folHlink>
        <a:srgbClr val="72AB74"/>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lsbury2017_16x9.potx" id="{4366A374-2867-4365-87C9-B0B1C7C99892}" vid="{B572D70C-5A27-4EB9-B25A-59C49811538C}"/>
    </a:ext>
  </a:extLst>
</a:theme>
</file>

<file path=ppt/theme/theme3.xml><?xml version="1.0" encoding="utf-8"?>
<a:theme xmlns:a="http://schemas.openxmlformats.org/drawingml/2006/main" name="Alternate Firm Red Template layout">
  <a:themeElements>
    <a:clrScheme name="Pillsbury">
      <a:dk1>
        <a:sysClr val="windowText" lastClr="000000"/>
      </a:dk1>
      <a:lt1>
        <a:sysClr val="window" lastClr="FFFFFF"/>
      </a:lt1>
      <a:dk2>
        <a:srgbClr val="C16658"/>
      </a:dk2>
      <a:lt2>
        <a:srgbClr val="E7E6E6"/>
      </a:lt2>
      <a:accent1>
        <a:srgbClr val="D9A39A"/>
      </a:accent1>
      <a:accent2>
        <a:srgbClr val="C16658"/>
      </a:accent2>
      <a:accent3>
        <a:srgbClr val="95CCDD"/>
      </a:accent3>
      <a:accent4>
        <a:srgbClr val="3B7792"/>
      </a:accent4>
      <a:accent5>
        <a:srgbClr val="B84636"/>
      </a:accent5>
      <a:accent6>
        <a:srgbClr val="92C498"/>
      </a:accent6>
      <a:hlink>
        <a:srgbClr val="C16658"/>
      </a:hlink>
      <a:folHlink>
        <a:srgbClr val="B8463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lsbury2017_16x9.potx" id="{4366A374-2867-4365-87C9-B0B1C7C99892}" vid="{5BAB3AD1-4BE2-4AE0-A459-3DE8C7522412}"/>
    </a:ext>
  </a:extLst>
</a:theme>
</file>

<file path=ppt/theme/theme4.xml><?xml version="1.0" encoding="utf-8"?>
<a:theme xmlns:a="http://schemas.openxmlformats.org/drawingml/2006/main" name="Co-Sponsored Layout">
  <a:themeElements>
    <a:clrScheme name="Pillsbury">
      <a:dk1>
        <a:sysClr val="windowText" lastClr="000000"/>
      </a:dk1>
      <a:lt1>
        <a:sysClr val="window" lastClr="FFFFFF"/>
      </a:lt1>
      <a:dk2>
        <a:srgbClr val="44546A"/>
      </a:dk2>
      <a:lt2>
        <a:srgbClr val="E7E6E6"/>
      </a:lt2>
      <a:accent1>
        <a:srgbClr val="95CCDD"/>
      </a:accent1>
      <a:accent2>
        <a:srgbClr val="C16658"/>
      </a:accent2>
      <a:accent3>
        <a:srgbClr val="92C498"/>
      </a:accent3>
      <a:accent4>
        <a:srgbClr val="3B7792"/>
      </a:accent4>
      <a:accent5>
        <a:srgbClr val="B84636"/>
      </a:accent5>
      <a:accent6>
        <a:srgbClr val="72AB74"/>
      </a:accent6>
      <a:hlink>
        <a:srgbClr val="95CCDD"/>
      </a:hlink>
      <a:folHlink>
        <a:srgbClr val="5B9BD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lsbury2017_16x9.potx" id="{4366A374-2867-4365-87C9-B0B1C7C99892}" vid="{8861E5E0-8F64-45B6-BFA1-6995E78CB190}"/>
    </a:ext>
  </a:extLst>
</a:theme>
</file>

<file path=ppt/theme/theme5.xml><?xml version="1.0" encoding="utf-8"?>
<a:theme xmlns:a="http://schemas.openxmlformats.org/drawingml/2006/main" name="Alternate Firm White Background Template Layout">
  <a:themeElements>
    <a:clrScheme name="Pillsbury">
      <a:dk1>
        <a:sysClr val="windowText" lastClr="000000"/>
      </a:dk1>
      <a:lt1>
        <a:sysClr val="window" lastClr="FFFFFF"/>
      </a:lt1>
      <a:dk2>
        <a:srgbClr val="44546A"/>
      </a:dk2>
      <a:lt2>
        <a:srgbClr val="E7E6E6"/>
      </a:lt2>
      <a:accent1>
        <a:srgbClr val="95CCDD"/>
      </a:accent1>
      <a:accent2>
        <a:srgbClr val="C16658"/>
      </a:accent2>
      <a:accent3>
        <a:srgbClr val="92C498"/>
      </a:accent3>
      <a:accent4>
        <a:srgbClr val="3B7792"/>
      </a:accent4>
      <a:accent5>
        <a:srgbClr val="B84636"/>
      </a:accent5>
      <a:accent6>
        <a:srgbClr val="72AB74"/>
      </a:accent6>
      <a:hlink>
        <a:srgbClr val="95CCDD"/>
      </a:hlink>
      <a:folHlink>
        <a:srgbClr val="5B9BD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lsbury2017_16x9.potx" id="{4366A374-2867-4365-87C9-B0B1C7C99892}" vid="{27AFD71D-FBD7-42D9-8701-6207BF16FCB9}"/>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itlesOfParts>
    <vt:vector size="21" baseType="lpstr">
      <vt:lpstr>Arial</vt:lpstr>
      <vt:lpstr>Calibri</vt:lpstr>
      <vt:lpstr>Calibri Light</vt:lpstr>
      <vt:lpstr>Courier New</vt:lpstr>
      <vt:lpstr>Default Theme</vt:lpstr>
      <vt:lpstr>Alternate Firm Green Template Layout</vt:lpstr>
      <vt:lpstr>Alternate Firm Red Template layout</vt:lpstr>
      <vt:lpstr>Co-Sponsored Layout</vt:lpstr>
      <vt:lpstr>Alternate Firm White Background Template Layout</vt:lpstr>
      <vt:lpstr>Office Theme</vt:lpstr>
      <vt:lpstr>Protection of Professional Certification in State Occupational Licensing Reform Legislation</vt:lpstr>
      <vt:lpstr>Professional Certification Coalition</vt:lpstr>
      <vt:lpstr>Professional Certification</vt:lpstr>
      <vt:lpstr>Issues Affecting Professional Certification in Occupational Licensing Reform Efforts</vt:lpstr>
      <vt:lpstr>PCC Principles for Occupational Licensing Reform</vt:lpstr>
      <vt:lpstr>Enforcement Function of State Regulators</vt:lpstr>
      <vt:lpstr>PCC Principles for Ex-Offender Reentry Legislation</vt:lpstr>
      <vt:lpstr>PCC Principles for Ex-Offender Reentry Legislation (cont’d)</vt:lpstr>
      <vt:lpstr>Key Message</vt:lpstr>
      <vt:lpstr>PowerPoint Presentation</vt:lpstr>
      <vt:lpstr>QUESTIONS?</vt:lpstr>
    </vt:vector>
  </TitlesOfParts>
  <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