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4" r:id="rId5"/>
    <p:sldMasterId id="2147483696" r:id="rId6"/>
    <p:sldMasterId id="2147483708" r:id="rId7"/>
  </p:sldMasterIdLst>
  <p:notesMasterIdLst>
    <p:notesMasterId r:id="rId87"/>
  </p:notesMasterIdLst>
  <p:sldIdLst>
    <p:sldId id="256" r:id="rId8"/>
    <p:sldId id="259" r:id="rId9"/>
    <p:sldId id="258" r:id="rId10"/>
    <p:sldId id="257" r:id="rId11"/>
    <p:sldId id="260" r:id="rId12"/>
    <p:sldId id="266" r:id="rId13"/>
    <p:sldId id="513" r:id="rId14"/>
    <p:sldId id="676" r:id="rId15"/>
    <p:sldId id="677" r:id="rId16"/>
    <p:sldId id="579" r:id="rId17"/>
    <p:sldId id="625" r:id="rId18"/>
    <p:sldId id="754" r:id="rId19"/>
    <p:sldId id="656" r:id="rId20"/>
    <p:sldId id="568" r:id="rId21"/>
    <p:sldId id="569" r:id="rId22"/>
    <p:sldId id="778" r:id="rId23"/>
    <p:sldId id="1173" r:id="rId24"/>
    <p:sldId id="1107" r:id="rId25"/>
    <p:sldId id="889" r:id="rId26"/>
    <p:sldId id="896" r:id="rId27"/>
    <p:sldId id="895" r:id="rId28"/>
    <p:sldId id="897" r:id="rId29"/>
    <p:sldId id="898" r:id="rId30"/>
    <p:sldId id="1175" r:id="rId31"/>
    <p:sldId id="1176" r:id="rId32"/>
    <p:sldId id="1177" r:id="rId33"/>
    <p:sldId id="892" r:id="rId34"/>
    <p:sldId id="1109" r:id="rId35"/>
    <p:sldId id="680" r:id="rId36"/>
    <p:sldId id="1110" r:id="rId37"/>
    <p:sldId id="308" r:id="rId38"/>
    <p:sldId id="309" r:id="rId39"/>
    <p:sldId id="314" r:id="rId40"/>
    <p:sldId id="319" r:id="rId41"/>
    <p:sldId id="315" r:id="rId42"/>
    <p:sldId id="316" r:id="rId43"/>
    <p:sldId id="1174" r:id="rId44"/>
    <p:sldId id="884" r:id="rId45"/>
    <p:sldId id="1108" r:id="rId46"/>
    <p:sldId id="887" r:id="rId47"/>
    <p:sldId id="341" r:id="rId48"/>
    <p:sldId id="1178" r:id="rId49"/>
    <p:sldId id="1179" r:id="rId50"/>
    <p:sldId id="271" r:id="rId51"/>
    <p:sldId id="312" r:id="rId52"/>
    <p:sldId id="287" r:id="rId53"/>
    <p:sldId id="327" r:id="rId54"/>
    <p:sldId id="282" r:id="rId55"/>
    <p:sldId id="288" r:id="rId56"/>
    <p:sldId id="313" r:id="rId57"/>
    <p:sldId id="292" r:id="rId58"/>
    <p:sldId id="290" r:id="rId59"/>
    <p:sldId id="295" r:id="rId60"/>
    <p:sldId id="331" r:id="rId61"/>
    <p:sldId id="317" r:id="rId62"/>
    <p:sldId id="297" r:id="rId63"/>
    <p:sldId id="300" r:id="rId64"/>
    <p:sldId id="1180" r:id="rId65"/>
    <p:sldId id="301" r:id="rId66"/>
    <p:sldId id="333" r:id="rId67"/>
    <p:sldId id="320" r:id="rId68"/>
    <p:sldId id="307" r:id="rId69"/>
    <p:sldId id="324" r:id="rId70"/>
    <p:sldId id="305" r:id="rId71"/>
    <p:sldId id="273" r:id="rId72"/>
    <p:sldId id="342" r:id="rId73"/>
    <p:sldId id="330" r:id="rId74"/>
    <p:sldId id="348" r:id="rId75"/>
    <p:sldId id="347" r:id="rId76"/>
    <p:sldId id="286" r:id="rId77"/>
    <p:sldId id="334" r:id="rId78"/>
    <p:sldId id="339" r:id="rId79"/>
    <p:sldId id="336" r:id="rId80"/>
    <p:sldId id="337" r:id="rId81"/>
    <p:sldId id="310" r:id="rId82"/>
    <p:sldId id="340" r:id="rId83"/>
    <p:sldId id="263" r:id="rId84"/>
    <p:sldId id="264" r:id="rId85"/>
    <p:sldId id="332"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9DA2F6-5BB4-4F7A-9A8A-D7248A461E51}" v="1" dt="2019-08-09T15:45:34.1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Grid="0">
      <p:cViewPr varScale="1">
        <p:scale>
          <a:sx n="76" d="100"/>
          <a:sy n="76" d="100"/>
        </p:scale>
        <p:origin x="59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1.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Killeen" userId="087166b1-c73d-4642-b969-5fa95343f6ac" providerId="ADAL" clId="{6C9DA2F6-5BB4-4F7A-9A8A-D7248A461E51}"/>
    <pc:docChg chg="custSel delSld modSld delMainMaster">
      <pc:chgData name="Erin Killeen" userId="087166b1-c73d-4642-b969-5fa95343f6ac" providerId="ADAL" clId="{6C9DA2F6-5BB4-4F7A-9A8A-D7248A461E51}" dt="2019-08-09T15:45:34.279" v="63" actId="27636"/>
      <pc:docMkLst>
        <pc:docMk/>
      </pc:docMkLst>
      <pc:sldChg chg="del">
        <pc:chgData name="Erin Killeen" userId="087166b1-c73d-4642-b969-5fa95343f6ac" providerId="ADAL" clId="{6C9DA2F6-5BB4-4F7A-9A8A-D7248A461E51}" dt="2019-08-09T15:45:22.703" v="2" actId="2696"/>
        <pc:sldMkLst>
          <pc:docMk/>
          <pc:sldMk cId="2415997164" sldId="271"/>
        </pc:sldMkLst>
      </pc:sldChg>
      <pc:sldChg chg="del">
        <pc:chgData name="Erin Killeen" userId="087166b1-c73d-4642-b969-5fa95343f6ac" providerId="ADAL" clId="{6C9DA2F6-5BB4-4F7A-9A8A-D7248A461E51}" dt="2019-08-09T15:45:22.967" v="23" actId="2696"/>
        <pc:sldMkLst>
          <pc:docMk/>
          <pc:sldMk cId="1470266043" sldId="273"/>
        </pc:sldMkLst>
      </pc:sldChg>
      <pc:sldChg chg="modSp del">
        <pc:chgData name="Erin Killeen" userId="087166b1-c73d-4642-b969-5fa95343f6ac" providerId="ADAL" clId="{6C9DA2F6-5BB4-4F7A-9A8A-D7248A461E51}" dt="2019-08-09T15:45:34.242" v="59" actId="27636"/>
        <pc:sldMkLst>
          <pc:docMk/>
          <pc:sldMk cId="2911205464" sldId="282"/>
        </pc:sldMkLst>
        <pc:spChg chg="mod">
          <ac:chgData name="Erin Killeen" userId="087166b1-c73d-4642-b969-5fa95343f6ac" providerId="ADAL" clId="{6C9DA2F6-5BB4-4F7A-9A8A-D7248A461E51}" dt="2019-08-09T15:45:34.242" v="59" actId="27636"/>
          <ac:spMkLst>
            <pc:docMk/>
            <pc:sldMk cId="2911205464" sldId="282"/>
            <ac:spMk id="3" creationId="{00000000-0000-0000-0000-000000000000}"/>
          </ac:spMkLst>
        </pc:spChg>
      </pc:sldChg>
      <pc:sldChg chg="modSp del">
        <pc:chgData name="Erin Killeen" userId="087166b1-c73d-4642-b969-5fa95343f6ac" providerId="ADAL" clId="{6C9DA2F6-5BB4-4F7A-9A8A-D7248A461E51}" dt="2019-08-09T15:45:34.279" v="63" actId="27636"/>
        <pc:sldMkLst>
          <pc:docMk/>
          <pc:sldMk cId="2233720807" sldId="286"/>
        </pc:sldMkLst>
        <pc:spChg chg="mod">
          <ac:chgData name="Erin Killeen" userId="087166b1-c73d-4642-b969-5fa95343f6ac" providerId="ADAL" clId="{6C9DA2F6-5BB4-4F7A-9A8A-D7248A461E51}" dt="2019-08-09T15:45:34.279" v="63" actId="27636"/>
          <ac:spMkLst>
            <pc:docMk/>
            <pc:sldMk cId="2233720807" sldId="286"/>
            <ac:spMk id="2" creationId="{00000000-0000-0000-0000-000000000000}"/>
          </ac:spMkLst>
        </pc:spChg>
      </pc:sldChg>
      <pc:sldChg chg="del">
        <pc:chgData name="Erin Killeen" userId="087166b1-c73d-4642-b969-5fa95343f6ac" providerId="ADAL" clId="{6C9DA2F6-5BB4-4F7A-9A8A-D7248A461E51}" dt="2019-08-09T15:45:22.720" v="4" actId="2696"/>
        <pc:sldMkLst>
          <pc:docMk/>
          <pc:sldMk cId="1556480142" sldId="287"/>
        </pc:sldMkLst>
      </pc:sldChg>
      <pc:sldChg chg="del">
        <pc:chgData name="Erin Killeen" userId="087166b1-c73d-4642-b969-5fa95343f6ac" providerId="ADAL" clId="{6C9DA2F6-5BB4-4F7A-9A8A-D7248A461E51}" dt="2019-08-09T15:45:22.811" v="7" actId="2696"/>
        <pc:sldMkLst>
          <pc:docMk/>
          <pc:sldMk cId="3685431572" sldId="288"/>
        </pc:sldMkLst>
      </pc:sldChg>
      <pc:sldChg chg="del">
        <pc:chgData name="Erin Killeen" userId="087166b1-c73d-4642-b969-5fa95343f6ac" providerId="ADAL" clId="{6C9DA2F6-5BB4-4F7A-9A8A-D7248A461E51}" dt="2019-08-09T15:45:22.842" v="10" actId="2696"/>
        <pc:sldMkLst>
          <pc:docMk/>
          <pc:sldMk cId="708164308" sldId="290"/>
        </pc:sldMkLst>
      </pc:sldChg>
      <pc:sldChg chg="del">
        <pc:chgData name="Erin Killeen" userId="087166b1-c73d-4642-b969-5fa95343f6ac" providerId="ADAL" clId="{6C9DA2F6-5BB4-4F7A-9A8A-D7248A461E51}" dt="2019-08-09T15:45:22.826" v="9" actId="2696"/>
        <pc:sldMkLst>
          <pc:docMk/>
          <pc:sldMk cId="2470856344" sldId="292"/>
        </pc:sldMkLst>
      </pc:sldChg>
      <pc:sldChg chg="del">
        <pc:chgData name="Erin Killeen" userId="087166b1-c73d-4642-b969-5fa95343f6ac" providerId="ADAL" clId="{6C9DA2F6-5BB4-4F7A-9A8A-D7248A461E51}" dt="2019-08-09T15:45:22.857" v="11" actId="2696"/>
        <pc:sldMkLst>
          <pc:docMk/>
          <pc:sldMk cId="1298414792" sldId="295"/>
        </pc:sldMkLst>
      </pc:sldChg>
      <pc:sldChg chg="del">
        <pc:chgData name="Erin Killeen" userId="087166b1-c73d-4642-b969-5fa95343f6ac" providerId="ADAL" clId="{6C9DA2F6-5BB4-4F7A-9A8A-D7248A461E51}" dt="2019-08-09T15:45:22.889" v="14" actId="2696"/>
        <pc:sldMkLst>
          <pc:docMk/>
          <pc:sldMk cId="1637154251" sldId="297"/>
        </pc:sldMkLst>
      </pc:sldChg>
      <pc:sldChg chg="del">
        <pc:chgData name="Erin Killeen" userId="087166b1-c73d-4642-b969-5fa95343f6ac" providerId="ADAL" clId="{6C9DA2F6-5BB4-4F7A-9A8A-D7248A461E51}" dt="2019-08-09T15:45:22.889" v="15" actId="2696"/>
        <pc:sldMkLst>
          <pc:docMk/>
          <pc:sldMk cId="3050812591" sldId="300"/>
        </pc:sldMkLst>
      </pc:sldChg>
      <pc:sldChg chg="del">
        <pc:chgData name="Erin Killeen" userId="087166b1-c73d-4642-b969-5fa95343f6ac" providerId="ADAL" clId="{6C9DA2F6-5BB4-4F7A-9A8A-D7248A461E51}" dt="2019-08-09T15:45:22.920" v="17" actId="2696"/>
        <pc:sldMkLst>
          <pc:docMk/>
          <pc:sldMk cId="3119238616" sldId="301"/>
        </pc:sldMkLst>
      </pc:sldChg>
      <pc:sldChg chg="del">
        <pc:chgData name="Erin Killeen" userId="087166b1-c73d-4642-b969-5fa95343f6ac" providerId="ADAL" clId="{6C9DA2F6-5BB4-4F7A-9A8A-D7248A461E51}" dt="2019-08-09T15:45:22.951" v="22" actId="2696"/>
        <pc:sldMkLst>
          <pc:docMk/>
          <pc:sldMk cId="1725868365" sldId="305"/>
        </pc:sldMkLst>
      </pc:sldChg>
      <pc:sldChg chg="modSp del">
        <pc:chgData name="Erin Killeen" userId="087166b1-c73d-4642-b969-5fa95343f6ac" providerId="ADAL" clId="{6C9DA2F6-5BB4-4F7A-9A8A-D7248A461E51}" dt="2019-08-09T15:45:34.274" v="61" actId="27636"/>
        <pc:sldMkLst>
          <pc:docMk/>
          <pc:sldMk cId="1582056699" sldId="307"/>
        </pc:sldMkLst>
        <pc:spChg chg="mod">
          <ac:chgData name="Erin Killeen" userId="087166b1-c73d-4642-b969-5fa95343f6ac" providerId="ADAL" clId="{6C9DA2F6-5BB4-4F7A-9A8A-D7248A461E51}" dt="2019-08-09T15:45:34.274" v="61" actId="27636"/>
          <ac:spMkLst>
            <pc:docMk/>
            <pc:sldMk cId="1582056699" sldId="307"/>
            <ac:spMk id="3" creationId="{00000000-0000-0000-0000-000000000000}"/>
          </ac:spMkLst>
        </pc:spChg>
      </pc:sldChg>
      <pc:sldChg chg="del">
        <pc:chgData name="Erin Killeen" userId="087166b1-c73d-4642-b969-5fa95343f6ac" providerId="ADAL" clId="{6C9DA2F6-5BB4-4F7A-9A8A-D7248A461E51}" dt="2019-08-09T15:45:23.139" v="33" actId="2696"/>
        <pc:sldMkLst>
          <pc:docMk/>
          <pc:sldMk cId="476334160" sldId="310"/>
        </pc:sldMkLst>
      </pc:sldChg>
      <pc:sldChg chg="del">
        <pc:chgData name="Erin Killeen" userId="087166b1-c73d-4642-b969-5fa95343f6ac" providerId="ADAL" clId="{6C9DA2F6-5BB4-4F7A-9A8A-D7248A461E51}" dt="2019-08-09T15:45:22.710" v="3" actId="2696"/>
        <pc:sldMkLst>
          <pc:docMk/>
          <pc:sldMk cId="3595784289" sldId="312"/>
        </pc:sldMkLst>
      </pc:sldChg>
      <pc:sldChg chg="del">
        <pc:chgData name="Erin Killeen" userId="087166b1-c73d-4642-b969-5fa95343f6ac" providerId="ADAL" clId="{6C9DA2F6-5BB4-4F7A-9A8A-D7248A461E51}" dt="2019-08-09T15:45:22.826" v="8" actId="2696"/>
        <pc:sldMkLst>
          <pc:docMk/>
          <pc:sldMk cId="3218096346" sldId="313"/>
        </pc:sldMkLst>
      </pc:sldChg>
      <pc:sldChg chg="del">
        <pc:chgData name="Erin Killeen" userId="087166b1-c73d-4642-b969-5fa95343f6ac" providerId="ADAL" clId="{6C9DA2F6-5BB4-4F7A-9A8A-D7248A461E51}" dt="2019-08-09T15:45:22.873" v="13" actId="2696"/>
        <pc:sldMkLst>
          <pc:docMk/>
          <pc:sldMk cId="1311055449" sldId="317"/>
        </pc:sldMkLst>
      </pc:sldChg>
      <pc:sldChg chg="del">
        <pc:chgData name="Erin Killeen" userId="087166b1-c73d-4642-b969-5fa95343f6ac" providerId="ADAL" clId="{6C9DA2F6-5BB4-4F7A-9A8A-D7248A461E51}" dt="2019-08-09T15:45:22.936" v="19" actId="2696"/>
        <pc:sldMkLst>
          <pc:docMk/>
          <pc:sldMk cId="2290587506" sldId="320"/>
        </pc:sldMkLst>
      </pc:sldChg>
      <pc:sldChg chg="del">
        <pc:chgData name="Erin Killeen" userId="087166b1-c73d-4642-b969-5fa95343f6ac" providerId="ADAL" clId="{6C9DA2F6-5BB4-4F7A-9A8A-D7248A461E51}" dt="2019-08-09T15:45:22.951" v="21" actId="2696"/>
        <pc:sldMkLst>
          <pc:docMk/>
          <pc:sldMk cId="589921974" sldId="324"/>
        </pc:sldMkLst>
      </pc:sldChg>
      <pc:sldChg chg="del">
        <pc:chgData name="Erin Killeen" userId="087166b1-c73d-4642-b969-5fa95343f6ac" providerId="ADAL" clId="{6C9DA2F6-5BB4-4F7A-9A8A-D7248A461E51}" dt="2019-08-09T15:45:22.733" v="5" actId="2696"/>
        <pc:sldMkLst>
          <pc:docMk/>
          <pc:sldMk cId="207306595" sldId="327"/>
        </pc:sldMkLst>
      </pc:sldChg>
      <pc:sldChg chg="del">
        <pc:chgData name="Erin Killeen" userId="087166b1-c73d-4642-b969-5fa95343f6ac" providerId="ADAL" clId="{6C9DA2F6-5BB4-4F7A-9A8A-D7248A461E51}" dt="2019-08-09T15:45:22.982" v="25" actId="2696"/>
        <pc:sldMkLst>
          <pc:docMk/>
          <pc:sldMk cId="2075543655" sldId="330"/>
        </pc:sldMkLst>
      </pc:sldChg>
      <pc:sldChg chg="del">
        <pc:chgData name="Erin Killeen" userId="087166b1-c73d-4642-b969-5fa95343f6ac" providerId="ADAL" clId="{6C9DA2F6-5BB4-4F7A-9A8A-D7248A461E51}" dt="2019-08-09T15:45:22.857" v="12" actId="2696"/>
        <pc:sldMkLst>
          <pc:docMk/>
          <pc:sldMk cId="183486286" sldId="331"/>
        </pc:sldMkLst>
      </pc:sldChg>
      <pc:sldChg chg="del">
        <pc:chgData name="Erin Killeen" userId="087166b1-c73d-4642-b969-5fa95343f6ac" providerId="ADAL" clId="{6C9DA2F6-5BB4-4F7A-9A8A-D7248A461E51}" dt="2019-08-09T15:45:22.669" v="0" actId="2696"/>
        <pc:sldMkLst>
          <pc:docMk/>
          <pc:sldMk cId="2527584102" sldId="333"/>
        </pc:sldMkLst>
      </pc:sldChg>
      <pc:sldChg chg="del">
        <pc:chgData name="Erin Killeen" userId="087166b1-c73d-4642-b969-5fa95343f6ac" providerId="ADAL" clId="{6C9DA2F6-5BB4-4F7A-9A8A-D7248A461E51}" dt="2019-08-09T15:45:22.694" v="1" actId="2696"/>
        <pc:sldMkLst>
          <pc:docMk/>
          <pc:sldMk cId="717828193" sldId="334"/>
        </pc:sldMkLst>
      </pc:sldChg>
      <pc:sldChg chg="del">
        <pc:chgData name="Erin Killeen" userId="087166b1-c73d-4642-b969-5fa95343f6ac" providerId="ADAL" clId="{6C9DA2F6-5BB4-4F7A-9A8A-D7248A461E51}" dt="2019-08-09T15:45:22.904" v="16" actId="2696"/>
        <pc:sldMkLst>
          <pc:docMk/>
          <pc:sldMk cId="1579880607" sldId="335"/>
        </pc:sldMkLst>
      </pc:sldChg>
      <pc:sldChg chg="del">
        <pc:chgData name="Erin Killeen" userId="087166b1-c73d-4642-b969-5fa95343f6ac" providerId="ADAL" clId="{6C9DA2F6-5BB4-4F7A-9A8A-D7248A461E51}" dt="2019-08-09T15:45:22.920" v="18" actId="2696"/>
        <pc:sldMkLst>
          <pc:docMk/>
          <pc:sldMk cId="2707096883" sldId="336"/>
        </pc:sldMkLst>
      </pc:sldChg>
      <pc:sldChg chg="del">
        <pc:chgData name="Erin Killeen" userId="087166b1-c73d-4642-b969-5fa95343f6ac" providerId="ADAL" clId="{6C9DA2F6-5BB4-4F7A-9A8A-D7248A461E51}" dt="2019-08-09T15:45:23.092" v="32" actId="2696"/>
        <pc:sldMkLst>
          <pc:docMk/>
          <pc:sldMk cId="1269995137" sldId="337"/>
        </pc:sldMkLst>
      </pc:sldChg>
      <pc:sldChg chg="del">
        <pc:chgData name="Erin Killeen" userId="087166b1-c73d-4642-b969-5fa95343f6ac" providerId="ADAL" clId="{6C9DA2F6-5BB4-4F7A-9A8A-D7248A461E51}" dt="2019-08-09T15:45:23.029" v="30" actId="2696"/>
        <pc:sldMkLst>
          <pc:docMk/>
          <pc:sldMk cId="1590887807" sldId="339"/>
        </pc:sldMkLst>
      </pc:sldChg>
      <pc:sldChg chg="del">
        <pc:chgData name="Erin Killeen" userId="087166b1-c73d-4642-b969-5fa95343f6ac" providerId="ADAL" clId="{6C9DA2F6-5BB4-4F7A-9A8A-D7248A461E51}" dt="2019-08-09T15:45:23.170" v="46" actId="2696"/>
        <pc:sldMkLst>
          <pc:docMk/>
          <pc:sldMk cId="719737812" sldId="340"/>
        </pc:sldMkLst>
      </pc:sldChg>
      <pc:sldChg chg="modSp del">
        <pc:chgData name="Erin Killeen" userId="087166b1-c73d-4642-b969-5fa95343f6ac" providerId="ADAL" clId="{6C9DA2F6-5BB4-4F7A-9A8A-D7248A461E51}" dt="2019-08-09T15:45:34.279" v="62" actId="27636"/>
        <pc:sldMkLst>
          <pc:docMk/>
          <pc:sldMk cId="1069704931" sldId="342"/>
        </pc:sldMkLst>
        <pc:spChg chg="mod">
          <ac:chgData name="Erin Killeen" userId="087166b1-c73d-4642-b969-5fa95343f6ac" providerId="ADAL" clId="{6C9DA2F6-5BB4-4F7A-9A8A-D7248A461E51}" dt="2019-08-09T15:45:34.279" v="62" actId="27636"/>
          <ac:spMkLst>
            <pc:docMk/>
            <pc:sldMk cId="1069704931" sldId="342"/>
            <ac:spMk id="3" creationId="{00000000-0000-0000-0000-000000000000}"/>
          </ac:spMkLst>
        </pc:spChg>
      </pc:sldChg>
      <pc:sldChg chg="del">
        <pc:chgData name="Erin Killeen" userId="087166b1-c73d-4642-b969-5fa95343f6ac" providerId="ADAL" clId="{6C9DA2F6-5BB4-4F7A-9A8A-D7248A461E51}" dt="2019-08-09T15:45:22.998" v="27" actId="2696"/>
        <pc:sldMkLst>
          <pc:docMk/>
          <pc:sldMk cId="1691726459" sldId="347"/>
        </pc:sldMkLst>
      </pc:sldChg>
      <pc:sldChg chg="del">
        <pc:chgData name="Erin Killeen" userId="087166b1-c73d-4642-b969-5fa95343f6ac" providerId="ADAL" clId="{6C9DA2F6-5BB4-4F7A-9A8A-D7248A461E51}" dt="2019-08-09T15:45:22.998" v="26" actId="2696"/>
        <pc:sldMkLst>
          <pc:docMk/>
          <pc:sldMk cId="362325030" sldId="348"/>
        </pc:sldMkLst>
      </pc:sldChg>
      <pc:sldChg chg="del">
        <pc:chgData name="Erin Killeen" userId="087166b1-c73d-4642-b969-5fa95343f6ac" providerId="ADAL" clId="{6C9DA2F6-5BB4-4F7A-9A8A-D7248A461E51}" dt="2019-08-09T15:45:23.014" v="29" actId="2696"/>
        <pc:sldMkLst>
          <pc:docMk/>
          <pc:sldMk cId="1070023008" sldId="349"/>
        </pc:sldMkLst>
      </pc:sldChg>
      <pc:sldChg chg="del">
        <pc:chgData name="Erin Killeen" userId="087166b1-c73d-4642-b969-5fa95343f6ac" providerId="ADAL" clId="{6C9DA2F6-5BB4-4F7A-9A8A-D7248A461E51}" dt="2019-08-09T15:45:23.029" v="31" actId="2696"/>
        <pc:sldMkLst>
          <pc:docMk/>
          <pc:sldMk cId="1165788952" sldId="350"/>
        </pc:sldMkLst>
      </pc:sldChg>
      <pc:sldChg chg="modSp">
        <pc:chgData name="Erin Killeen" userId="087166b1-c73d-4642-b969-5fa95343f6ac" providerId="ADAL" clId="{6C9DA2F6-5BB4-4F7A-9A8A-D7248A461E51}" dt="2019-08-09T15:45:34.257" v="60" actId="27636"/>
        <pc:sldMkLst>
          <pc:docMk/>
          <pc:sldMk cId="1579880607" sldId="1180"/>
        </pc:sldMkLst>
        <pc:spChg chg="mod">
          <ac:chgData name="Erin Killeen" userId="087166b1-c73d-4642-b969-5fa95343f6ac" providerId="ADAL" clId="{6C9DA2F6-5BB4-4F7A-9A8A-D7248A461E51}" dt="2019-08-09T15:45:34.257" v="60" actId="27636"/>
          <ac:spMkLst>
            <pc:docMk/>
            <pc:sldMk cId="1579880607" sldId="1180"/>
            <ac:spMk id="3" creationId="{00000000-0000-0000-0000-000000000000}"/>
          </ac:spMkLst>
        </pc:spChg>
      </pc:sldChg>
      <pc:sldMasterChg chg="del delSldLayout">
        <pc:chgData name="Erin Killeen" userId="087166b1-c73d-4642-b969-5fa95343f6ac" providerId="ADAL" clId="{6C9DA2F6-5BB4-4F7A-9A8A-D7248A461E51}" dt="2019-08-09T15:45:23.154" v="45" actId="2696"/>
        <pc:sldMasterMkLst>
          <pc:docMk/>
          <pc:sldMasterMk cId="266666099" sldId="2147483660"/>
        </pc:sldMasterMkLst>
        <pc:sldLayoutChg chg="del">
          <pc:chgData name="Erin Killeen" userId="087166b1-c73d-4642-b969-5fa95343f6ac" providerId="ADAL" clId="{6C9DA2F6-5BB4-4F7A-9A8A-D7248A461E51}" dt="2019-08-09T15:45:23.139" v="34" actId="2696"/>
          <pc:sldLayoutMkLst>
            <pc:docMk/>
            <pc:sldMasterMk cId="266666099" sldId="2147483660"/>
            <pc:sldLayoutMk cId="248075921" sldId="2147483661"/>
          </pc:sldLayoutMkLst>
        </pc:sldLayoutChg>
        <pc:sldLayoutChg chg="del">
          <pc:chgData name="Erin Killeen" userId="087166b1-c73d-4642-b969-5fa95343f6ac" providerId="ADAL" clId="{6C9DA2F6-5BB4-4F7A-9A8A-D7248A461E51}" dt="2019-08-09T15:45:23.154" v="35" actId="2696"/>
          <pc:sldLayoutMkLst>
            <pc:docMk/>
            <pc:sldMasterMk cId="266666099" sldId="2147483660"/>
            <pc:sldLayoutMk cId="1592989912" sldId="2147483662"/>
          </pc:sldLayoutMkLst>
        </pc:sldLayoutChg>
        <pc:sldLayoutChg chg="del">
          <pc:chgData name="Erin Killeen" userId="087166b1-c73d-4642-b969-5fa95343f6ac" providerId="ADAL" clId="{6C9DA2F6-5BB4-4F7A-9A8A-D7248A461E51}" dt="2019-08-09T15:45:23.154" v="36" actId="2696"/>
          <pc:sldLayoutMkLst>
            <pc:docMk/>
            <pc:sldMasterMk cId="266666099" sldId="2147483660"/>
            <pc:sldLayoutMk cId="2443738147" sldId="2147483663"/>
          </pc:sldLayoutMkLst>
        </pc:sldLayoutChg>
        <pc:sldLayoutChg chg="del">
          <pc:chgData name="Erin Killeen" userId="087166b1-c73d-4642-b969-5fa95343f6ac" providerId="ADAL" clId="{6C9DA2F6-5BB4-4F7A-9A8A-D7248A461E51}" dt="2019-08-09T15:45:23.154" v="37" actId="2696"/>
          <pc:sldLayoutMkLst>
            <pc:docMk/>
            <pc:sldMasterMk cId="266666099" sldId="2147483660"/>
            <pc:sldLayoutMk cId="568519784" sldId="2147483664"/>
          </pc:sldLayoutMkLst>
        </pc:sldLayoutChg>
        <pc:sldLayoutChg chg="del">
          <pc:chgData name="Erin Killeen" userId="087166b1-c73d-4642-b969-5fa95343f6ac" providerId="ADAL" clId="{6C9DA2F6-5BB4-4F7A-9A8A-D7248A461E51}" dt="2019-08-09T15:45:23.154" v="38" actId="2696"/>
          <pc:sldLayoutMkLst>
            <pc:docMk/>
            <pc:sldMasterMk cId="266666099" sldId="2147483660"/>
            <pc:sldLayoutMk cId="4011165733" sldId="2147483665"/>
          </pc:sldLayoutMkLst>
        </pc:sldLayoutChg>
        <pc:sldLayoutChg chg="del">
          <pc:chgData name="Erin Killeen" userId="087166b1-c73d-4642-b969-5fa95343f6ac" providerId="ADAL" clId="{6C9DA2F6-5BB4-4F7A-9A8A-D7248A461E51}" dt="2019-08-09T15:45:23.154" v="39" actId="2696"/>
          <pc:sldLayoutMkLst>
            <pc:docMk/>
            <pc:sldMasterMk cId="266666099" sldId="2147483660"/>
            <pc:sldLayoutMk cId="873401893" sldId="2147483666"/>
          </pc:sldLayoutMkLst>
        </pc:sldLayoutChg>
        <pc:sldLayoutChg chg="del">
          <pc:chgData name="Erin Killeen" userId="087166b1-c73d-4642-b969-5fa95343f6ac" providerId="ADAL" clId="{6C9DA2F6-5BB4-4F7A-9A8A-D7248A461E51}" dt="2019-08-09T15:45:23.154" v="40" actId="2696"/>
          <pc:sldLayoutMkLst>
            <pc:docMk/>
            <pc:sldMasterMk cId="266666099" sldId="2147483660"/>
            <pc:sldLayoutMk cId="762870016" sldId="2147483667"/>
          </pc:sldLayoutMkLst>
        </pc:sldLayoutChg>
        <pc:sldLayoutChg chg="del">
          <pc:chgData name="Erin Killeen" userId="087166b1-c73d-4642-b969-5fa95343f6ac" providerId="ADAL" clId="{6C9DA2F6-5BB4-4F7A-9A8A-D7248A461E51}" dt="2019-08-09T15:45:23.154" v="41" actId="2696"/>
          <pc:sldLayoutMkLst>
            <pc:docMk/>
            <pc:sldMasterMk cId="266666099" sldId="2147483660"/>
            <pc:sldLayoutMk cId="3268019652" sldId="2147483668"/>
          </pc:sldLayoutMkLst>
        </pc:sldLayoutChg>
        <pc:sldLayoutChg chg="del">
          <pc:chgData name="Erin Killeen" userId="087166b1-c73d-4642-b969-5fa95343f6ac" providerId="ADAL" clId="{6C9DA2F6-5BB4-4F7A-9A8A-D7248A461E51}" dt="2019-08-09T15:45:23.154" v="42" actId="2696"/>
          <pc:sldLayoutMkLst>
            <pc:docMk/>
            <pc:sldMasterMk cId="266666099" sldId="2147483660"/>
            <pc:sldLayoutMk cId="2973638719" sldId="2147483669"/>
          </pc:sldLayoutMkLst>
        </pc:sldLayoutChg>
        <pc:sldLayoutChg chg="del">
          <pc:chgData name="Erin Killeen" userId="087166b1-c73d-4642-b969-5fa95343f6ac" providerId="ADAL" clId="{6C9DA2F6-5BB4-4F7A-9A8A-D7248A461E51}" dt="2019-08-09T15:45:23.154" v="43" actId="2696"/>
          <pc:sldLayoutMkLst>
            <pc:docMk/>
            <pc:sldMasterMk cId="266666099" sldId="2147483660"/>
            <pc:sldLayoutMk cId="1610162431" sldId="2147483670"/>
          </pc:sldLayoutMkLst>
        </pc:sldLayoutChg>
        <pc:sldLayoutChg chg="del">
          <pc:chgData name="Erin Killeen" userId="087166b1-c73d-4642-b969-5fa95343f6ac" providerId="ADAL" clId="{6C9DA2F6-5BB4-4F7A-9A8A-D7248A461E51}" dt="2019-08-09T15:45:23.154" v="44" actId="2696"/>
          <pc:sldLayoutMkLst>
            <pc:docMk/>
            <pc:sldMasterMk cId="266666099" sldId="2147483660"/>
            <pc:sldLayoutMk cId="3151852260" sldId="2147483671"/>
          </pc:sldLayoutMkLst>
        </pc:sldLayoutChg>
      </pc:sldMasterChg>
      <pc:sldMasterChg chg="del delSldLayout">
        <pc:chgData name="Erin Killeen" userId="087166b1-c73d-4642-b969-5fa95343f6ac" providerId="ADAL" clId="{6C9DA2F6-5BB4-4F7A-9A8A-D7248A461E51}" dt="2019-08-09T15:45:23.193" v="58" actId="2696"/>
        <pc:sldMasterMkLst>
          <pc:docMk/>
          <pc:sldMasterMk cId="164340985" sldId="2147483672"/>
        </pc:sldMasterMkLst>
        <pc:sldLayoutChg chg="del">
          <pc:chgData name="Erin Killeen" userId="087166b1-c73d-4642-b969-5fa95343f6ac" providerId="ADAL" clId="{6C9DA2F6-5BB4-4F7A-9A8A-D7248A461E51}" dt="2019-08-09T15:45:23.170" v="47" actId="2696"/>
          <pc:sldLayoutMkLst>
            <pc:docMk/>
            <pc:sldMasterMk cId="164340985" sldId="2147483672"/>
            <pc:sldLayoutMk cId="233167772" sldId="2147483673"/>
          </pc:sldLayoutMkLst>
        </pc:sldLayoutChg>
        <pc:sldLayoutChg chg="del">
          <pc:chgData name="Erin Killeen" userId="087166b1-c73d-4642-b969-5fa95343f6ac" providerId="ADAL" clId="{6C9DA2F6-5BB4-4F7A-9A8A-D7248A461E51}" dt="2019-08-09T15:45:23.170" v="48" actId="2696"/>
          <pc:sldLayoutMkLst>
            <pc:docMk/>
            <pc:sldMasterMk cId="164340985" sldId="2147483672"/>
            <pc:sldLayoutMk cId="3975243277" sldId="2147483674"/>
          </pc:sldLayoutMkLst>
        </pc:sldLayoutChg>
        <pc:sldLayoutChg chg="del">
          <pc:chgData name="Erin Killeen" userId="087166b1-c73d-4642-b969-5fa95343f6ac" providerId="ADAL" clId="{6C9DA2F6-5BB4-4F7A-9A8A-D7248A461E51}" dt="2019-08-09T15:45:23.170" v="49" actId="2696"/>
          <pc:sldLayoutMkLst>
            <pc:docMk/>
            <pc:sldMasterMk cId="164340985" sldId="2147483672"/>
            <pc:sldLayoutMk cId="3604922585" sldId="2147483675"/>
          </pc:sldLayoutMkLst>
        </pc:sldLayoutChg>
        <pc:sldLayoutChg chg="del">
          <pc:chgData name="Erin Killeen" userId="087166b1-c73d-4642-b969-5fa95343f6ac" providerId="ADAL" clId="{6C9DA2F6-5BB4-4F7A-9A8A-D7248A461E51}" dt="2019-08-09T15:45:23.170" v="50" actId="2696"/>
          <pc:sldLayoutMkLst>
            <pc:docMk/>
            <pc:sldMasterMk cId="164340985" sldId="2147483672"/>
            <pc:sldLayoutMk cId="1774725829" sldId="2147483676"/>
          </pc:sldLayoutMkLst>
        </pc:sldLayoutChg>
        <pc:sldLayoutChg chg="del">
          <pc:chgData name="Erin Killeen" userId="087166b1-c73d-4642-b969-5fa95343f6ac" providerId="ADAL" clId="{6C9DA2F6-5BB4-4F7A-9A8A-D7248A461E51}" dt="2019-08-09T15:45:23.170" v="51" actId="2696"/>
          <pc:sldLayoutMkLst>
            <pc:docMk/>
            <pc:sldMasterMk cId="164340985" sldId="2147483672"/>
            <pc:sldLayoutMk cId="1208145123" sldId="2147483677"/>
          </pc:sldLayoutMkLst>
        </pc:sldLayoutChg>
        <pc:sldLayoutChg chg="del">
          <pc:chgData name="Erin Killeen" userId="087166b1-c73d-4642-b969-5fa95343f6ac" providerId="ADAL" clId="{6C9DA2F6-5BB4-4F7A-9A8A-D7248A461E51}" dt="2019-08-09T15:45:23.170" v="52" actId="2696"/>
          <pc:sldLayoutMkLst>
            <pc:docMk/>
            <pc:sldMasterMk cId="164340985" sldId="2147483672"/>
            <pc:sldLayoutMk cId="182108353" sldId="2147483678"/>
          </pc:sldLayoutMkLst>
        </pc:sldLayoutChg>
        <pc:sldLayoutChg chg="del">
          <pc:chgData name="Erin Killeen" userId="087166b1-c73d-4642-b969-5fa95343f6ac" providerId="ADAL" clId="{6C9DA2F6-5BB4-4F7A-9A8A-D7248A461E51}" dt="2019-08-09T15:45:23.186" v="53" actId="2696"/>
          <pc:sldLayoutMkLst>
            <pc:docMk/>
            <pc:sldMasterMk cId="164340985" sldId="2147483672"/>
            <pc:sldLayoutMk cId="977874536" sldId="2147483679"/>
          </pc:sldLayoutMkLst>
        </pc:sldLayoutChg>
        <pc:sldLayoutChg chg="del">
          <pc:chgData name="Erin Killeen" userId="087166b1-c73d-4642-b969-5fa95343f6ac" providerId="ADAL" clId="{6C9DA2F6-5BB4-4F7A-9A8A-D7248A461E51}" dt="2019-08-09T15:45:23.187" v="54" actId="2696"/>
          <pc:sldLayoutMkLst>
            <pc:docMk/>
            <pc:sldMasterMk cId="164340985" sldId="2147483672"/>
            <pc:sldLayoutMk cId="1091939708" sldId="2147483680"/>
          </pc:sldLayoutMkLst>
        </pc:sldLayoutChg>
        <pc:sldLayoutChg chg="del">
          <pc:chgData name="Erin Killeen" userId="087166b1-c73d-4642-b969-5fa95343f6ac" providerId="ADAL" clId="{6C9DA2F6-5BB4-4F7A-9A8A-D7248A461E51}" dt="2019-08-09T15:45:23.188" v="55" actId="2696"/>
          <pc:sldLayoutMkLst>
            <pc:docMk/>
            <pc:sldMasterMk cId="164340985" sldId="2147483672"/>
            <pc:sldLayoutMk cId="1287489883" sldId="2147483681"/>
          </pc:sldLayoutMkLst>
        </pc:sldLayoutChg>
        <pc:sldLayoutChg chg="del">
          <pc:chgData name="Erin Killeen" userId="087166b1-c73d-4642-b969-5fa95343f6ac" providerId="ADAL" clId="{6C9DA2F6-5BB4-4F7A-9A8A-D7248A461E51}" dt="2019-08-09T15:45:23.190" v="56" actId="2696"/>
          <pc:sldLayoutMkLst>
            <pc:docMk/>
            <pc:sldMasterMk cId="164340985" sldId="2147483672"/>
            <pc:sldLayoutMk cId="781077363" sldId="2147483682"/>
          </pc:sldLayoutMkLst>
        </pc:sldLayoutChg>
        <pc:sldLayoutChg chg="del">
          <pc:chgData name="Erin Killeen" userId="087166b1-c73d-4642-b969-5fa95343f6ac" providerId="ADAL" clId="{6C9DA2F6-5BB4-4F7A-9A8A-D7248A461E51}" dt="2019-08-09T15:45:23.191" v="57" actId="2696"/>
          <pc:sldLayoutMkLst>
            <pc:docMk/>
            <pc:sldMasterMk cId="164340985" sldId="2147483672"/>
            <pc:sldLayoutMk cId="2404745288" sldId="2147483683"/>
          </pc:sldLayoutMkLst>
        </pc:sldLayoutChg>
      </pc:sldMasterChg>
    </pc:docChg>
  </pc:docChgLst>
  <pc:docChgLst>
    <pc:chgData name="Erin Killeen" userId="087166b1-c73d-4642-b969-5fa95343f6ac" providerId="ADAL" clId="{12793A53-E183-4EE8-B7F4-D2ACCAA08223}"/>
    <pc:docChg chg="addSld delSld modSld">
      <pc:chgData name="Erin Killeen" userId="087166b1-c73d-4642-b969-5fa95343f6ac" providerId="ADAL" clId="{12793A53-E183-4EE8-B7F4-D2ACCAA08223}" dt="2019-08-06T20:35:02.285" v="10" actId="1076"/>
      <pc:docMkLst>
        <pc:docMk/>
      </pc:docMkLst>
      <pc:sldChg chg="addSp delSp modSp">
        <pc:chgData name="Erin Killeen" userId="087166b1-c73d-4642-b969-5fa95343f6ac" providerId="ADAL" clId="{12793A53-E183-4EE8-B7F4-D2ACCAA08223}" dt="2019-08-06T20:35:02.285" v="10" actId="1076"/>
        <pc:sldMkLst>
          <pc:docMk/>
          <pc:sldMk cId="348223206" sldId="260"/>
        </pc:sldMkLst>
        <pc:picChg chg="del">
          <ac:chgData name="Erin Killeen" userId="087166b1-c73d-4642-b969-5fa95343f6ac" providerId="ADAL" clId="{12793A53-E183-4EE8-B7F4-D2ACCAA08223}" dt="2019-08-06T20:34:42.017" v="6" actId="478"/>
          <ac:picMkLst>
            <pc:docMk/>
            <pc:sldMk cId="348223206" sldId="260"/>
            <ac:picMk id="6" creationId="{00000000-0000-0000-0000-000000000000}"/>
          </ac:picMkLst>
        </pc:picChg>
        <pc:picChg chg="add mod">
          <ac:chgData name="Erin Killeen" userId="087166b1-c73d-4642-b969-5fa95343f6ac" providerId="ADAL" clId="{12793A53-E183-4EE8-B7F4-D2ACCAA08223}" dt="2019-08-06T20:35:02.285" v="10" actId="1076"/>
          <ac:picMkLst>
            <pc:docMk/>
            <pc:sldMk cId="348223206" sldId="260"/>
            <ac:picMk id="9" creationId="{6AF71C44-C727-46F1-BDD7-F22491F08570}"/>
          </ac:picMkLst>
        </pc:picChg>
      </pc:sldChg>
      <pc:sldChg chg="add del">
        <pc:chgData name="Erin Killeen" userId="087166b1-c73d-4642-b969-5fa95343f6ac" providerId="ADAL" clId="{12793A53-E183-4EE8-B7F4-D2ACCAA08223}" dt="2019-08-06T20:16:56.507" v="5"/>
        <pc:sldMkLst>
          <pc:docMk/>
          <pc:sldMk cId="3413127038" sldId="308"/>
        </pc:sldMkLst>
      </pc:sldChg>
      <pc:sldChg chg="add del">
        <pc:chgData name="Erin Killeen" userId="087166b1-c73d-4642-b969-5fa95343f6ac" providerId="ADAL" clId="{12793A53-E183-4EE8-B7F4-D2ACCAA08223}" dt="2019-08-06T20:16:56.507" v="5"/>
        <pc:sldMkLst>
          <pc:docMk/>
          <pc:sldMk cId="986382647" sldId="309"/>
        </pc:sldMkLst>
      </pc:sldChg>
      <pc:sldChg chg="add del">
        <pc:chgData name="Erin Killeen" userId="087166b1-c73d-4642-b969-5fa95343f6ac" providerId="ADAL" clId="{12793A53-E183-4EE8-B7F4-D2ACCAA08223}" dt="2019-08-06T20:16:56.507" v="5"/>
        <pc:sldMkLst>
          <pc:docMk/>
          <pc:sldMk cId="1289409889" sldId="314"/>
        </pc:sldMkLst>
      </pc:sldChg>
      <pc:sldChg chg="add del">
        <pc:chgData name="Erin Killeen" userId="087166b1-c73d-4642-b969-5fa95343f6ac" providerId="ADAL" clId="{12793A53-E183-4EE8-B7F4-D2ACCAA08223}" dt="2019-08-06T20:16:56.507" v="5"/>
        <pc:sldMkLst>
          <pc:docMk/>
          <pc:sldMk cId="1203807396" sldId="315"/>
        </pc:sldMkLst>
      </pc:sldChg>
      <pc:sldChg chg="add del">
        <pc:chgData name="Erin Killeen" userId="087166b1-c73d-4642-b969-5fa95343f6ac" providerId="ADAL" clId="{12793A53-E183-4EE8-B7F4-D2ACCAA08223}" dt="2019-08-06T20:16:56.507" v="5"/>
        <pc:sldMkLst>
          <pc:docMk/>
          <pc:sldMk cId="757521217" sldId="316"/>
        </pc:sldMkLst>
      </pc:sldChg>
      <pc:sldChg chg="add del">
        <pc:chgData name="Erin Killeen" userId="087166b1-c73d-4642-b969-5fa95343f6ac" providerId="ADAL" clId="{12793A53-E183-4EE8-B7F4-D2ACCAA08223}" dt="2019-08-06T20:16:56.507" v="5"/>
        <pc:sldMkLst>
          <pc:docMk/>
          <pc:sldMk cId="602051187" sldId="319"/>
        </pc:sldMkLst>
      </pc:sldChg>
      <pc:sldChg chg="add del">
        <pc:chgData name="Erin Killeen" userId="087166b1-c73d-4642-b969-5fa95343f6ac" providerId="ADAL" clId="{12793A53-E183-4EE8-B7F4-D2ACCAA08223}" dt="2019-08-06T20:16:56.507" v="5"/>
        <pc:sldMkLst>
          <pc:docMk/>
          <pc:sldMk cId="0" sldId="341"/>
        </pc:sldMkLst>
      </pc:sldChg>
      <pc:sldChg chg="addSp delSp add del setBg delDesignElem">
        <pc:chgData name="Erin Killeen" userId="087166b1-c73d-4642-b969-5fa95343f6ac" providerId="ADAL" clId="{12793A53-E183-4EE8-B7F4-D2ACCAA08223}" dt="2019-08-06T20:16:56.507" v="5"/>
        <pc:sldMkLst>
          <pc:docMk/>
          <pc:sldMk cId="0" sldId="513"/>
        </pc:sldMkLst>
        <pc:spChg chg="add del">
          <ac:chgData name="Erin Killeen" userId="087166b1-c73d-4642-b969-5fa95343f6ac" providerId="ADAL" clId="{12793A53-E183-4EE8-B7F4-D2ACCAA08223}" dt="2019-08-06T20:16:56.507" v="5"/>
          <ac:spMkLst>
            <pc:docMk/>
            <pc:sldMk cId="0" sldId="513"/>
            <ac:spMk id="141" creationId="{63D44656-9703-4F76-BF95-869D8579EEE9}"/>
          </ac:spMkLst>
        </pc:spChg>
        <pc:spChg chg="add del">
          <ac:chgData name="Erin Killeen" userId="087166b1-c73d-4642-b969-5fa95343f6ac" providerId="ADAL" clId="{12793A53-E183-4EE8-B7F4-D2ACCAA08223}" dt="2019-08-06T20:16:56.507" v="5"/>
          <ac:spMkLst>
            <pc:docMk/>
            <pc:sldMk cId="0" sldId="513"/>
            <ac:spMk id="143" creationId="{6F72EDF1-3CBA-4BB0-8AE8-3583F0846F89}"/>
          </ac:spMkLst>
        </pc:spChg>
        <pc:spChg chg="add del">
          <ac:chgData name="Erin Killeen" userId="087166b1-c73d-4642-b969-5fa95343f6ac" providerId="ADAL" clId="{12793A53-E183-4EE8-B7F4-D2ACCAA08223}" dt="2019-08-06T20:16:56.507" v="5"/>
          <ac:spMkLst>
            <pc:docMk/>
            <pc:sldMk cId="0" sldId="513"/>
            <ac:spMk id="145" creationId="{29B389D7-95A7-4E4F-B9CF-F8D68630233F}"/>
          </ac:spMkLst>
        </pc:spChg>
        <pc:spChg chg="add del">
          <ac:chgData name="Erin Killeen" userId="087166b1-c73d-4642-b969-5fa95343f6ac" providerId="ADAL" clId="{12793A53-E183-4EE8-B7F4-D2ACCAA08223}" dt="2019-08-06T20:16:56.507" v="5"/>
          <ac:spMkLst>
            <pc:docMk/>
            <pc:sldMk cId="0" sldId="513"/>
            <ac:spMk id="147" creationId="{B275ED38-7160-44B2-ADEA-7615F92E2A52}"/>
          </ac:spMkLst>
        </pc:spChg>
        <pc:spChg chg="add del">
          <ac:chgData name="Erin Killeen" userId="087166b1-c73d-4642-b969-5fa95343f6ac" providerId="ADAL" clId="{12793A53-E183-4EE8-B7F4-D2ACCAA08223}" dt="2019-08-06T20:16:56.507" v="5"/>
          <ac:spMkLst>
            <pc:docMk/>
            <pc:sldMk cId="0" sldId="513"/>
            <ac:spMk id="4102" creationId="{67FC6DF5-6695-481D-AEEA-555296115024}"/>
          </ac:spMkLst>
        </pc:spChg>
        <pc:picChg chg="add del">
          <ac:chgData name="Erin Killeen" userId="087166b1-c73d-4642-b969-5fa95343f6ac" providerId="ADAL" clId="{12793A53-E183-4EE8-B7F4-D2ACCAA08223}" dt="2019-08-06T20:16:56.507" v="5"/>
          <ac:picMkLst>
            <pc:docMk/>
            <pc:sldMk cId="0" sldId="513"/>
            <ac:picMk id="139" creationId="{FE27E6BE-1194-49E7-BA29-0898123DD958}"/>
          </ac:picMkLst>
        </pc:picChg>
      </pc:sldChg>
      <pc:sldChg chg="add del">
        <pc:chgData name="Erin Killeen" userId="087166b1-c73d-4642-b969-5fa95343f6ac" providerId="ADAL" clId="{12793A53-E183-4EE8-B7F4-D2ACCAA08223}" dt="2019-08-06T20:16:56.507" v="5"/>
        <pc:sldMkLst>
          <pc:docMk/>
          <pc:sldMk cId="537850463" sldId="568"/>
        </pc:sldMkLst>
      </pc:sldChg>
      <pc:sldChg chg="add del">
        <pc:chgData name="Erin Killeen" userId="087166b1-c73d-4642-b969-5fa95343f6ac" providerId="ADAL" clId="{12793A53-E183-4EE8-B7F4-D2ACCAA08223}" dt="2019-08-06T20:16:56.507" v="5"/>
        <pc:sldMkLst>
          <pc:docMk/>
          <pc:sldMk cId="1965855640" sldId="569"/>
        </pc:sldMkLst>
      </pc:sldChg>
      <pc:sldChg chg="add del">
        <pc:chgData name="Erin Killeen" userId="087166b1-c73d-4642-b969-5fa95343f6ac" providerId="ADAL" clId="{12793A53-E183-4EE8-B7F4-D2ACCAA08223}" dt="2019-08-06T20:16:56.507" v="5"/>
        <pc:sldMkLst>
          <pc:docMk/>
          <pc:sldMk cId="1451056298" sldId="579"/>
        </pc:sldMkLst>
      </pc:sldChg>
      <pc:sldChg chg="add del">
        <pc:chgData name="Erin Killeen" userId="087166b1-c73d-4642-b969-5fa95343f6ac" providerId="ADAL" clId="{12793A53-E183-4EE8-B7F4-D2ACCAA08223}" dt="2019-08-06T20:16:56.507" v="5"/>
        <pc:sldMkLst>
          <pc:docMk/>
          <pc:sldMk cId="1412917203" sldId="625"/>
        </pc:sldMkLst>
      </pc:sldChg>
      <pc:sldChg chg="add del">
        <pc:chgData name="Erin Killeen" userId="087166b1-c73d-4642-b969-5fa95343f6ac" providerId="ADAL" clId="{12793A53-E183-4EE8-B7F4-D2ACCAA08223}" dt="2019-08-06T20:16:56.507" v="5"/>
        <pc:sldMkLst>
          <pc:docMk/>
          <pc:sldMk cId="0" sldId="656"/>
        </pc:sldMkLst>
      </pc:sldChg>
      <pc:sldChg chg="add del">
        <pc:chgData name="Erin Killeen" userId="087166b1-c73d-4642-b969-5fa95343f6ac" providerId="ADAL" clId="{12793A53-E183-4EE8-B7F4-D2ACCAA08223}" dt="2019-08-06T20:16:56.507" v="5"/>
        <pc:sldMkLst>
          <pc:docMk/>
          <pc:sldMk cId="2425391518" sldId="676"/>
        </pc:sldMkLst>
      </pc:sldChg>
      <pc:sldChg chg="add del">
        <pc:chgData name="Erin Killeen" userId="087166b1-c73d-4642-b969-5fa95343f6ac" providerId="ADAL" clId="{12793A53-E183-4EE8-B7F4-D2ACCAA08223}" dt="2019-08-06T20:16:56.507" v="5"/>
        <pc:sldMkLst>
          <pc:docMk/>
          <pc:sldMk cId="2434704041" sldId="677"/>
        </pc:sldMkLst>
      </pc:sldChg>
      <pc:sldChg chg="add del">
        <pc:chgData name="Erin Killeen" userId="087166b1-c73d-4642-b969-5fa95343f6ac" providerId="ADAL" clId="{12793A53-E183-4EE8-B7F4-D2ACCAA08223}" dt="2019-08-06T20:16:56.507" v="5"/>
        <pc:sldMkLst>
          <pc:docMk/>
          <pc:sldMk cId="1903065101" sldId="680"/>
        </pc:sldMkLst>
      </pc:sldChg>
      <pc:sldChg chg="add del">
        <pc:chgData name="Erin Killeen" userId="087166b1-c73d-4642-b969-5fa95343f6ac" providerId="ADAL" clId="{12793A53-E183-4EE8-B7F4-D2ACCAA08223}" dt="2019-08-06T20:16:56.507" v="5"/>
        <pc:sldMkLst>
          <pc:docMk/>
          <pc:sldMk cId="0" sldId="754"/>
        </pc:sldMkLst>
      </pc:sldChg>
      <pc:sldChg chg="add del">
        <pc:chgData name="Erin Killeen" userId="087166b1-c73d-4642-b969-5fa95343f6ac" providerId="ADAL" clId="{12793A53-E183-4EE8-B7F4-D2ACCAA08223}" dt="2019-08-06T20:16:56.507" v="5"/>
        <pc:sldMkLst>
          <pc:docMk/>
          <pc:sldMk cId="3579470381" sldId="778"/>
        </pc:sldMkLst>
      </pc:sldChg>
      <pc:sldChg chg="add del">
        <pc:chgData name="Erin Killeen" userId="087166b1-c73d-4642-b969-5fa95343f6ac" providerId="ADAL" clId="{12793A53-E183-4EE8-B7F4-D2ACCAA08223}" dt="2019-08-06T20:16:56.507" v="5"/>
        <pc:sldMkLst>
          <pc:docMk/>
          <pc:sldMk cId="2802370237" sldId="884"/>
        </pc:sldMkLst>
      </pc:sldChg>
      <pc:sldChg chg="add del">
        <pc:chgData name="Erin Killeen" userId="087166b1-c73d-4642-b969-5fa95343f6ac" providerId="ADAL" clId="{12793A53-E183-4EE8-B7F4-D2ACCAA08223}" dt="2019-08-06T20:16:56.507" v="5"/>
        <pc:sldMkLst>
          <pc:docMk/>
          <pc:sldMk cId="175562164" sldId="887"/>
        </pc:sldMkLst>
      </pc:sldChg>
      <pc:sldChg chg="add del">
        <pc:chgData name="Erin Killeen" userId="087166b1-c73d-4642-b969-5fa95343f6ac" providerId="ADAL" clId="{12793A53-E183-4EE8-B7F4-D2ACCAA08223}" dt="2019-08-06T20:16:56.507" v="5"/>
        <pc:sldMkLst>
          <pc:docMk/>
          <pc:sldMk cId="2388137600" sldId="889"/>
        </pc:sldMkLst>
      </pc:sldChg>
      <pc:sldChg chg="add del">
        <pc:chgData name="Erin Killeen" userId="087166b1-c73d-4642-b969-5fa95343f6ac" providerId="ADAL" clId="{12793A53-E183-4EE8-B7F4-D2ACCAA08223}" dt="2019-08-06T20:16:56.507" v="5"/>
        <pc:sldMkLst>
          <pc:docMk/>
          <pc:sldMk cId="3503769209" sldId="892"/>
        </pc:sldMkLst>
      </pc:sldChg>
      <pc:sldChg chg="add del">
        <pc:chgData name="Erin Killeen" userId="087166b1-c73d-4642-b969-5fa95343f6ac" providerId="ADAL" clId="{12793A53-E183-4EE8-B7F4-D2ACCAA08223}" dt="2019-08-06T20:16:56.507" v="5"/>
        <pc:sldMkLst>
          <pc:docMk/>
          <pc:sldMk cId="611683663" sldId="895"/>
        </pc:sldMkLst>
      </pc:sldChg>
      <pc:sldChg chg="add del">
        <pc:chgData name="Erin Killeen" userId="087166b1-c73d-4642-b969-5fa95343f6ac" providerId="ADAL" clId="{12793A53-E183-4EE8-B7F4-D2ACCAA08223}" dt="2019-08-06T20:16:56.507" v="5"/>
        <pc:sldMkLst>
          <pc:docMk/>
          <pc:sldMk cId="1327867217" sldId="896"/>
        </pc:sldMkLst>
      </pc:sldChg>
      <pc:sldChg chg="add del">
        <pc:chgData name="Erin Killeen" userId="087166b1-c73d-4642-b969-5fa95343f6ac" providerId="ADAL" clId="{12793A53-E183-4EE8-B7F4-D2ACCAA08223}" dt="2019-08-06T20:16:56.507" v="5"/>
        <pc:sldMkLst>
          <pc:docMk/>
          <pc:sldMk cId="3047483539" sldId="897"/>
        </pc:sldMkLst>
      </pc:sldChg>
      <pc:sldChg chg="addSp delSp add del setBg delDesignElem">
        <pc:chgData name="Erin Killeen" userId="087166b1-c73d-4642-b969-5fa95343f6ac" providerId="ADAL" clId="{12793A53-E183-4EE8-B7F4-D2ACCAA08223}" dt="2019-08-06T20:16:56.507" v="5"/>
        <pc:sldMkLst>
          <pc:docMk/>
          <pc:sldMk cId="3872333440" sldId="898"/>
        </pc:sldMkLst>
        <pc:cxnChg chg="add del">
          <ac:chgData name="Erin Killeen" userId="087166b1-c73d-4642-b969-5fa95343f6ac" providerId="ADAL" clId="{12793A53-E183-4EE8-B7F4-D2ACCAA08223}" dt="2019-08-06T20:16:56.507" v="5"/>
          <ac:cxnSpMkLst>
            <pc:docMk/>
            <pc:sldMk cId="3872333440" sldId="898"/>
            <ac:cxnSpMk id="8197" creationId="{E4A809D5-3600-46D4-A466-67F2349A54FB}"/>
          </ac:cxnSpMkLst>
        </pc:cxnChg>
      </pc:sldChg>
      <pc:sldChg chg="add del">
        <pc:chgData name="Erin Killeen" userId="087166b1-c73d-4642-b969-5fa95343f6ac" providerId="ADAL" clId="{12793A53-E183-4EE8-B7F4-D2ACCAA08223}" dt="2019-08-06T20:16:56.507" v="5"/>
        <pc:sldMkLst>
          <pc:docMk/>
          <pc:sldMk cId="2347911751" sldId="1107"/>
        </pc:sldMkLst>
      </pc:sldChg>
      <pc:sldChg chg="add del">
        <pc:chgData name="Erin Killeen" userId="087166b1-c73d-4642-b969-5fa95343f6ac" providerId="ADAL" clId="{12793A53-E183-4EE8-B7F4-D2ACCAA08223}" dt="2019-08-06T20:16:56.507" v="5"/>
        <pc:sldMkLst>
          <pc:docMk/>
          <pc:sldMk cId="2485094496" sldId="1108"/>
        </pc:sldMkLst>
      </pc:sldChg>
      <pc:sldChg chg="add del">
        <pc:chgData name="Erin Killeen" userId="087166b1-c73d-4642-b969-5fa95343f6ac" providerId="ADAL" clId="{12793A53-E183-4EE8-B7F4-D2ACCAA08223}" dt="2019-08-06T20:16:56.507" v="5"/>
        <pc:sldMkLst>
          <pc:docMk/>
          <pc:sldMk cId="3279478050" sldId="1109"/>
        </pc:sldMkLst>
      </pc:sldChg>
      <pc:sldChg chg="add del">
        <pc:chgData name="Erin Killeen" userId="087166b1-c73d-4642-b969-5fa95343f6ac" providerId="ADAL" clId="{12793A53-E183-4EE8-B7F4-D2ACCAA08223}" dt="2019-08-06T20:16:56.507" v="5"/>
        <pc:sldMkLst>
          <pc:docMk/>
          <pc:sldMk cId="3821392484" sldId="1110"/>
        </pc:sldMkLst>
      </pc:sldChg>
      <pc:sldChg chg="add del">
        <pc:chgData name="Erin Killeen" userId="087166b1-c73d-4642-b969-5fa95343f6ac" providerId="ADAL" clId="{12793A53-E183-4EE8-B7F4-D2ACCAA08223}" dt="2019-08-06T20:16:56.507" v="5"/>
        <pc:sldMkLst>
          <pc:docMk/>
          <pc:sldMk cId="142620299" sldId="1173"/>
        </pc:sldMkLst>
      </pc:sldChg>
      <pc:sldChg chg="addSp delSp add del setBg delDesignElem">
        <pc:chgData name="Erin Killeen" userId="087166b1-c73d-4642-b969-5fa95343f6ac" providerId="ADAL" clId="{12793A53-E183-4EE8-B7F4-D2ACCAA08223}" dt="2019-08-06T20:16:56.507" v="5"/>
        <pc:sldMkLst>
          <pc:docMk/>
          <pc:sldMk cId="2630353507" sldId="1174"/>
        </pc:sldMkLst>
        <pc:cxnChg chg="add del">
          <ac:chgData name="Erin Killeen" userId="087166b1-c73d-4642-b969-5fa95343f6ac" providerId="ADAL" clId="{12793A53-E183-4EE8-B7F4-D2ACCAA08223}" dt="2019-08-06T20:16:56.507" v="5"/>
          <ac:cxnSpMkLst>
            <pc:docMk/>
            <pc:sldMk cId="2630353507" sldId="1174"/>
            <ac:cxnSpMk id="11" creationId="{E4A809D5-3600-46D4-A466-67F2349A54FB}"/>
          </ac:cxnSpMkLst>
        </pc:cxnChg>
      </pc:sldChg>
      <pc:sldChg chg="addSp delSp add del setBg delDesignElem">
        <pc:chgData name="Erin Killeen" userId="087166b1-c73d-4642-b969-5fa95343f6ac" providerId="ADAL" clId="{12793A53-E183-4EE8-B7F4-D2ACCAA08223}" dt="2019-08-06T20:16:56.507" v="5"/>
        <pc:sldMkLst>
          <pc:docMk/>
          <pc:sldMk cId="3166629262" sldId="1175"/>
        </pc:sldMkLst>
        <pc:cxnChg chg="add del">
          <ac:chgData name="Erin Killeen" userId="087166b1-c73d-4642-b969-5fa95343f6ac" providerId="ADAL" clId="{12793A53-E183-4EE8-B7F4-D2ACCAA08223}" dt="2019-08-06T20:16:56.507" v="5"/>
          <ac:cxnSpMkLst>
            <pc:docMk/>
            <pc:sldMk cId="3166629262" sldId="1175"/>
            <ac:cxnSpMk id="8197" creationId="{E4A809D5-3600-46D4-A466-67F2349A54FB}"/>
          </ac:cxnSpMkLst>
        </pc:cxnChg>
      </pc:sldChg>
      <pc:sldChg chg="add del">
        <pc:chgData name="Erin Killeen" userId="087166b1-c73d-4642-b969-5fa95343f6ac" providerId="ADAL" clId="{12793A53-E183-4EE8-B7F4-D2ACCAA08223}" dt="2019-08-06T20:16:56.507" v="5"/>
        <pc:sldMkLst>
          <pc:docMk/>
          <pc:sldMk cId="3444576267" sldId="1176"/>
        </pc:sldMkLst>
      </pc:sldChg>
      <pc:sldChg chg="add del">
        <pc:chgData name="Erin Killeen" userId="087166b1-c73d-4642-b969-5fa95343f6ac" providerId="ADAL" clId="{12793A53-E183-4EE8-B7F4-D2ACCAA08223}" dt="2019-08-06T20:16:56.507" v="5"/>
        <pc:sldMkLst>
          <pc:docMk/>
          <pc:sldMk cId="472527012" sldId="1177"/>
        </pc:sldMkLst>
      </pc:sldChg>
    </pc:docChg>
  </pc:docChgLst>
  <pc:docChgLst>
    <pc:chgData name="Erin Killeen" userId="087166b1-c73d-4642-b969-5fa95343f6ac" providerId="ADAL" clId="{28A5A817-112E-4756-99A3-33F383E58328}"/>
    <pc:docChg chg="custSel addSld modSld">
      <pc:chgData name="Erin Killeen" userId="087166b1-c73d-4642-b969-5fa95343f6ac" providerId="ADAL" clId="{28A5A817-112E-4756-99A3-33F383E58328}" dt="2019-08-06T17:59:16.367" v="110" actId="27636"/>
      <pc:docMkLst>
        <pc:docMk/>
      </pc:docMkLst>
      <pc:sldChg chg="modSp">
        <pc:chgData name="Erin Killeen" userId="087166b1-c73d-4642-b969-5fa95343f6ac" providerId="ADAL" clId="{28A5A817-112E-4756-99A3-33F383E58328}" dt="2019-08-06T17:56:28.420" v="107" actId="20577"/>
        <pc:sldMkLst>
          <pc:docMk/>
          <pc:sldMk cId="610051683" sldId="264"/>
        </pc:sldMkLst>
        <pc:spChg chg="mod">
          <ac:chgData name="Erin Killeen" userId="087166b1-c73d-4642-b969-5fa95343f6ac" providerId="ADAL" clId="{28A5A817-112E-4756-99A3-33F383E58328}" dt="2019-08-06T17:56:28.420" v="107" actId="20577"/>
          <ac:spMkLst>
            <pc:docMk/>
            <pc:sldMk cId="610051683" sldId="264"/>
            <ac:spMk id="3" creationId="{C4580878-16A2-4559-AE9B-E4CB65A3BAF8}"/>
          </ac:spMkLst>
        </pc:spChg>
      </pc:sldChg>
      <pc:sldChg chg="modSp add">
        <pc:chgData name="Erin Killeen" userId="087166b1-c73d-4642-b969-5fa95343f6ac" providerId="ADAL" clId="{28A5A817-112E-4756-99A3-33F383E58328}" dt="2019-08-06T17:55:09.888" v="100" actId="255"/>
        <pc:sldMkLst>
          <pc:docMk/>
          <pc:sldMk cId="2366317508" sldId="266"/>
        </pc:sldMkLst>
        <pc:spChg chg="mod">
          <ac:chgData name="Erin Killeen" userId="087166b1-c73d-4642-b969-5fa95343f6ac" providerId="ADAL" clId="{28A5A817-112E-4756-99A3-33F383E58328}" dt="2019-08-06T17:55:09.888" v="100" actId="255"/>
          <ac:spMkLst>
            <pc:docMk/>
            <pc:sldMk cId="2366317508" sldId="266"/>
            <ac:spMk id="4" creationId="{00000000-0000-0000-0000-000000000000}"/>
          </ac:spMkLst>
        </pc:spChg>
        <pc:spChg chg="mod">
          <ac:chgData name="Erin Killeen" userId="087166b1-c73d-4642-b969-5fa95343f6ac" providerId="ADAL" clId="{28A5A817-112E-4756-99A3-33F383E58328}" dt="2019-08-06T17:55:02.437" v="99" actId="255"/>
          <ac:spMkLst>
            <pc:docMk/>
            <pc:sldMk cId="2366317508" sldId="266"/>
            <ac:spMk id="8"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5FB619-A89F-4C2A-9150-4895E698E7CC}"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3C6690E0-D29C-4F4C-BA61-261DE62A73B4}">
      <dgm:prSet phldrT="[Text]"/>
      <dgm:spPr/>
      <dgm:t>
        <a:bodyPr/>
        <a:lstStyle/>
        <a:p>
          <a:r>
            <a:rPr lang="en-US" dirty="0"/>
            <a:t>A</a:t>
          </a:r>
        </a:p>
      </dgm:t>
    </dgm:pt>
    <dgm:pt modelId="{B042EF0C-4778-4C74-ABA2-1516800DB5A4}" type="parTrans" cxnId="{BBEAF70A-08D6-4945-B158-477014E51CB0}">
      <dgm:prSet/>
      <dgm:spPr/>
      <dgm:t>
        <a:bodyPr/>
        <a:lstStyle/>
        <a:p>
          <a:endParaRPr lang="en-US"/>
        </a:p>
      </dgm:t>
    </dgm:pt>
    <dgm:pt modelId="{F10E6E85-6F26-48E1-B6B3-ED805AF86221}" type="sibTrans" cxnId="{BBEAF70A-08D6-4945-B158-477014E51CB0}">
      <dgm:prSet/>
      <dgm:spPr/>
      <dgm:t>
        <a:bodyPr/>
        <a:lstStyle/>
        <a:p>
          <a:endParaRPr lang="en-US"/>
        </a:p>
      </dgm:t>
    </dgm:pt>
    <dgm:pt modelId="{0F4BF651-A3AA-4B92-A170-AEF2D8151BE0}">
      <dgm:prSet phldrT="[Text]"/>
      <dgm:spPr/>
      <dgm:t>
        <a:bodyPr/>
        <a:lstStyle/>
        <a:p>
          <a:r>
            <a:rPr lang="en-US" dirty="0"/>
            <a:t> </a:t>
          </a:r>
        </a:p>
      </dgm:t>
    </dgm:pt>
    <dgm:pt modelId="{FB8B2916-D6F2-405F-A7D6-04FA4EE65AFE}" type="parTrans" cxnId="{BFBEF9B4-498F-41A7-A9B8-1AD36DF923C7}">
      <dgm:prSet/>
      <dgm:spPr/>
      <dgm:t>
        <a:bodyPr/>
        <a:lstStyle/>
        <a:p>
          <a:endParaRPr lang="en-US"/>
        </a:p>
      </dgm:t>
    </dgm:pt>
    <dgm:pt modelId="{2EA510F2-340A-4AC2-963C-796E8FBE062A}" type="sibTrans" cxnId="{BFBEF9B4-498F-41A7-A9B8-1AD36DF923C7}">
      <dgm:prSet/>
      <dgm:spPr/>
      <dgm:t>
        <a:bodyPr/>
        <a:lstStyle/>
        <a:p>
          <a:endParaRPr lang="en-US"/>
        </a:p>
      </dgm:t>
    </dgm:pt>
    <dgm:pt modelId="{5828F049-D4F2-4D45-B8EE-0887809A961D}">
      <dgm:prSet phldrT="[Text]"/>
      <dgm:spPr/>
      <dgm:t>
        <a:bodyPr/>
        <a:lstStyle/>
        <a:p>
          <a:r>
            <a:rPr lang="en-US" dirty="0"/>
            <a:t>B</a:t>
          </a:r>
        </a:p>
      </dgm:t>
    </dgm:pt>
    <dgm:pt modelId="{89132F26-30F6-4677-856B-7FC240E922F3}" type="parTrans" cxnId="{6B3AEFF8-45A8-4349-8D40-D0ED00743A50}">
      <dgm:prSet/>
      <dgm:spPr/>
      <dgm:t>
        <a:bodyPr/>
        <a:lstStyle/>
        <a:p>
          <a:endParaRPr lang="en-US"/>
        </a:p>
      </dgm:t>
    </dgm:pt>
    <dgm:pt modelId="{B09B2233-2E8C-4E6A-9EF2-068BD2AF3C90}" type="sibTrans" cxnId="{6B3AEFF8-45A8-4349-8D40-D0ED00743A50}">
      <dgm:prSet/>
      <dgm:spPr/>
      <dgm:t>
        <a:bodyPr/>
        <a:lstStyle/>
        <a:p>
          <a:endParaRPr lang="en-US"/>
        </a:p>
      </dgm:t>
    </dgm:pt>
    <dgm:pt modelId="{79A60035-0C4C-4FEE-931A-26D1C22D91CE}">
      <dgm:prSet phldrT="[Text]"/>
      <dgm:spPr/>
      <dgm:t>
        <a:bodyPr/>
        <a:lstStyle/>
        <a:p>
          <a:r>
            <a:rPr lang="en-US" dirty="0"/>
            <a:t> </a:t>
          </a:r>
        </a:p>
      </dgm:t>
    </dgm:pt>
    <dgm:pt modelId="{285FE34F-1AF9-4490-944B-817046D617C7}" type="parTrans" cxnId="{D4EF9725-6CC3-4DA8-9FF5-36AD0FB71169}">
      <dgm:prSet/>
      <dgm:spPr/>
      <dgm:t>
        <a:bodyPr/>
        <a:lstStyle/>
        <a:p>
          <a:endParaRPr lang="en-US"/>
        </a:p>
      </dgm:t>
    </dgm:pt>
    <dgm:pt modelId="{1CF47A0A-6D71-4819-91CE-B3179ECE822D}" type="sibTrans" cxnId="{D4EF9725-6CC3-4DA8-9FF5-36AD0FB71169}">
      <dgm:prSet/>
      <dgm:spPr/>
      <dgm:t>
        <a:bodyPr/>
        <a:lstStyle/>
        <a:p>
          <a:endParaRPr lang="en-US"/>
        </a:p>
      </dgm:t>
    </dgm:pt>
    <dgm:pt modelId="{043669F1-3993-4C02-A758-4A48A9CB056F}">
      <dgm:prSet phldrT="[Text]"/>
      <dgm:spPr/>
      <dgm:t>
        <a:bodyPr/>
        <a:lstStyle/>
        <a:p>
          <a:r>
            <a:rPr lang="en-US" dirty="0"/>
            <a:t>C</a:t>
          </a:r>
        </a:p>
      </dgm:t>
    </dgm:pt>
    <dgm:pt modelId="{B0FCD7F3-CC50-498C-B49A-F9F347526453}" type="parTrans" cxnId="{2EE0EF96-F97A-45CB-AFB4-D7E0660E59F1}">
      <dgm:prSet/>
      <dgm:spPr/>
      <dgm:t>
        <a:bodyPr/>
        <a:lstStyle/>
        <a:p>
          <a:endParaRPr lang="en-US"/>
        </a:p>
      </dgm:t>
    </dgm:pt>
    <dgm:pt modelId="{09DBBE9B-6D0C-4309-B484-0054393C11E4}" type="sibTrans" cxnId="{2EE0EF96-F97A-45CB-AFB4-D7E0660E59F1}">
      <dgm:prSet/>
      <dgm:spPr/>
      <dgm:t>
        <a:bodyPr/>
        <a:lstStyle/>
        <a:p>
          <a:endParaRPr lang="en-US"/>
        </a:p>
      </dgm:t>
    </dgm:pt>
    <dgm:pt modelId="{0A0E2F96-B333-4F52-ABBB-FF60A20D9492}">
      <dgm:prSet phldrT="[Text]"/>
      <dgm:spPr/>
      <dgm:t>
        <a:bodyPr/>
        <a:lstStyle/>
        <a:p>
          <a:r>
            <a:rPr lang="en-US" dirty="0"/>
            <a:t> </a:t>
          </a:r>
        </a:p>
      </dgm:t>
    </dgm:pt>
    <dgm:pt modelId="{60400522-6631-46CE-8431-90EA9E2D349D}" type="parTrans" cxnId="{F722224E-1903-4181-B2F2-D767F87E22C5}">
      <dgm:prSet/>
      <dgm:spPr/>
      <dgm:t>
        <a:bodyPr/>
        <a:lstStyle/>
        <a:p>
          <a:endParaRPr lang="en-US"/>
        </a:p>
      </dgm:t>
    </dgm:pt>
    <dgm:pt modelId="{6CBEE37C-ADA7-4207-B7FE-D1F08B881FAB}" type="sibTrans" cxnId="{F722224E-1903-4181-B2F2-D767F87E22C5}">
      <dgm:prSet/>
      <dgm:spPr/>
      <dgm:t>
        <a:bodyPr/>
        <a:lstStyle/>
        <a:p>
          <a:endParaRPr lang="en-US"/>
        </a:p>
      </dgm:t>
    </dgm:pt>
    <dgm:pt modelId="{168C6603-98E1-4AB7-8488-CBADE9044A3D}" type="pres">
      <dgm:prSet presAssocID="{275FB619-A89F-4C2A-9150-4895E698E7CC}" presName="Name0" presStyleCnt="0">
        <dgm:presLayoutVars>
          <dgm:chMax/>
          <dgm:chPref/>
          <dgm:dir/>
          <dgm:animLvl val="lvl"/>
        </dgm:presLayoutVars>
      </dgm:prSet>
      <dgm:spPr/>
    </dgm:pt>
    <dgm:pt modelId="{60BFFF57-6517-456E-9068-EF75A5BC139D}" type="pres">
      <dgm:prSet presAssocID="{3C6690E0-D29C-4F4C-BA61-261DE62A73B4}" presName="composite" presStyleCnt="0"/>
      <dgm:spPr/>
    </dgm:pt>
    <dgm:pt modelId="{781588C8-A489-4FAA-863C-B0D135444A40}" type="pres">
      <dgm:prSet presAssocID="{3C6690E0-D29C-4F4C-BA61-261DE62A73B4}" presName="Parent1" presStyleLbl="node1" presStyleIdx="0" presStyleCnt="6">
        <dgm:presLayoutVars>
          <dgm:chMax val="1"/>
          <dgm:chPref val="1"/>
          <dgm:bulletEnabled val="1"/>
        </dgm:presLayoutVars>
      </dgm:prSet>
      <dgm:spPr/>
    </dgm:pt>
    <dgm:pt modelId="{D94A4AD3-C3E9-479E-8486-0F53FD99ADB3}" type="pres">
      <dgm:prSet presAssocID="{3C6690E0-D29C-4F4C-BA61-261DE62A73B4}" presName="Childtext1" presStyleLbl="revTx" presStyleIdx="0" presStyleCnt="3">
        <dgm:presLayoutVars>
          <dgm:chMax val="0"/>
          <dgm:chPref val="0"/>
          <dgm:bulletEnabled val="1"/>
        </dgm:presLayoutVars>
      </dgm:prSet>
      <dgm:spPr/>
    </dgm:pt>
    <dgm:pt modelId="{D4D2B890-71A4-4B19-9812-C33D84ABE182}" type="pres">
      <dgm:prSet presAssocID="{3C6690E0-D29C-4F4C-BA61-261DE62A73B4}" presName="BalanceSpacing" presStyleCnt="0"/>
      <dgm:spPr/>
    </dgm:pt>
    <dgm:pt modelId="{920F9FA1-367A-4422-B697-7704D979CEE7}" type="pres">
      <dgm:prSet presAssocID="{3C6690E0-D29C-4F4C-BA61-261DE62A73B4}" presName="BalanceSpacing1" presStyleCnt="0"/>
      <dgm:spPr/>
    </dgm:pt>
    <dgm:pt modelId="{AA4D5E47-DF7A-4356-AC55-A6FD5A41A169}" type="pres">
      <dgm:prSet presAssocID="{F10E6E85-6F26-48E1-B6B3-ED805AF86221}" presName="Accent1Text" presStyleLbl="node1" presStyleIdx="1" presStyleCnt="6"/>
      <dgm:spPr/>
    </dgm:pt>
    <dgm:pt modelId="{FAED5AC7-C3D0-4BCD-A2C1-6D6BD41E12D8}" type="pres">
      <dgm:prSet presAssocID="{F10E6E85-6F26-48E1-B6B3-ED805AF86221}" presName="spaceBetweenRectangles" presStyleCnt="0"/>
      <dgm:spPr/>
    </dgm:pt>
    <dgm:pt modelId="{2BA1360D-D66B-48A8-9A5A-29A29818BD1C}" type="pres">
      <dgm:prSet presAssocID="{5828F049-D4F2-4D45-B8EE-0887809A961D}" presName="composite" presStyleCnt="0"/>
      <dgm:spPr/>
    </dgm:pt>
    <dgm:pt modelId="{14E4998D-8E0E-456A-B40C-CA1B30CE23BC}" type="pres">
      <dgm:prSet presAssocID="{5828F049-D4F2-4D45-B8EE-0887809A961D}" presName="Parent1" presStyleLbl="node1" presStyleIdx="2" presStyleCnt="6">
        <dgm:presLayoutVars>
          <dgm:chMax val="1"/>
          <dgm:chPref val="1"/>
          <dgm:bulletEnabled val="1"/>
        </dgm:presLayoutVars>
      </dgm:prSet>
      <dgm:spPr/>
    </dgm:pt>
    <dgm:pt modelId="{D08A3B77-8B8E-49B8-963C-88E2EAD732CE}" type="pres">
      <dgm:prSet presAssocID="{5828F049-D4F2-4D45-B8EE-0887809A961D}" presName="Childtext1" presStyleLbl="revTx" presStyleIdx="1" presStyleCnt="3">
        <dgm:presLayoutVars>
          <dgm:chMax val="0"/>
          <dgm:chPref val="0"/>
          <dgm:bulletEnabled val="1"/>
        </dgm:presLayoutVars>
      </dgm:prSet>
      <dgm:spPr/>
    </dgm:pt>
    <dgm:pt modelId="{0A1C214C-7543-4100-BCB0-F511523EC94E}" type="pres">
      <dgm:prSet presAssocID="{5828F049-D4F2-4D45-B8EE-0887809A961D}" presName="BalanceSpacing" presStyleCnt="0"/>
      <dgm:spPr/>
    </dgm:pt>
    <dgm:pt modelId="{C9F340D3-DB9E-4DC6-AC6C-A4F27C8F7BE0}" type="pres">
      <dgm:prSet presAssocID="{5828F049-D4F2-4D45-B8EE-0887809A961D}" presName="BalanceSpacing1" presStyleCnt="0"/>
      <dgm:spPr/>
    </dgm:pt>
    <dgm:pt modelId="{5D6E3BD3-0B5A-4D2E-88A9-C93E3338F6B6}" type="pres">
      <dgm:prSet presAssocID="{B09B2233-2E8C-4E6A-9EF2-068BD2AF3C90}" presName="Accent1Text" presStyleLbl="node1" presStyleIdx="3" presStyleCnt="6"/>
      <dgm:spPr/>
    </dgm:pt>
    <dgm:pt modelId="{8A5BBD56-24C7-4374-BD39-A405ADC00FD1}" type="pres">
      <dgm:prSet presAssocID="{B09B2233-2E8C-4E6A-9EF2-068BD2AF3C90}" presName="spaceBetweenRectangles" presStyleCnt="0"/>
      <dgm:spPr/>
    </dgm:pt>
    <dgm:pt modelId="{A956C7FC-ABA5-4574-9A5B-090DBCD0F573}" type="pres">
      <dgm:prSet presAssocID="{043669F1-3993-4C02-A758-4A48A9CB056F}" presName="composite" presStyleCnt="0"/>
      <dgm:spPr/>
    </dgm:pt>
    <dgm:pt modelId="{9B7C8307-7191-4B6B-9E4F-179B55A58745}" type="pres">
      <dgm:prSet presAssocID="{043669F1-3993-4C02-A758-4A48A9CB056F}" presName="Parent1" presStyleLbl="node1" presStyleIdx="4" presStyleCnt="6">
        <dgm:presLayoutVars>
          <dgm:chMax val="1"/>
          <dgm:chPref val="1"/>
          <dgm:bulletEnabled val="1"/>
        </dgm:presLayoutVars>
      </dgm:prSet>
      <dgm:spPr/>
    </dgm:pt>
    <dgm:pt modelId="{5D85DC9A-632E-472A-B940-AA3D6137EF59}" type="pres">
      <dgm:prSet presAssocID="{043669F1-3993-4C02-A758-4A48A9CB056F}" presName="Childtext1" presStyleLbl="revTx" presStyleIdx="2" presStyleCnt="3">
        <dgm:presLayoutVars>
          <dgm:chMax val="0"/>
          <dgm:chPref val="0"/>
          <dgm:bulletEnabled val="1"/>
        </dgm:presLayoutVars>
      </dgm:prSet>
      <dgm:spPr/>
    </dgm:pt>
    <dgm:pt modelId="{AA7E304F-B1DC-4056-A084-A7839730241B}" type="pres">
      <dgm:prSet presAssocID="{043669F1-3993-4C02-A758-4A48A9CB056F}" presName="BalanceSpacing" presStyleCnt="0"/>
      <dgm:spPr/>
    </dgm:pt>
    <dgm:pt modelId="{22112937-A15F-4BBC-BFF2-0ECFDBB862A7}" type="pres">
      <dgm:prSet presAssocID="{043669F1-3993-4C02-A758-4A48A9CB056F}" presName="BalanceSpacing1" presStyleCnt="0"/>
      <dgm:spPr/>
    </dgm:pt>
    <dgm:pt modelId="{4E88CDE7-7BD9-4132-9823-5F9A6C3BF4E5}" type="pres">
      <dgm:prSet presAssocID="{09DBBE9B-6D0C-4309-B484-0054393C11E4}" presName="Accent1Text" presStyleLbl="node1" presStyleIdx="5" presStyleCnt="6"/>
      <dgm:spPr/>
    </dgm:pt>
  </dgm:ptLst>
  <dgm:cxnLst>
    <dgm:cxn modelId="{054CA904-CB85-4A91-B006-ABC95B747AF6}" type="presOf" srcId="{F10E6E85-6F26-48E1-B6B3-ED805AF86221}" destId="{AA4D5E47-DF7A-4356-AC55-A6FD5A41A169}" srcOrd="0" destOrd="0" presId="urn:microsoft.com/office/officeart/2008/layout/AlternatingHexagons"/>
    <dgm:cxn modelId="{BBEAF70A-08D6-4945-B158-477014E51CB0}" srcId="{275FB619-A89F-4C2A-9150-4895E698E7CC}" destId="{3C6690E0-D29C-4F4C-BA61-261DE62A73B4}" srcOrd="0" destOrd="0" parTransId="{B042EF0C-4778-4C74-ABA2-1516800DB5A4}" sibTransId="{F10E6E85-6F26-48E1-B6B3-ED805AF86221}"/>
    <dgm:cxn modelId="{8851DF13-0D06-4E56-87E7-C1911B013B9F}" type="presOf" srcId="{79A60035-0C4C-4FEE-931A-26D1C22D91CE}" destId="{D08A3B77-8B8E-49B8-963C-88E2EAD732CE}" srcOrd="0" destOrd="0" presId="urn:microsoft.com/office/officeart/2008/layout/AlternatingHexagons"/>
    <dgm:cxn modelId="{D4EF9725-6CC3-4DA8-9FF5-36AD0FB71169}" srcId="{5828F049-D4F2-4D45-B8EE-0887809A961D}" destId="{79A60035-0C4C-4FEE-931A-26D1C22D91CE}" srcOrd="0" destOrd="0" parTransId="{285FE34F-1AF9-4490-944B-817046D617C7}" sibTransId="{1CF47A0A-6D71-4819-91CE-B3179ECE822D}"/>
    <dgm:cxn modelId="{6F539641-38A4-4670-B800-27FD168F59E5}" type="presOf" srcId="{09DBBE9B-6D0C-4309-B484-0054393C11E4}" destId="{4E88CDE7-7BD9-4132-9823-5F9A6C3BF4E5}" srcOrd="0" destOrd="0" presId="urn:microsoft.com/office/officeart/2008/layout/AlternatingHexagons"/>
    <dgm:cxn modelId="{F722224E-1903-4181-B2F2-D767F87E22C5}" srcId="{043669F1-3993-4C02-A758-4A48A9CB056F}" destId="{0A0E2F96-B333-4F52-ABBB-FF60A20D9492}" srcOrd="0" destOrd="0" parTransId="{60400522-6631-46CE-8431-90EA9E2D349D}" sibTransId="{6CBEE37C-ADA7-4207-B7FE-D1F08B881FAB}"/>
    <dgm:cxn modelId="{B876B671-58E9-4969-A7C5-5ED4B49C0FA3}" type="presOf" srcId="{B09B2233-2E8C-4E6A-9EF2-068BD2AF3C90}" destId="{5D6E3BD3-0B5A-4D2E-88A9-C93E3338F6B6}" srcOrd="0" destOrd="0" presId="urn:microsoft.com/office/officeart/2008/layout/AlternatingHexagons"/>
    <dgm:cxn modelId="{6F0A4976-356F-47B7-8530-F9421DD389C0}" type="presOf" srcId="{3C6690E0-D29C-4F4C-BA61-261DE62A73B4}" destId="{781588C8-A489-4FAA-863C-B0D135444A40}" srcOrd="0" destOrd="0" presId="urn:microsoft.com/office/officeart/2008/layout/AlternatingHexagons"/>
    <dgm:cxn modelId="{4ECFCA76-663F-46EB-8CDB-B17075E97765}" type="presOf" srcId="{043669F1-3993-4C02-A758-4A48A9CB056F}" destId="{9B7C8307-7191-4B6B-9E4F-179B55A58745}" srcOrd="0" destOrd="0" presId="urn:microsoft.com/office/officeart/2008/layout/AlternatingHexagons"/>
    <dgm:cxn modelId="{E12B7157-5C40-4770-BAF5-4FF282EA3E2A}" type="presOf" srcId="{0F4BF651-A3AA-4B92-A170-AEF2D8151BE0}" destId="{D94A4AD3-C3E9-479E-8486-0F53FD99ADB3}" srcOrd="0" destOrd="0" presId="urn:microsoft.com/office/officeart/2008/layout/AlternatingHexagons"/>
    <dgm:cxn modelId="{E0220085-8768-4F0F-B702-F7D6C2BA7F6B}" type="presOf" srcId="{5828F049-D4F2-4D45-B8EE-0887809A961D}" destId="{14E4998D-8E0E-456A-B40C-CA1B30CE23BC}" srcOrd="0" destOrd="0" presId="urn:microsoft.com/office/officeart/2008/layout/AlternatingHexagons"/>
    <dgm:cxn modelId="{9BFBA587-091F-414F-A40B-12C4D0EF3A63}" type="presOf" srcId="{275FB619-A89F-4C2A-9150-4895E698E7CC}" destId="{168C6603-98E1-4AB7-8488-CBADE9044A3D}" srcOrd="0" destOrd="0" presId="urn:microsoft.com/office/officeart/2008/layout/AlternatingHexagons"/>
    <dgm:cxn modelId="{2EE0EF96-F97A-45CB-AFB4-D7E0660E59F1}" srcId="{275FB619-A89F-4C2A-9150-4895E698E7CC}" destId="{043669F1-3993-4C02-A758-4A48A9CB056F}" srcOrd="2" destOrd="0" parTransId="{B0FCD7F3-CC50-498C-B49A-F9F347526453}" sibTransId="{09DBBE9B-6D0C-4309-B484-0054393C11E4}"/>
    <dgm:cxn modelId="{BFBEF9B4-498F-41A7-A9B8-1AD36DF923C7}" srcId="{3C6690E0-D29C-4F4C-BA61-261DE62A73B4}" destId="{0F4BF651-A3AA-4B92-A170-AEF2D8151BE0}" srcOrd="0" destOrd="0" parTransId="{FB8B2916-D6F2-405F-A7D6-04FA4EE65AFE}" sibTransId="{2EA510F2-340A-4AC2-963C-796E8FBE062A}"/>
    <dgm:cxn modelId="{6B3AEFF8-45A8-4349-8D40-D0ED00743A50}" srcId="{275FB619-A89F-4C2A-9150-4895E698E7CC}" destId="{5828F049-D4F2-4D45-B8EE-0887809A961D}" srcOrd="1" destOrd="0" parTransId="{89132F26-30F6-4677-856B-7FC240E922F3}" sibTransId="{B09B2233-2E8C-4E6A-9EF2-068BD2AF3C90}"/>
    <dgm:cxn modelId="{904575FB-8731-4805-8124-59D3808C8A71}" type="presOf" srcId="{0A0E2F96-B333-4F52-ABBB-FF60A20D9492}" destId="{5D85DC9A-632E-472A-B940-AA3D6137EF59}" srcOrd="0" destOrd="0" presId="urn:microsoft.com/office/officeart/2008/layout/AlternatingHexagons"/>
    <dgm:cxn modelId="{C98676BC-108C-4013-B1CF-F7563128A304}" type="presParOf" srcId="{168C6603-98E1-4AB7-8488-CBADE9044A3D}" destId="{60BFFF57-6517-456E-9068-EF75A5BC139D}" srcOrd="0" destOrd="0" presId="urn:microsoft.com/office/officeart/2008/layout/AlternatingHexagons"/>
    <dgm:cxn modelId="{EAFC6CA6-D8CD-4BE3-84A6-C428DEC0BCC6}" type="presParOf" srcId="{60BFFF57-6517-456E-9068-EF75A5BC139D}" destId="{781588C8-A489-4FAA-863C-B0D135444A40}" srcOrd="0" destOrd="0" presId="urn:microsoft.com/office/officeart/2008/layout/AlternatingHexagons"/>
    <dgm:cxn modelId="{E1F5D8CB-83F3-4DC8-87A6-A774133211AA}" type="presParOf" srcId="{60BFFF57-6517-456E-9068-EF75A5BC139D}" destId="{D94A4AD3-C3E9-479E-8486-0F53FD99ADB3}" srcOrd="1" destOrd="0" presId="urn:microsoft.com/office/officeart/2008/layout/AlternatingHexagons"/>
    <dgm:cxn modelId="{D200C616-4D98-408C-BC2C-E3E3529939C0}" type="presParOf" srcId="{60BFFF57-6517-456E-9068-EF75A5BC139D}" destId="{D4D2B890-71A4-4B19-9812-C33D84ABE182}" srcOrd="2" destOrd="0" presId="urn:microsoft.com/office/officeart/2008/layout/AlternatingHexagons"/>
    <dgm:cxn modelId="{81B30829-F4D4-4850-A4AF-34501B3E1D1F}" type="presParOf" srcId="{60BFFF57-6517-456E-9068-EF75A5BC139D}" destId="{920F9FA1-367A-4422-B697-7704D979CEE7}" srcOrd="3" destOrd="0" presId="urn:microsoft.com/office/officeart/2008/layout/AlternatingHexagons"/>
    <dgm:cxn modelId="{1DB9427E-55D9-479D-B388-73E56D76CBFF}" type="presParOf" srcId="{60BFFF57-6517-456E-9068-EF75A5BC139D}" destId="{AA4D5E47-DF7A-4356-AC55-A6FD5A41A169}" srcOrd="4" destOrd="0" presId="urn:microsoft.com/office/officeart/2008/layout/AlternatingHexagons"/>
    <dgm:cxn modelId="{E51EE2DD-CAE5-412A-AE4B-2172E05EF876}" type="presParOf" srcId="{168C6603-98E1-4AB7-8488-CBADE9044A3D}" destId="{FAED5AC7-C3D0-4BCD-A2C1-6D6BD41E12D8}" srcOrd="1" destOrd="0" presId="urn:microsoft.com/office/officeart/2008/layout/AlternatingHexagons"/>
    <dgm:cxn modelId="{2BE1BD69-8374-4616-B6CF-863EF7F6C82C}" type="presParOf" srcId="{168C6603-98E1-4AB7-8488-CBADE9044A3D}" destId="{2BA1360D-D66B-48A8-9A5A-29A29818BD1C}" srcOrd="2" destOrd="0" presId="urn:microsoft.com/office/officeart/2008/layout/AlternatingHexagons"/>
    <dgm:cxn modelId="{15210CEF-DB30-4935-9C0E-9FA03983D201}" type="presParOf" srcId="{2BA1360D-D66B-48A8-9A5A-29A29818BD1C}" destId="{14E4998D-8E0E-456A-B40C-CA1B30CE23BC}" srcOrd="0" destOrd="0" presId="urn:microsoft.com/office/officeart/2008/layout/AlternatingHexagons"/>
    <dgm:cxn modelId="{3DA8509F-590E-4D57-917C-46C6F9384668}" type="presParOf" srcId="{2BA1360D-D66B-48A8-9A5A-29A29818BD1C}" destId="{D08A3B77-8B8E-49B8-963C-88E2EAD732CE}" srcOrd="1" destOrd="0" presId="urn:microsoft.com/office/officeart/2008/layout/AlternatingHexagons"/>
    <dgm:cxn modelId="{34451B47-2E77-422B-9F88-BDC311D47E1F}" type="presParOf" srcId="{2BA1360D-D66B-48A8-9A5A-29A29818BD1C}" destId="{0A1C214C-7543-4100-BCB0-F511523EC94E}" srcOrd="2" destOrd="0" presId="urn:microsoft.com/office/officeart/2008/layout/AlternatingHexagons"/>
    <dgm:cxn modelId="{C148CC4E-2660-4518-9EE2-7EBD0759D2CC}" type="presParOf" srcId="{2BA1360D-D66B-48A8-9A5A-29A29818BD1C}" destId="{C9F340D3-DB9E-4DC6-AC6C-A4F27C8F7BE0}" srcOrd="3" destOrd="0" presId="urn:microsoft.com/office/officeart/2008/layout/AlternatingHexagons"/>
    <dgm:cxn modelId="{C3D26AA8-CB84-45C1-98BD-8883A7867C85}" type="presParOf" srcId="{2BA1360D-D66B-48A8-9A5A-29A29818BD1C}" destId="{5D6E3BD3-0B5A-4D2E-88A9-C93E3338F6B6}" srcOrd="4" destOrd="0" presId="urn:microsoft.com/office/officeart/2008/layout/AlternatingHexagons"/>
    <dgm:cxn modelId="{6B696F0D-7F86-4D7D-805B-00E7E3498D08}" type="presParOf" srcId="{168C6603-98E1-4AB7-8488-CBADE9044A3D}" destId="{8A5BBD56-24C7-4374-BD39-A405ADC00FD1}" srcOrd="3" destOrd="0" presId="urn:microsoft.com/office/officeart/2008/layout/AlternatingHexagons"/>
    <dgm:cxn modelId="{0B638636-F3C3-4EB1-A32B-8D8261E226C0}" type="presParOf" srcId="{168C6603-98E1-4AB7-8488-CBADE9044A3D}" destId="{A956C7FC-ABA5-4574-9A5B-090DBCD0F573}" srcOrd="4" destOrd="0" presId="urn:microsoft.com/office/officeart/2008/layout/AlternatingHexagons"/>
    <dgm:cxn modelId="{9F09C6EB-F271-4F8B-946A-385ADA92136A}" type="presParOf" srcId="{A956C7FC-ABA5-4574-9A5B-090DBCD0F573}" destId="{9B7C8307-7191-4B6B-9E4F-179B55A58745}" srcOrd="0" destOrd="0" presId="urn:microsoft.com/office/officeart/2008/layout/AlternatingHexagons"/>
    <dgm:cxn modelId="{D26427B4-CEF3-4A7D-A19F-BE34F7A68D0A}" type="presParOf" srcId="{A956C7FC-ABA5-4574-9A5B-090DBCD0F573}" destId="{5D85DC9A-632E-472A-B940-AA3D6137EF59}" srcOrd="1" destOrd="0" presId="urn:microsoft.com/office/officeart/2008/layout/AlternatingHexagons"/>
    <dgm:cxn modelId="{F69FF74E-D3D4-4162-9EF4-58C8727ECE07}" type="presParOf" srcId="{A956C7FC-ABA5-4574-9A5B-090DBCD0F573}" destId="{AA7E304F-B1DC-4056-A084-A7839730241B}" srcOrd="2" destOrd="0" presId="urn:microsoft.com/office/officeart/2008/layout/AlternatingHexagons"/>
    <dgm:cxn modelId="{073818E8-30D6-4F95-A08F-9CACDAB60481}" type="presParOf" srcId="{A956C7FC-ABA5-4574-9A5B-090DBCD0F573}" destId="{22112937-A15F-4BBC-BFF2-0ECFDBB862A7}" srcOrd="3" destOrd="0" presId="urn:microsoft.com/office/officeart/2008/layout/AlternatingHexagons"/>
    <dgm:cxn modelId="{15A9D2AF-483C-444E-966F-BDC75DACBF40}" type="presParOf" srcId="{A956C7FC-ABA5-4574-9A5B-090DBCD0F573}" destId="{4E88CDE7-7BD9-4132-9823-5F9A6C3BF4E5}"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D2A416-30F6-4B8D-BB7C-35EE4ECA9AB3}" type="doc">
      <dgm:prSet loTypeId="urn:microsoft.com/office/officeart/2005/8/layout/pyramid1" loCatId="pyramid" qsTypeId="urn:microsoft.com/office/officeart/2005/8/quickstyle/simple1" qsCatId="simple" csTypeId="urn:microsoft.com/office/officeart/2005/8/colors/accent1_2" csCatId="accent1" phldr="1"/>
      <dgm:spPr/>
    </dgm:pt>
    <dgm:pt modelId="{3506719E-E926-46B4-9112-F24C569781EB}">
      <dgm:prSet phldrT="[Text]"/>
      <dgm:spPr/>
      <dgm:t>
        <a:bodyPr/>
        <a:lstStyle/>
        <a:p>
          <a:r>
            <a:rPr lang="en-US" dirty="0"/>
            <a:t> </a:t>
          </a:r>
        </a:p>
      </dgm:t>
    </dgm:pt>
    <dgm:pt modelId="{C6698DE8-3DFC-48F5-A56C-0F00BE2E05FE}" type="parTrans" cxnId="{7C6D03BA-8F3D-4F07-B92C-78AA82952E1B}">
      <dgm:prSet/>
      <dgm:spPr/>
      <dgm:t>
        <a:bodyPr/>
        <a:lstStyle/>
        <a:p>
          <a:endParaRPr lang="en-US"/>
        </a:p>
      </dgm:t>
    </dgm:pt>
    <dgm:pt modelId="{2F47C8AA-4947-4A21-9621-7A8CB901C94F}" type="sibTrans" cxnId="{7C6D03BA-8F3D-4F07-B92C-78AA82952E1B}">
      <dgm:prSet/>
      <dgm:spPr/>
      <dgm:t>
        <a:bodyPr/>
        <a:lstStyle/>
        <a:p>
          <a:endParaRPr lang="en-US"/>
        </a:p>
      </dgm:t>
    </dgm:pt>
    <dgm:pt modelId="{DEC6F998-C6E1-432D-84C6-024872DAEB6C}">
      <dgm:prSet phldrT="[Text]"/>
      <dgm:spPr/>
      <dgm:t>
        <a:bodyPr/>
        <a:lstStyle/>
        <a:p>
          <a:r>
            <a:rPr lang="en-US" dirty="0"/>
            <a:t> </a:t>
          </a:r>
        </a:p>
      </dgm:t>
    </dgm:pt>
    <dgm:pt modelId="{FF2DBB98-842C-4B7B-8C36-3032DB58B957}" type="parTrans" cxnId="{91E90791-63FA-4CFF-922B-9DB349B423BF}">
      <dgm:prSet/>
      <dgm:spPr/>
      <dgm:t>
        <a:bodyPr/>
        <a:lstStyle/>
        <a:p>
          <a:endParaRPr lang="en-US"/>
        </a:p>
      </dgm:t>
    </dgm:pt>
    <dgm:pt modelId="{9115CBFB-38CA-45F0-8763-FDE8CB14E7AA}" type="sibTrans" cxnId="{91E90791-63FA-4CFF-922B-9DB349B423BF}">
      <dgm:prSet/>
      <dgm:spPr/>
      <dgm:t>
        <a:bodyPr/>
        <a:lstStyle/>
        <a:p>
          <a:endParaRPr lang="en-US"/>
        </a:p>
      </dgm:t>
    </dgm:pt>
    <dgm:pt modelId="{DCBA427D-2FB1-42A5-8481-75EDB557C6FB}">
      <dgm:prSet phldrT="[Text]"/>
      <dgm:spPr/>
      <dgm:t>
        <a:bodyPr/>
        <a:lstStyle/>
        <a:p>
          <a:r>
            <a:rPr lang="en-US" dirty="0"/>
            <a:t> </a:t>
          </a:r>
        </a:p>
      </dgm:t>
    </dgm:pt>
    <dgm:pt modelId="{8050DD1B-B85F-4C6E-8BC8-43A9FAB63693}" type="parTrans" cxnId="{50D6A9F4-585B-4150-8ACF-8A53D280F5B3}">
      <dgm:prSet/>
      <dgm:spPr/>
      <dgm:t>
        <a:bodyPr/>
        <a:lstStyle/>
        <a:p>
          <a:endParaRPr lang="en-US"/>
        </a:p>
      </dgm:t>
    </dgm:pt>
    <dgm:pt modelId="{9BEF3837-18FA-4D6A-87B6-515B40701FF8}" type="sibTrans" cxnId="{50D6A9F4-585B-4150-8ACF-8A53D280F5B3}">
      <dgm:prSet/>
      <dgm:spPr/>
      <dgm:t>
        <a:bodyPr/>
        <a:lstStyle/>
        <a:p>
          <a:endParaRPr lang="en-US"/>
        </a:p>
      </dgm:t>
    </dgm:pt>
    <dgm:pt modelId="{1157DBE2-D111-4901-9BB2-4FD604289FD5}" type="pres">
      <dgm:prSet presAssocID="{A5D2A416-30F6-4B8D-BB7C-35EE4ECA9AB3}" presName="Name0" presStyleCnt="0">
        <dgm:presLayoutVars>
          <dgm:dir/>
          <dgm:animLvl val="lvl"/>
          <dgm:resizeHandles val="exact"/>
        </dgm:presLayoutVars>
      </dgm:prSet>
      <dgm:spPr/>
    </dgm:pt>
    <dgm:pt modelId="{3225529A-7D1E-4087-9204-EE3927433893}" type="pres">
      <dgm:prSet presAssocID="{3506719E-E926-46B4-9112-F24C569781EB}" presName="Name8" presStyleCnt="0"/>
      <dgm:spPr/>
    </dgm:pt>
    <dgm:pt modelId="{5FA8A106-036A-4CB6-ACCF-63D7E3F997B0}" type="pres">
      <dgm:prSet presAssocID="{3506719E-E926-46B4-9112-F24C569781EB}" presName="level" presStyleLbl="node1" presStyleIdx="0" presStyleCnt="3">
        <dgm:presLayoutVars>
          <dgm:chMax val="1"/>
          <dgm:bulletEnabled val="1"/>
        </dgm:presLayoutVars>
      </dgm:prSet>
      <dgm:spPr/>
    </dgm:pt>
    <dgm:pt modelId="{9A79C8D3-6703-4ABB-B823-31023E046E73}" type="pres">
      <dgm:prSet presAssocID="{3506719E-E926-46B4-9112-F24C569781EB}" presName="levelTx" presStyleLbl="revTx" presStyleIdx="0" presStyleCnt="0">
        <dgm:presLayoutVars>
          <dgm:chMax val="1"/>
          <dgm:bulletEnabled val="1"/>
        </dgm:presLayoutVars>
      </dgm:prSet>
      <dgm:spPr/>
    </dgm:pt>
    <dgm:pt modelId="{2CCCAF2F-BD83-497A-B32A-551363C5E8B7}" type="pres">
      <dgm:prSet presAssocID="{DEC6F998-C6E1-432D-84C6-024872DAEB6C}" presName="Name8" presStyleCnt="0"/>
      <dgm:spPr/>
    </dgm:pt>
    <dgm:pt modelId="{39285CA1-A3E6-411E-AB2F-639B7D4871B6}" type="pres">
      <dgm:prSet presAssocID="{DEC6F998-C6E1-432D-84C6-024872DAEB6C}" presName="level" presStyleLbl="node1" presStyleIdx="1" presStyleCnt="3" custLinFactNeighborX="398" custLinFactNeighborY="-2018">
        <dgm:presLayoutVars>
          <dgm:chMax val="1"/>
          <dgm:bulletEnabled val="1"/>
        </dgm:presLayoutVars>
      </dgm:prSet>
      <dgm:spPr/>
    </dgm:pt>
    <dgm:pt modelId="{2CE8F49C-060C-46C1-9DC6-1D5BF74675A2}" type="pres">
      <dgm:prSet presAssocID="{DEC6F998-C6E1-432D-84C6-024872DAEB6C}" presName="levelTx" presStyleLbl="revTx" presStyleIdx="0" presStyleCnt="0">
        <dgm:presLayoutVars>
          <dgm:chMax val="1"/>
          <dgm:bulletEnabled val="1"/>
        </dgm:presLayoutVars>
      </dgm:prSet>
      <dgm:spPr/>
    </dgm:pt>
    <dgm:pt modelId="{D913C00F-F6F0-4F6D-AA0C-B54AA881CA8D}" type="pres">
      <dgm:prSet presAssocID="{DCBA427D-2FB1-42A5-8481-75EDB557C6FB}" presName="Name8" presStyleCnt="0"/>
      <dgm:spPr/>
    </dgm:pt>
    <dgm:pt modelId="{9AB22372-28D1-4222-99B5-E0F3E66E536E}" type="pres">
      <dgm:prSet presAssocID="{DCBA427D-2FB1-42A5-8481-75EDB557C6FB}" presName="level" presStyleLbl="node1" presStyleIdx="2" presStyleCnt="3" custLinFactNeighborX="-3693" custLinFactNeighborY="4040">
        <dgm:presLayoutVars>
          <dgm:chMax val="1"/>
          <dgm:bulletEnabled val="1"/>
        </dgm:presLayoutVars>
      </dgm:prSet>
      <dgm:spPr/>
    </dgm:pt>
    <dgm:pt modelId="{BEF977BE-1915-4740-AA6B-C49B63F1CD19}" type="pres">
      <dgm:prSet presAssocID="{DCBA427D-2FB1-42A5-8481-75EDB557C6FB}" presName="levelTx" presStyleLbl="revTx" presStyleIdx="0" presStyleCnt="0">
        <dgm:presLayoutVars>
          <dgm:chMax val="1"/>
          <dgm:bulletEnabled val="1"/>
        </dgm:presLayoutVars>
      </dgm:prSet>
      <dgm:spPr/>
    </dgm:pt>
  </dgm:ptLst>
  <dgm:cxnLst>
    <dgm:cxn modelId="{4D7C6E2E-FB13-44DB-84CA-FCCBC12AC15A}" type="presOf" srcId="{DCBA427D-2FB1-42A5-8481-75EDB557C6FB}" destId="{9AB22372-28D1-4222-99B5-E0F3E66E536E}" srcOrd="0" destOrd="0" presId="urn:microsoft.com/office/officeart/2005/8/layout/pyramid1"/>
    <dgm:cxn modelId="{7805C241-DD50-439E-B357-9BCD4CB76096}" type="presOf" srcId="{3506719E-E926-46B4-9112-F24C569781EB}" destId="{9A79C8D3-6703-4ABB-B823-31023E046E73}" srcOrd="1" destOrd="0" presId="urn:microsoft.com/office/officeart/2005/8/layout/pyramid1"/>
    <dgm:cxn modelId="{949DEB61-9528-4C3E-B6AB-11910F1FE37E}" type="presOf" srcId="{3506719E-E926-46B4-9112-F24C569781EB}" destId="{5FA8A106-036A-4CB6-ACCF-63D7E3F997B0}" srcOrd="0" destOrd="0" presId="urn:microsoft.com/office/officeart/2005/8/layout/pyramid1"/>
    <dgm:cxn modelId="{37755964-CF82-46A5-9392-37D70ECCB388}" type="presOf" srcId="{A5D2A416-30F6-4B8D-BB7C-35EE4ECA9AB3}" destId="{1157DBE2-D111-4901-9BB2-4FD604289FD5}" srcOrd="0" destOrd="0" presId="urn:microsoft.com/office/officeart/2005/8/layout/pyramid1"/>
    <dgm:cxn modelId="{00056780-0F4B-4E21-AEFD-E43FB2C669BD}" type="presOf" srcId="{DEC6F998-C6E1-432D-84C6-024872DAEB6C}" destId="{39285CA1-A3E6-411E-AB2F-639B7D4871B6}" srcOrd="0" destOrd="0" presId="urn:microsoft.com/office/officeart/2005/8/layout/pyramid1"/>
    <dgm:cxn modelId="{91E90791-63FA-4CFF-922B-9DB349B423BF}" srcId="{A5D2A416-30F6-4B8D-BB7C-35EE4ECA9AB3}" destId="{DEC6F998-C6E1-432D-84C6-024872DAEB6C}" srcOrd="1" destOrd="0" parTransId="{FF2DBB98-842C-4B7B-8C36-3032DB58B957}" sibTransId="{9115CBFB-38CA-45F0-8763-FDE8CB14E7AA}"/>
    <dgm:cxn modelId="{7C6D03BA-8F3D-4F07-B92C-78AA82952E1B}" srcId="{A5D2A416-30F6-4B8D-BB7C-35EE4ECA9AB3}" destId="{3506719E-E926-46B4-9112-F24C569781EB}" srcOrd="0" destOrd="0" parTransId="{C6698DE8-3DFC-48F5-A56C-0F00BE2E05FE}" sibTransId="{2F47C8AA-4947-4A21-9621-7A8CB901C94F}"/>
    <dgm:cxn modelId="{15E0CFC3-1495-4ED3-AAFF-4DF1507FE6AF}" type="presOf" srcId="{DCBA427D-2FB1-42A5-8481-75EDB557C6FB}" destId="{BEF977BE-1915-4740-AA6B-C49B63F1CD19}" srcOrd="1" destOrd="0" presId="urn:microsoft.com/office/officeart/2005/8/layout/pyramid1"/>
    <dgm:cxn modelId="{5473A9DF-7758-4819-86CB-FCFEB84E124C}" type="presOf" srcId="{DEC6F998-C6E1-432D-84C6-024872DAEB6C}" destId="{2CE8F49C-060C-46C1-9DC6-1D5BF74675A2}" srcOrd="1" destOrd="0" presId="urn:microsoft.com/office/officeart/2005/8/layout/pyramid1"/>
    <dgm:cxn modelId="{50D6A9F4-585B-4150-8ACF-8A53D280F5B3}" srcId="{A5D2A416-30F6-4B8D-BB7C-35EE4ECA9AB3}" destId="{DCBA427D-2FB1-42A5-8481-75EDB557C6FB}" srcOrd="2" destOrd="0" parTransId="{8050DD1B-B85F-4C6E-8BC8-43A9FAB63693}" sibTransId="{9BEF3837-18FA-4D6A-87B6-515B40701FF8}"/>
    <dgm:cxn modelId="{BDD07FB1-6EC3-4757-837F-111797126415}" type="presParOf" srcId="{1157DBE2-D111-4901-9BB2-4FD604289FD5}" destId="{3225529A-7D1E-4087-9204-EE3927433893}" srcOrd="0" destOrd="0" presId="urn:microsoft.com/office/officeart/2005/8/layout/pyramid1"/>
    <dgm:cxn modelId="{3101ED67-69D3-4553-8756-7605A0AF2EB9}" type="presParOf" srcId="{3225529A-7D1E-4087-9204-EE3927433893}" destId="{5FA8A106-036A-4CB6-ACCF-63D7E3F997B0}" srcOrd="0" destOrd="0" presId="urn:microsoft.com/office/officeart/2005/8/layout/pyramid1"/>
    <dgm:cxn modelId="{91A188D2-ABA4-45D3-B41D-8D22B5A8DCA7}" type="presParOf" srcId="{3225529A-7D1E-4087-9204-EE3927433893}" destId="{9A79C8D3-6703-4ABB-B823-31023E046E73}" srcOrd="1" destOrd="0" presId="urn:microsoft.com/office/officeart/2005/8/layout/pyramid1"/>
    <dgm:cxn modelId="{58B089C0-8BAD-4964-8268-9267B800814B}" type="presParOf" srcId="{1157DBE2-D111-4901-9BB2-4FD604289FD5}" destId="{2CCCAF2F-BD83-497A-B32A-551363C5E8B7}" srcOrd="1" destOrd="0" presId="urn:microsoft.com/office/officeart/2005/8/layout/pyramid1"/>
    <dgm:cxn modelId="{AFB58FCE-EC3F-43BD-8199-143D49927C69}" type="presParOf" srcId="{2CCCAF2F-BD83-497A-B32A-551363C5E8B7}" destId="{39285CA1-A3E6-411E-AB2F-639B7D4871B6}" srcOrd="0" destOrd="0" presId="urn:microsoft.com/office/officeart/2005/8/layout/pyramid1"/>
    <dgm:cxn modelId="{F1F1D1C0-05B2-40F8-BC1A-0C09C684CEA0}" type="presParOf" srcId="{2CCCAF2F-BD83-497A-B32A-551363C5E8B7}" destId="{2CE8F49C-060C-46C1-9DC6-1D5BF74675A2}" srcOrd="1" destOrd="0" presId="urn:microsoft.com/office/officeart/2005/8/layout/pyramid1"/>
    <dgm:cxn modelId="{E33844ED-C232-4093-A430-C6573F4B3E3D}" type="presParOf" srcId="{1157DBE2-D111-4901-9BB2-4FD604289FD5}" destId="{D913C00F-F6F0-4F6D-AA0C-B54AA881CA8D}" srcOrd="2" destOrd="0" presId="urn:microsoft.com/office/officeart/2005/8/layout/pyramid1"/>
    <dgm:cxn modelId="{F144A55E-FD09-4025-AAF4-0C1CDAC97F02}" type="presParOf" srcId="{D913C00F-F6F0-4F6D-AA0C-B54AA881CA8D}" destId="{9AB22372-28D1-4222-99B5-E0F3E66E536E}" srcOrd="0" destOrd="0" presId="urn:microsoft.com/office/officeart/2005/8/layout/pyramid1"/>
    <dgm:cxn modelId="{D801C43E-EA32-429F-B8EE-5CD1D665BB61}" type="presParOf" srcId="{D913C00F-F6F0-4F6D-AA0C-B54AA881CA8D}" destId="{BEF977BE-1915-4740-AA6B-C49B63F1CD19}"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D2A416-30F6-4B8D-BB7C-35EE4ECA9AB3}" type="doc">
      <dgm:prSet loTypeId="urn:microsoft.com/office/officeart/2005/8/layout/pyramid1" loCatId="pyramid" qsTypeId="urn:microsoft.com/office/officeart/2005/8/quickstyle/simple1" qsCatId="simple" csTypeId="urn:microsoft.com/office/officeart/2005/8/colors/accent1_2" csCatId="accent1" phldr="1"/>
      <dgm:spPr/>
    </dgm:pt>
    <dgm:pt modelId="{3506719E-E926-46B4-9112-F24C569781EB}">
      <dgm:prSet phldrT="[Text]"/>
      <dgm:spPr/>
      <dgm:t>
        <a:bodyPr/>
        <a:lstStyle/>
        <a:p>
          <a:r>
            <a:rPr lang="en-US" dirty="0"/>
            <a:t> </a:t>
          </a:r>
        </a:p>
      </dgm:t>
    </dgm:pt>
    <dgm:pt modelId="{C6698DE8-3DFC-48F5-A56C-0F00BE2E05FE}" type="parTrans" cxnId="{7C6D03BA-8F3D-4F07-B92C-78AA82952E1B}">
      <dgm:prSet/>
      <dgm:spPr/>
      <dgm:t>
        <a:bodyPr/>
        <a:lstStyle/>
        <a:p>
          <a:endParaRPr lang="en-US"/>
        </a:p>
      </dgm:t>
    </dgm:pt>
    <dgm:pt modelId="{2F47C8AA-4947-4A21-9621-7A8CB901C94F}" type="sibTrans" cxnId="{7C6D03BA-8F3D-4F07-B92C-78AA82952E1B}">
      <dgm:prSet/>
      <dgm:spPr/>
      <dgm:t>
        <a:bodyPr/>
        <a:lstStyle/>
        <a:p>
          <a:endParaRPr lang="en-US"/>
        </a:p>
      </dgm:t>
    </dgm:pt>
    <dgm:pt modelId="{DEC6F998-C6E1-432D-84C6-024872DAEB6C}">
      <dgm:prSet phldrT="[Text]"/>
      <dgm:spPr/>
      <dgm:t>
        <a:bodyPr/>
        <a:lstStyle/>
        <a:p>
          <a:r>
            <a:rPr lang="en-US" dirty="0"/>
            <a:t> </a:t>
          </a:r>
        </a:p>
      </dgm:t>
    </dgm:pt>
    <dgm:pt modelId="{FF2DBB98-842C-4B7B-8C36-3032DB58B957}" type="parTrans" cxnId="{91E90791-63FA-4CFF-922B-9DB349B423BF}">
      <dgm:prSet/>
      <dgm:spPr/>
      <dgm:t>
        <a:bodyPr/>
        <a:lstStyle/>
        <a:p>
          <a:endParaRPr lang="en-US"/>
        </a:p>
      </dgm:t>
    </dgm:pt>
    <dgm:pt modelId="{9115CBFB-38CA-45F0-8763-FDE8CB14E7AA}" type="sibTrans" cxnId="{91E90791-63FA-4CFF-922B-9DB349B423BF}">
      <dgm:prSet/>
      <dgm:spPr/>
      <dgm:t>
        <a:bodyPr/>
        <a:lstStyle/>
        <a:p>
          <a:endParaRPr lang="en-US"/>
        </a:p>
      </dgm:t>
    </dgm:pt>
    <dgm:pt modelId="{DCBA427D-2FB1-42A5-8481-75EDB557C6FB}">
      <dgm:prSet phldrT="[Text]"/>
      <dgm:spPr/>
      <dgm:t>
        <a:bodyPr/>
        <a:lstStyle/>
        <a:p>
          <a:r>
            <a:rPr lang="en-US" dirty="0"/>
            <a:t> </a:t>
          </a:r>
        </a:p>
      </dgm:t>
    </dgm:pt>
    <dgm:pt modelId="{8050DD1B-B85F-4C6E-8BC8-43A9FAB63693}" type="parTrans" cxnId="{50D6A9F4-585B-4150-8ACF-8A53D280F5B3}">
      <dgm:prSet/>
      <dgm:spPr/>
      <dgm:t>
        <a:bodyPr/>
        <a:lstStyle/>
        <a:p>
          <a:endParaRPr lang="en-US"/>
        </a:p>
      </dgm:t>
    </dgm:pt>
    <dgm:pt modelId="{9BEF3837-18FA-4D6A-87B6-515B40701FF8}" type="sibTrans" cxnId="{50D6A9F4-585B-4150-8ACF-8A53D280F5B3}">
      <dgm:prSet/>
      <dgm:spPr/>
      <dgm:t>
        <a:bodyPr/>
        <a:lstStyle/>
        <a:p>
          <a:endParaRPr lang="en-US"/>
        </a:p>
      </dgm:t>
    </dgm:pt>
    <dgm:pt modelId="{1157DBE2-D111-4901-9BB2-4FD604289FD5}" type="pres">
      <dgm:prSet presAssocID="{A5D2A416-30F6-4B8D-BB7C-35EE4ECA9AB3}" presName="Name0" presStyleCnt="0">
        <dgm:presLayoutVars>
          <dgm:dir/>
          <dgm:animLvl val="lvl"/>
          <dgm:resizeHandles val="exact"/>
        </dgm:presLayoutVars>
      </dgm:prSet>
      <dgm:spPr/>
    </dgm:pt>
    <dgm:pt modelId="{3225529A-7D1E-4087-9204-EE3927433893}" type="pres">
      <dgm:prSet presAssocID="{3506719E-E926-46B4-9112-F24C569781EB}" presName="Name8" presStyleCnt="0"/>
      <dgm:spPr/>
    </dgm:pt>
    <dgm:pt modelId="{5FA8A106-036A-4CB6-ACCF-63D7E3F997B0}" type="pres">
      <dgm:prSet presAssocID="{3506719E-E926-46B4-9112-F24C569781EB}" presName="level" presStyleLbl="node1" presStyleIdx="0" presStyleCnt="3">
        <dgm:presLayoutVars>
          <dgm:chMax val="1"/>
          <dgm:bulletEnabled val="1"/>
        </dgm:presLayoutVars>
      </dgm:prSet>
      <dgm:spPr/>
    </dgm:pt>
    <dgm:pt modelId="{9A79C8D3-6703-4ABB-B823-31023E046E73}" type="pres">
      <dgm:prSet presAssocID="{3506719E-E926-46B4-9112-F24C569781EB}" presName="levelTx" presStyleLbl="revTx" presStyleIdx="0" presStyleCnt="0">
        <dgm:presLayoutVars>
          <dgm:chMax val="1"/>
          <dgm:bulletEnabled val="1"/>
        </dgm:presLayoutVars>
      </dgm:prSet>
      <dgm:spPr/>
    </dgm:pt>
    <dgm:pt modelId="{2CCCAF2F-BD83-497A-B32A-551363C5E8B7}" type="pres">
      <dgm:prSet presAssocID="{DEC6F998-C6E1-432D-84C6-024872DAEB6C}" presName="Name8" presStyleCnt="0"/>
      <dgm:spPr/>
    </dgm:pt>
    <dgm:pt modelId="{39285CA1-A3E6-411E-AB2F-639B7D4871B6}" type="pres">
      <dgm:prSet presAssocID="{DEC6F998-C6E1-432D-84C6-024872DAEB6C}" presName="level" presStyleLbl="node1" presStyleIdx="1" presStyleCnt="3" custLinFactNeighborX="398" custLinFactNeighborY="-2018">
        <dgm:presLayoutVars>
          <dgm:chMax val="1"/>
          <dgm:bulletEnabled val="1"/>
        </dgm:presLayoutVars>
      </dgm:prSet>
      <dgm:spPr/>
    </dgm:pt>
    <dgm:pt modelId="{2CE8F49C-060C-46C1-9DC6-1D5BF74675A2}" type="pres">
      <dgm:prSet presAssocID="{DEC6F998-C6E1-432D-84C6-024872DAEB6C}" presName="levelTx" presStyleLbl="revTx" presStyleIdx="0" presStyleCnt="0">
        <dgm:presLayoutVars>
          <dgm:chMax val="1"/>
          <dgm:bulletEnabled val="1"/>
        </dgm:presLayoutVars>
      </dgm:prSet>
      <dgm:spPr/>
    </dgm:pt>
    <dgm:pt modelId="{D913C00F-F6F0-4F6D-AA0C-B54AA881CA8D}" type="pres">
      <dgm:prSet presAssocID="{DCBA427D-2FB1-42A5-8481-75EDB557C6FB}" presName="Name8" presStyleCnt="0"/>
      <dgm:spPr/>
    </dgm:pt>
    <dgm:pt modelId="{9AB22372-28D1-4222-99B5-E0F3E66E536E}" type="pres">
      <dgm:prSet presAssocID="{DCBA427D-2FB1-42A5-8481-75EDB557C6FB}" presName="level" presStyleLbl="node1" presStyleIdx="2" presStyleCnt="3" custLinFactNeighborY="1496">
        <dgm:presLayoutVars>
          <dgm:chMax val="1"/>
          <dgm:bulletEnabled val="1"/>
        </dgm:presLayoutVars>
      </dgm:prSet>
      <dgm:spPr/>
    </dgm:pt>
    <dgm:pt modelId="{BEF977BE-1915-4740-AA6B-C49B63F1CD19}" type="pres">
      <dgm:prSet presAssocID="{DCBA427D-2FB1-42A5-8481-75EDB557C6FB}" presName="levelTx" presStyleLbl="revTx" presStyleIdx="0" presStyleCnt="0">
        <dgm:presLayoutVars>
          <dgm:chMax val="1"/>
          <dgm:bulletEnabled val="1"/>
        </dgm:presLayoutVars>
      </dgm:prSet>
      <dgm:spPr/>
    </dgm:pt>
  </dgm:ptLst>
  <dgm:cxnLst>
    <dgm:cxn modelId="{061D081E-8CA8-494B-B49F-747744972828}" type="presOf" srcId="{3506719E-E926-46B4-9112-F24C569781EB}" destId="{5FA8A106-036A-4CB6-ACCF-63D7E3F997B0}" srcOrd="0" destOrd="0" presId="urn:microsoft.com/office/officeart/2005/8/layout/pyramid1"/>
    <dgm:cxn modelId="{ED71CA2F-7A57-4E1F-9535-D918FD897BA2}" type="presOf" srcId="{DEC6F998-C6E1-432D-84C6-024872DAEB6C}" destId="{2CE8F49C-060C-46C1-9DC6-1D5BF74675A2}" srcOrd="1" destOrd="0" presId="urn:microsoft.com/office/officeart/2005/8/layout/pyramid1"/>
    <dgm:cxn modelId="{7353E733-983D-4A9C-951B-C2CE269F795A}" type="presOf" srcId="{A5D2A416-30F6-4B8D-BB7C-35EE4ECA9AB3}" destId="{1157DBE2-D111-4901-9BB2-4FD604289FD5}" srcOrd="0" destOrd="0" presId="urn:microsoft.com/office/officeart/2005/8/layout/pyramid1"/>
    <dgm:cxn modelId="{EF4C3C4E-1832-4A93-8111-43C885ABBD0D}" type="presOf" srcId="{DCBA427D-2FB1-42A5-8481-75EDB557C6FB}" destId="{BEF977BE-1915-4740-AA6B-C49B63F1CD19}" srcOrd="1" destOrd="0" presId="urn:microsoft.com/office/officeart/2005/8/layout/pyramid1"/>
    <dgm:cxn modelId="{C6FD4573-92D5-4B2A-9B7B-65A556A548DC}" type="presOf" srcId="{DEC6F998-C6E1-432D-84C6-024872DAEB6C}" destId="{39285CA1-A3E6-411E-AB2F-639B7D4871B6}" srcOrd="0" destOrd="0" presId="urn:microsoft.com/office/officeart/2005/8/layout/pyramid1"/>
    <dgm:cxn modelId="{B4F3617B-53AE-45B1-A3B7-2FFCC246FCCD}" type="presOf" srcId="{3506719E-E926-46B4-9112-F24C569781EB}" destId="{9A79C8D3-6703-4ABB-B823-31023E046E73}" srcOrd="1" destOrd="0" presId="urn:microsoft.com/office/officeart/2005/8/layout/pyramid1"/>
    <dgm:cxn modelId="{91E90791-63FA-4CFF-922B-9DB349B423BF}" srcId="{A5D2A416-30F6-4B8D-BB7C-35EE4ECA9AB3}" destId="{DEC6F998-C6E1-432D-84C6-024872DAEB6C}" srcOrd="1" destOrd="0" parTransId="{FF2DBB98-842C-4B7B-8C36-3032DB58B957}" sibTransId="{9115CBFB-38CA-45F0-8763-FDE8CB14E7AA}"/>
    <dgm:cxn modelId="{7C6D03BA-8F3D-4F07-B92C-78AA82952E1B}" srcId="{A5D2A416-30F6-4B8D-BB7C-35EE4ECA9AB3}" destId="{3506719E-E926-46B4-9112-F24C569781EB}" srcOrd="0" destOrd="0" parTransId="{C6698DE8-3DFC-48F5-A56C-0F00BE2E05FE}" sibTransId="{2F47C8AA-4947-4A21-9621-7A8CB901C94F}"/>
    <dgm:cxn modelId="{42BABBEF-71AD-4CCA-9B51-9DE532D47C64}" type="presOf" srcId="{DCBA427D-2FB1-42A5-8481-75EDB557C6FB}" destId="{9AB22372-28D1-4222-99B5-E0F3E66E536E}" srcOrd="0" destOrd="0" presId="urn:microsoft.com/office/officeart/2005/8/layout/pyramid1"/>
    <dgm:cxn modelId="{50D6A9F4-585B-4150-8ACF-8A53D280F5B3}" srcId="{A5D2A416-30F6-4B8D-BB7C-35EE4ECA9AB3}" destId="{DCBA427D-2FB1-42A5-8481-75EDB557C6FB}" srcOrd="2" destOrd="0" parTransId="{8050DD1B-B85F-4C6E-8BC8-43A9FAB63693}" sibTransId="{9BEF3837-18FA-4D6A-87B6-515B40701FF8}"/>
    <dgm:cxn modelId="{0FCF315B-BB65-4CDB-BC73-36BD0FA24DB1}" type="presParOf" srcId="{1157DBE2-D111-4901-9BB2-4FD604289FD5}" destId="{3225529A-7D1E-4087-9204-EE3927433893}" srcOrd="0" destOrd="0" presId="urn:microsoft.com/office/officeart/2005/8/layout/pyramid1"/>
    <dgm:cxn modelId="{3CC1D8BF-9E92-440A-B5A2-7813D6D93229}" type="presParOf" srcId="{3225529A-7D1E-4087-9204-EE3927433893}" destId="{5FA8A106-036A-4CB6-ACCF-63D7E3F997B0}" srcOrd="0" destOrd="0" presId="urn:microsoft.com/office/officeart/2005/8/layout/pyramid1"/>
    <dgm:cxn modelId="{ECCA8763-AD9A-410F-9259-E936D315C9B0}" type="presParOf" srcId="{3225529A-7D1E-4087-9204-EE3927433893}" destId="{9A79C8D3-6703-4ABB-B823-31023E046E73}" srcOrd="1" destOrd="0" presId="urn:microsoft.com/office/officeart/2005/8/layout/pyramid1"/>
    <dgm:cxn modelId="{706FE853-1491-4F33-8F34-4ACAE6C851C8}" type="presParOf" srcId="{1157DBE2-D111-4901-9BB2-4FD604289FD5}" destId="{2CCCAF2F-BD83-497A-B32A-551363C5E8B7}" srcOrd="1" destOrd="0" presId="urn:microsoft.com/office/officeart/2005/8/layout/pyramid1"/>
    <dgm:cxn modelId="{E01B0F54-A5B8-48C6-B112-6ABF4C2DE7B9}" type="presParOf" srcId="{2CCCAF2F-BD83-497A-B32A-551363C5E8B7}" destId="{39285CA1-A3E6-411E-AB2F-639B7D4871B6}" srcOrd="0" destOrd="0" presId="urn:microsoft.com/office/officeart/2005/8/layout/pyramid1"/>
    <dgm:cxn modelId="{18492AA8-9FFD-4552-ABB1-B108365B256C}" type="presParOf" srcId="{2CCCAF2F-BD83-497A-B32A-551363C5E8B7}" destId="{2CE8F49C-060C-46C1-9DC6-1D5BF74675A2}" srcOrd="1" destOrd="0" presId="urn:microsoft.com/office/officeart/2005/8/layout/pyramid1"/>
    <dgm:cxn modelId="{BD8957A2-8260-4D62-855C-57EF37A8F347}" type="presParOf" srcId="{1157DBE2-D111-4901-9BB2-4FD604289FD5}" destId="{D913C00F-F6F0-4F6D-AA0C-B54AA881CA8D}" srcOrd="2" destOrd="0" presId="urn:microsoft.com/office/officeart/2005/8/layout/pyramid1"/>
    <dgm:cxn modelId="{61992DC7-C416-4455-AC4D-8E84EE2C4B6A}" type="presParOf" srcId="{D913C00F-F6F0-4F6D-AA0C-B54AA881CA8D}" destId="{9AB22372-28D1-4222-99B5-E0F3E66E536E}" srcOrd="0" destOrd="0" presId="urn:microsoft.com/office/officeart/2005/8/layout/pyramid1"/>
    <dgm:cxn modelId="{1426C69B-E9C4-4D7C-8B8D-1A790A20B2F2}" type="presParOf" srcId="{D913C00F-F6F0-4F6D-AA0C-B54AA881CA8D}" destId="{BEF977BE-1915-4740-AA6B-C49B63F1CD19}" srcOrd="1" destOrd="0" presId="urn:microsoft.com/office/officeart/2005/8/layout/pyramid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5FB619-A89F-4C2A-9150-4895E698E7CC}"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3C6690E0-D29C-4F4C-BA61-261DE62A73B4}">
      <dgm:prSet phldrT="[Text]"/>
      <dgm:spPr/>
      <dgm:t>
        <a:bodyPr/>
        <a:lstStyle/>
        <a:p>
          <a:r>
            <a:rPr lang="en-US" dirty="0"/>
            <a:t>A</a:t>
          </a:r>
        </a:p>
      </dgm:t>
    </dgm:pt>
    <dgm:pt modelId="{B042EF0C-4778-4C74-ABA2-1516800DB5A4}" type="parTrans" cxnId="{BBEAF70A-08D6-4945-B158-477014E51CB0}">
      <dgm:prSet/>
      <dgm:spPr/>
      <dgm:t>
        <a:bodyPr/>
        <a:lstStyle/>
        <a:p>
          <a:endParaRPr lang="en-US"/>
        </a:p>
      </dgm:t>
    </dgm:pt>
    <dgm:pt modelId="{F10E6E85-6F26-48E1-B6B3-ED805AF86221}" type="sibTrans" cxnId="{BBEAF70A-08D6-4945-B158-477014E51CB0}">
      <dgm:prSet/>
      <dgm:spPr/>
      <dgm:t>
        <a:bodyPr/>
        <a:lstStyle/>
        <a:p>
          <a:endParaRPr lang="en-US"/>
        </a:p>
      </dgm:t>
    </dgm:pt>
    <dgm:pt modelId="{0F4BF651-A3AA-4B92-A170-AEF2D8151BE0}">
      <dgm:prSet phldrT="[Text]"/>
      <dgm:spPr/>
      <dgm:t>
        <a:bodyPr/>
        <a:lstStyle/>
        <a:p>
          <a:r>
            <a:rPr lang="en-US" dirty="0"/>
            <a:t> </a:t>
          </a:r>
        </a:p>
      </dgm:t>
    </dgm:pt>
    <dgm:pt modelId="{FB8B2916-D6F2-405F-A7D6-04FA4EE65AFE}" type="parTrans" cxnId="{BFBEF9B4-498F-41A7-A9B8-1AD36DF923C7}">
      <dgm:prSet/>
      <dgm:spPr/>
      <dgm:t>
        <a:bodyPr/>
        <a:lstStyle/>
        <a:p>
          <a:endParaRPr lang="en-US"/>
        </a:p>
      </dgm:t>
    </dgm:pt>
    <dgm:pt modelId="{2EA510F2-340A-4AC2-963C-796E8FBE062A}" type="sibTrans" cxnId="{BFBEF9B4-498F-41A7-A9B8-1AD36DF923C7}">
      <dgm:prSet/>
      <dgm:spPr/>
      <dgm:t>
        <a:bodyPr/>
        <a:lstStyle/>
        <a:p>
          <a:endParaRPr lang="en-US"/>
        </a:p>
      </dgm:t>
    </dgm:pt>
    <dgm:pt modelId="{5828F049-D4F2-4D45-B8EE-0887809A961D}">
      <dgm:prSet phldrT="[Text]"/>
      <dgm:spPr/>
      <dgm:t>
        <a:bodyPr/>
        <a:lstStyle/>
        <a:p>
          <a:r>
            <a:rPr lang="en-US" dirty="0"/>
            <a:t>B</a:t>
          </a:r>
        </a:p>
      </dgm:t>
    </dgm:pt>
    <dgm:pt modelId="{89132F26-30F6-4677-856B-7FC240E922F3}" type="parTrans" cxnId="{6B3AEFF8-45A8-4349-8D40-D0ED00743A50}">
      <dgm:prSet/>
      <dgm:spPr/>
      <dgm:t>
        <a:bodyPr/>
        <a:lstStyle/>
        <a:p>
          <a:endParaRPr lang="en-US"/>
        </a:p>
      </dgm:t>
    </dgm:pt>
    <dgm:pt modelId="{B09B2233-2E8C-4E6A-9EF2-068BD2AF3C90}" type="sibTrans" cxnId="{6B3AEFF8-45A8-4349-8D40-D0ED00743A50}">
      <dgm:prSet/>
      <dgm:spPr/>
      <dgm:t>
        <a:bodyPr/>
        <a:lstStyle/>
        <a:p>
          <a:endParaRPr lang="en-US"/>
        </a:p>
      </dgm:t>
    </dgm:pt>
    <dgm:pt modelId="{79A60035-0C4C-4FEE-931A-26D1C22D91CE}">
      <dgm:prSet phldrT="[Text]"/>
      <dgm:spPr/>
      <dgm:t>
        <a:bodyPr/>
        <a:lstStyle/>
        <a:p>
          <a:r>
            <a:rPr lang="en-US" dirty="0"/>
            <a:t> </a:t>
          </a:r>
        </a:p>
      </dgm:t>
    </dgm:pt>
    <dgm:pt modelId="{285FE34F-1AF9-4490-944B-817046D617C7}" type="parTrans" cxnId="{D4EF9725-6CC3-4DA8-9FF5-36AD0FB71169}">
      <dgm:prSet/>
      <dgm:spPr/>
      <dgm:t>
        <a:bodyPr/>
        <a:lstStyle/>
        <a:p>
          <a:endParaRPr lang="en-US"/>
        </a:p>
      </dgm:t>
    </dgm:pt>
    <dgm:pt modelId="{1CF47A0A-6D71-4819-91CE-B3179ECE822D}" type="sibTrans" cxnId="{D4EF9725-6CC3-4DA8-9FF5-36AD0FB71169}">
      <dgm:prSet/>
      <dgm:spPr/>
      <dgm:t>
        <a:bodyPr/>
        <a:lstStyle/>
        <a:p>
          <a:endParaRPr lang="en-US"/>
        </a:p>
      </dgm:t>
    </dgm:pt>
    <dgm:pt modelId="{043669F1-3993-4C02-A758-4A48A9CB056F}">
      <dgm:prSet phldrT="[Text]"/>
      <dgm:spPr/>
      <dgm:t>
        <a:bodyPr/>
        <a:lstStyle/>
        <a:p>
          <a:r>
            <a:rPr lang="en-US" dirty="0"/>
            <a:t>C</a:t>
          </a:r>
        </a:p>
      </dgm:t>
    </dgm:pt>
    <dgm:pt modelId="{B0FCD7F3-CC50-498C-B49A-F9F347526453}" type="parTrans" cxnId="{2EE0EF96-F97A-45CB-AFB4-D7E0660E59F1}">
      <dgm:prSet/>
      <dgm:spPr/>
      <dgm:t>
        <a:bodyPr/>
        <a:lstStyle/>
        <a:p>
          <a:endParaRPr lang="en-US"/>
        </a:p>
      </dgm:t>
    </dgm:pt>
    <dgm:pt modelId="{09DBBE9B-6D0C-4309-B484-0054393C11E4}" type="sibTrans" cxnId="{2EE0EF96-F97A-45CB-AFB4-D7E0660E59F1}">
      <dgm:prSet/>
      <dgm:spPr/>
      <dgm:t>
        <a:bodyPr/>
        <a:lstStyle/>
        <a:p>
          <a:endParaRPr lang="en-US"/>
        </a:p>
      </dgm:t>
    </dgm:pt>
    <dgm:pt modelId="{0A0E2F96-B333-4F52-ABBB-FF60A20D9492}">
      <dgm:prSet phldrT="[Text]"/>
      <dgm:spPr/>
      <dgm:t>
        <a:bodyPr/>
        <a:lstStyle/>
        <a:p>
          <a:r>
            <a:rPr lang="en-US" dirty="0"/>
            <a:t> </a:t>
          </a:r>
        </a:p>
      </dgm:t>
    </dgm:pt>
    <dgm:pt modelId="{60400522-6631-46CE-8431-90EA9E2D349D}" type="parTrans" cxnId="{F722224E-1903-4181-B2F2-D767F87E22C5}">
      <dgm:prSet/>
      <dgm:spPr/>
      <dgm:t>
        <a:bodyPr/>
        <a:lstStyle/>
        <a:p>
          <a:endParaRPr lang="en-US"/>
        </a:p>
      </dgm:t>
    </dgm:pt>
    <dgm:pt modelId="{6CBEE37C-ADA7-4207-B7FE-D1F08B881FAB}" type="sibTrans" cxnId="{F722224E-1903-4181-B2F2-D767F87E22C5}">
      <dgm:prSet/>
      <dgm:spPr/>
      <dgm:t>
        <a:bodyPr/>
        <a:lstStyle/>
        <a:p>
          <a:endParaRPr lang="en-US"/>
        </a:p>
      </dgm:t>
    </dgm:pt>
    <dgm:pt modelId="{168C6603-98E1-4AB7-8488-CBADE9044A3D}" type="pres">
      <dgm:prSet presAssocID="{275FB619-A89F-4C2A-9150-4895E698E7CC}" presName="Name0" presStyleCnt="0">
        <dgm:presLayoutVars>
          <dgm:chMax/>
          <dgm:chPref/>
          <dgm:dir/>
          <dgm:animLvl val="lvl"/>
        </dgm:presLayoutVars>
      </dgm:prSet>
      <dgm:spPr/>
    </dgm:pt>
    <dgm:pt modelId="{60BFFF57-6517-456E-9068-EF75A5BC139D}" type="pres">
      <dgm:prSet presAssocID="{3C6690E0-D29C-4F4C-BA61-261DE62A73B4}" presName="composite" presStyleCnt="0"/>
      <dgm:spPr/>
    </dgm:pt>
    <dgm:pt modelId="{781588C8-A489-4FAA-863C-B0D135444A40}" type="pres">
      <dgm:prSet presAssocID="{3C6690E0-D29C-4F4C-BA61-261DE62A73B4}" presName="Parent1" presStyleLbl="node1" presStyleIdx="0" presStyleCnt="6">
        <dgm:presLayoutVars>
          <dgm:chMax val="1"/>
          <dgm:chPref val="1"/>
          <dgm:bulletEnabled val="1"/>
        </dgm:presLayoutVars>
      </dgm:prSet>
      <dgm:spPr/>
    </dgm:pt>
    <dgm:pt modelId="{D94A4AD3-C3E9-479E-8486-0F53FD99ADB3}" type="pres">
      <dgm:prSet presAssocID="{3C6690E0-D29C-4F4C-BA61-261DE62A73B4}" presName="Childtext1" presStyleLbl="revTx" presStyleIdx="0" presStyleCnt="3">
        <dgm:presLayoutVars>
          <dgm:chMax val="0"/>
          <dgm:chPref val="0"/>
          <dgm:bulletEnabled val="1"/>
        </dgm:presLayoutVars>
      </dgm:prSet>
      <dgm:spPr/>
    </dgm:pt>
    <dgm:pt modelId="{D4D2B890-71A4-4B19-9812-C33D84ABE182}" type="pres">
      <dgm:prSet presAssocID="{3C6690E0-D29C-4F4C-BA61-261DE62A73B4}" presName="BalanceSpacing" presStyleCnt="0"/>
      <dgm:spPr/>
    </dgm:pt>
    <dgm:pt modelId="{920F9FA1-367A-4422-B697-7704D979CEE7}" type="pres">
      <dgm:prSet presAssocID="{3C6690E0-D29C-4F4C-BA61-261DE62A73B4}" presName="BalanceSpacing1" presStyleCnt="0"/>
      <dgm:spPr/>
    </dgm:pt>
    <dgm:pt modelId="{AA4D5E47-DF7A-4356-AC55-A6FD5A41A169}" type="pres">
      <dgm:prSet presAssocID="{F10E6E85-6F26-48E1-B6B3-ED805AF86221}" presName="Accent1Text" presStyleLbl="node1" presStyleIdx="1" presStyleCnt="6"/>
      <dgm:spPr/>
    </dgm:pt>
    <dgm:pt modelId="{FAED5AC7-C3D0-4BCD-A2C1-6D6BD41E12D8}" type="pres">
      <dgm:prSet presAssocID="{F10E6E85-6F26-48E1-B6B3-ED805AF86221}" presName="spaceBetweenRectangles" presStyleCnt="0"/>
      <dgm:spPr/>
    </dgm:pt>
    <dgm:pt modelId="{2BA1360D-D66B-48A8-9A5A-29A29818BD1C}" type="pres">
      <dgm:prSet presAssocID="{5828F049-D4F2-4D45-B8EE-0887809A961D}" presName="composite" presStyleCnt="0"/>
      <dgm:spPr/>
    </dgm:pt>
    <dgm:pt modelId="{14E4998D-8E0E-456A-B40C-CA1B30CE23BC}" type="pres">
      <dgm:prSet presAssocID="{5828F049-D4F2-4D45-B8EE-0887809A961D}" presName="Parent1" presStyleLbl="node1" presStyleIdx="2" presStyleCnt="6" custLinFactNeighborX="12583" custLinFactNeighborY="20078">
        <dgm:presLayoutVars>
          <dgm:chMax val="1"/>
          <dgm:chPref val="1"/>
          <dgm:bulletEnabled val="1"/>
        </dgm:presLayoutVars>
      </dgm:prSet>
      <dgm:spPr/>
    </dgm:pt>
    <dgm:pt modelId="{D08A3B77-8B8E-49B8-963C-88E2EAD732CE}" type="pres">
      <dgm:prSet presAssocID="{5828F049-D4F2-4D45-B8EE-0887809A961D}" presName="Childtext1" presStyleLbl="revTx" presStyleIdx="1" presStyleCnt="3">
        <dgm:presLayoutVars>
          <dgm:chMax val="0"/>
          <dgm:chPref val="0"/>
          <dgm:bulletEnabled val="1"/>
        </dgm:presLayoutVars>
      </dgm:prSet>
      <dgm:spPr/>
    </dgm:pt>
    <dgm:pt modelId="{0A1C214C-7543-4100-BCB0-F511523EC94E}" type="pres">
      <dgm:prSet presAssocID="{5828F049-D4F2-4D45-B8EE-0887809A961D}" presName="BalanceSpacing" presStyleCnt="0"/>
      <dgm:spPr/>
    </dgm:pt>
    <dgm:pt modelId="{C9F340D3-DB9E-4DC6-AC6C-A4F27C8F7BE0}" type="pres">
      <dgm:prSet presAssocID="{5828F049-D4F2-4D45-B8EE-0887809A961D}" presName="BalanceSpacing1" presStyleCnt="0"/>
      <dgm:spPr/>
    </dgm:pt>
    <dgm:pt modelId="{5D6E3BD3-0B5A-4D2E-88A9-C93E3338F6B6}" type="pres">
      <dgm:prSet presAssocID="{B09B2233-2E8C-4E6A-9EF2-068BD2AF3C90}" presName="Accent1Text" presStyleLbl="node1" presStyleIdx="3" presStyleCnt="6"/>
      <dgm:spPr/>
    </dgm:pt>
    <dgm:pt modelId="{8A5BBD56-24C7-4374-BD39-A405ADC00FD1}" type="pres">
      <dgm:prSet presAssocID="{B09B2233-2E8C-4E6A-9EF2-068BD2AF3C90}" presName="spaceBetweenRectangles" presStyleCnt="0"/>
      <dgm:spPr/>
    </dgm:pt>
    <dgm:pt modelId="{A956C7FC-ABA5-4574-9A5B-090DBCD0F573}" type="pres">
      <dgm:prSet presAssocID="{043669F1-3993-4C02-A758-4A48A9CB056F}" presName="composite" presStyleCnt="0"/>
      <dgm:spPr/>
    </dgm:pt>
    <dgm:pt modelId="{9B7C8307-7191-4B6B-9E4F-179B55A58745}" type="pres">
      <dgm:prSet presAssocID="{043669F1-3993-4C02-A758-4A48A9CB056F}" presName="Parent1" presStyleLbl="node1" presStyleIdx="4" presStyleCnt="6">
        <dgm:presLayoutVars>
          <dgm:chMax val="1"/>
          <dgm:chPref val="1"/>
          <dgm:bulletEnabled val="1"/>
        </dgm:presLayoutVars>
      </dgm:prSet>
      <dgm:spPr/>
    </dgm:pt>
    <dgm:pt modelId="{5D85DC9A-632E-472A-B940-AA3D6137EF59}" type="pres">
      <dgm:prSet presAssocID="{043669F1-3993-4C02-A758-4A48A9CB056F}" presName="Childtext1" presStyleLbl="revTx" presStyleIdx="2" presStyleCnt="3">
        <dgm:presLayoutVars>
          <dgm:chMax val="0"/>
          <dgm:chPref val="0"/>
          <dgm:bulletEnabled val="1"/>
        </dgm:presLayoutVars>
      </dgm:prSet>
      <dgm:spPr/>
    </dgm:pt>
    <dgm:pt modelId="{AA7E304F-B1DC-4056-A084-A7839730241B}" type="pres">
      <dgm:prSet presAssocID="{043669F1-3993-4C02-A758-4A48A9CB056F}" presName="BalanceSpacing" presStyleCnt="0"/>
      <dgm:spPr/>
    </dgm:pt>
    <dgm:pt modelId="{22112937-A15F-4BBC-BFF2-0ECFDBB862A7}" type="pres">
      <dgm:prSet presAssocID="{043669F1-3993-4C02-A758-4A48A9CB056F}" presName="BalanceSpacing1" presStyleCnt="0"/>
      <dgm:spPr/>
    </dgm:pt>
    <dgm:pt modelId="{4E88CDE7-7BD9-4132-9823-5F9A6C3BF4E5}" type="pres">
      <dgm:prSet presAssocID="{09DBBE9B-6D0C-4309-B484-0054393C11E4}" presName="Accent1Text" presStyleLbl="node1" presStyleIdx="5" presStyleCnt="6"/>
      <dgm:spPr/>
    </dgm:pt>
  </dgm:ptLst>
  <dgm:cxnLst>
    <dgm:cxn modelId="{9B86AA03-BD07-4D43-BDFE-A3C7FF603D2D}" type="presOf" srcId="{79A60035-0C4C-4FEE-931A-26D1C22D91CE}" destId="{D08A3B77-8B8E-49B8-963C-88E2EAD732CE}" srcOrd="0" destOrd="0" presId="urn:microsoft.com/office/officeart/2008/layout/AlternatingHexagons"/>
    <dgm:cxn modelId="{BBEAF70A-08D6-4945-B158-477014E51CB0}" srcId="{275FB619-A89F-4C2A-9150-4895E698E7CC}" destId="{3C6690E0-D29C-4F4C-BA61-261DE62A73B4}" srcOrd="0" destOrd="0" parTransId="{B042EF0C-4778-4C74-ABA2-1516800DB5A4}" sibTransId="{F10E6E85-6F26-48E1-B6B3-ED805AF86221}"/>
    <dgm:cxn modelId="{D4EF9725-6CC3-4DA8-9FF5-36AD0FB71169}" srcId="{5828F049-D4F2-4D45-B8EE-0887809A961D}" destId="{79A60035-0C4C-4FEE-931A-26D1C22D91CE}" srcOrd="0" destOrd="0" parTransId="{285FE34F-1AF9-4490-944B-817046D617C7}" sibTransId="{1CF47A0A-6D71-4819-91CE-B3179ECE822D}"/>
    <dgm:cxn modelId="{F722224E-1903-4181-B2F2-D767F87E22C5}" srcId="{043669F1-3993-4C02-A758-4A48A9CB056F}" destId="{0A0E2F96-B333-4F52-ABBB-FF60A20D9492}" srcOrd="0" destOrd="0" parTransId="{60400522-6631-46CE-8431-90EA9E2D349D}" sibTransId="{6CBEE37C-ADA7-4207-B7FE-D1F08B881FAB}"/>
    <dgm:cxn modelId="{4710D452-FD13-4CBA-AB64-F3392A633057}" type="presOf" srcId="{0F4BF651-A3AA-4B92-A170-AEF2D8151BE0}" destId="{D94A4AD3-C3E9-479E-8486-0F53FD99ADB3}" srcOrd="0" destOrd="0" presId="urn:microsoft.com/office/officeart/2008/layout/AlternatingHexagons"/>
    <dgm:cxn modelId="{8EDEAF8C-E9B1-4FB0-82C7-16B63B8FD3B6}" type="presOf" srcId="{B09B2233-2E8C-4E6A-9EF2-068BD2AF3C90}" destId="{5D6E3BD3-0B5A-4D2E-88A9-C93E3338F6B6}" srcOrd="0" destOrd="0" presId="urn:microsoft.com/office/officeart/2008/layout/AlternatingHexagons"/>
    <dgm:cxn modelId="{2EE0EF96-F97A-45CB-AFB4-D7E0660E59F1}" srcId="{275FB619-A89F-4C2A-9150-4895E698E7CC}" destId="{043669F1-3993-4C02-A758-4A48A9CB056F}" srcOrd="2" destOrd="0" parTransId="{B0FCD7F3-CC50-498C-B49A-F9F347526453}" sibTransId="{09DBBE9B-6D0C-4309-B484-0054393C11E4}"/>
    <dgm:cxn modelId="{AF32449B-3C55-4081-AF89-EC7DE5FB1D4B}" type="presOf" srcId="{043669F1-3993-4C02-A758-4A48A9CB056F}" destId="{9B7C8307-7191-4B6B-9E4F-179B55A58745}" srcOrd="0" destOrd="0" presId="urn:microsoft.com/office/officeart/2008/layout/AlternatingHexagons"/>
    <dgm:cxn modelId="{753788A1-15BA-462E-9A3B-84F1FC0973D3}" type="presOf" srcId="{09DBBE9B-6D0C-4309-B484-0054393C11E4}" destId="{4E88CDE7-7BD9-4132-9823-5F9A6C3BF4E5}" srcOrd="0" destOrd="0" presId="urn:microsoft.com/office/officeart/2008/layout/AlternatingHexagons"/>
    <dgm:cxn modelId="{498B12A8-E8A0-4FC6-A62E-6A219A7C0F21}" type="presOf" srcId="{3C6690E0-D29C-4F4C-BA61-261DE62A73B4}" destId="{781588C8-A489-4FAA-863C-B0D135444A40}" srcOrd="0" destOrd="0" presId="urn:microsoft.com/office/officeart/2008/layout/AlternatingHexagons"/>
    <dgm:cxn modelId="{393659AF-0458-4B4F-80FA-3B514D86415E}" type="presOf" srcId="{5828F049-D4F2-4D45-B8EE-0887809A961D}" destId="{14E4998D-8E0E-456A-B40C-CA1B30CE23BC}" srcOrd="0" destOrd="0" presId="urn:microsoft.com/office/officeart/2008/layout/AlternatingHexagons"/>
    <dgm:cxn modelId="{BFBEF9B4-498F-41A7-A9B8-1AD36DF923C7}" srcId="{3C6690E0-D29C-4F4C-BA61-261DE62A73B4}" destId="{0F4BF651-A3AA-4B92-A170-AEF2D8151BE0}" srcOrd="0" destOrd="0" parTransId="{FB8B2916-D6F2-405F-A7D6-04FA4EE65AFE}" sibTransId="{2EA510F2-340A-4AC2-963C-796E8FBE062A}"/>
    <dgm:cxn modelId="{643111B6-7769-4514-8B05-E54C0DC8AC58}" type="presOf" srcId="{275FB619-A89F-4C2A-9150-4895E698E7CC}" destId="{168C6603-98E1-4AB7-8488-CBADE9044A3D}" srcOrd="0" destOrd="0" presId="urn:microsoft.com/office/officeart/2008/layout/AlternatingHexagons"/>
    <dgm:cxn modelId="{5C2D81C7-D81D-49FC-9D7D-D4F12F79166F}" type="presOf" srcId="{0A0E2F96-B333-4F52-ABBB-FF60A20D9492}" destId="{5D85DC9A-632E-472A-B940-AA3D6137EF59}" srcOrd="0" destOrd="0" presId="urn:microsoft.com/office/officeart/2008/layout/AlternatingHexagons"/>
    <dgm:cxn modelId="{C8D26CD9-5400-4534-B070-03D314952045}" type="presOf" srcId="{F10E6E85-6F26-48E1-B6B3-ED805AF86221}" destId="{AA4D5E47-DF7A-4356-AC55-A6FD5A41A169}" srcOrd="0" destOrd="0" presId="urn:microsoft.com/office/officeart/2008/layout/AlternatingHexagons"/>
    <dgm:cxn modelId="{6B3AEFF8-45A8-4349-8D40-D0ED00743A50}" srcId="{275FB619-A89F-4C2A-9150-4895E698E7CC}" destId="{5828F049-D4F2-4D45-B8EE-0887809A961D}" srcOrd="1" destOrd="0" parTransId="{89132F26-30F6-4677-856B-7FC240E922F3}" sibTransId="{B09B2233-2E8C-4E6A-9EF2-068BD2AF3C90}"/>
    <dgm:cxn modelId="{8EAB7A26-0234-47B8-9068-0860EFD6BFFC}" type="presParOf" srcId="{168C6603-98E1-4AB7-8488-CBADE9044A3D}" destId="{60BFFF57-6517-456E-9068-EF75A5BC139D}" srcOrd="0" destOrd="0" presId="urn:microsoft.com/office/officeart/2008/layout/AlternatingHexagons"/>
    <dgm:cxn modelId="{879C15AE-46F3-462D-A9F6-2C0354B2BF8E}" type="presParOf" srcId="{60BFFF57-6517-456E-9068-EF75A5BC139D}" destId="{781588C8-A489-4FAA-863C-B0D135444A40}" srcOrd="0" destOrd="0" presId="urn:microsoft.com/office/officeart/2008/layout/AlternatingHexagons"/>
    <dgm:cxn modelId="{21923282-29D9-4808-96DF-F5ECF3A7385B}" type="presParOf" srcId="{60BFFF57-6517-456E-9068-EF75A5BC139D}" destId="{D94A4AD3-C3E9-479E-8486-0F53FD99ADB3}" srcOrd="1" destOrd="0" presId="urn:microsoft.com/office/officeart/2008/layout/AlternatingHexagons"/>
    <dgm:cxn modelId="{C3A6647D-339E-4A69-B5E5-C00C2F38FE88}" type="presParOf" srcId="{60BFFF57-6517-456E-9068-EF75A5BC139D}" destId="{D4D2B890-71A4-4B19-9812-C33D84ABE182}" srcOrd="2" destOrd="0" presId="urn:microsoft.com/office/officeart/2008/layout/AlternatingHexagons"/>
    <dgm:cxn modelId="{38662F5B-DCEC-4BA8-A1E0-E46455F72310}" type="presParOf" srcId="{60BFFF57-6517-456E-9068-EF75A5BC139D}" destId="{920F9FA1-367A-4422-B697-7704D979CEE7}" srcOrd="3" destOrd="0" presId="urn:microsoft.com/office/officeart/2008/layout/AlternatingHexagons"/>
    <dgm:cxn modelId="{2E6247A0-B96F-4885-8A54-E6FEA0DF8D08}" type="presParOf" srcId="{60BFFF57-6517-456E-9068-EF75A5BC139D}" destId="{AA4D5E47-DF7A-4356-AC55-A6FD5A41A169}" srcOrd="4" destOrd="0" presId="urn:microsoft.com/office/officeart/2008/layout/AlternatingHexagons"/>
    <dgm:cxn modelId="{29C4BEAF-301F-4845-AB0A-C4A1D92B61FF}" type="presParOf" srcId="{168C6603-98E1-4AB7-8488-CBADE9044A3D}" destId="{FAED5AC7-C3D0-4BCD-A2C1-6D6BD41E12D8}" srcOrd="1" destOrd="0" presId="urn:microsoft.com/office/officeart/2008/layout/AlternatingHexagons"/>
    <dgm:cxn modelId="{C9E9D11B-34B0-426D-B066-49DE3A1B4BE4}" type="presParOf" srcId="{168C6603-98E1-4AB7-8488-CBADE9044A3D}" destId="{2BA1360D-D66B-48A8-9A5A-29A29818BD1C}" srcOrd="2" destOrd="0" presId="urn:microsoft.com/office/officeart/2008/layout/AlternatingHexagons"/>
    <dgm:cxn modelId="{166A9F89-4715-41C7-A5B5-85FC8B4A7CF9}" type="presParOf" srcId="{2BA1360D-D66B-48A8-9A5A-29A29818BD1C}" destId="{14E4998D-8E0E-456A-B40C-CA1B30CE23BC}" srcOrd="0" destOrd="0" presId="urn:microsoft.com/office/officeart/2008/layout/AlternatingHexagons"/>
    <dgm:cxn modelId="{5DA3DF39-09B5-4118-88E6-8E539D11F2CE}" type="presParOf" srcId="{2BA1360D-D66B-48A8-9A5A-29A29818BD1C}" destId="{D08A3B77-8B8E-49B8-963C-88E2EAD732CE}" srcOrd="1" destOrd="0" presId="urn:microsoft.com/office/officeart/2008/layout/AlternatingHexagons"/>
    <dgm:cxn modelId="{6EBD435C-D6DF-4369-A711-2194506D634B}" type="presParOf" srcId="{2BA1360D-D66B-48A8-9A5A-29A29818BD1C}" destId="{0A1C214C-7543-4100-BCB0-F511523EC94E}" srcOrd="2" destOrd="0" presId="urn:microsoft.com/office/officeart/2008/layout/AlternatingHexagons"/>
    <dgm:cxn modelId="{0D28A2E0-2176-40C0-BC6F-B3B35101BF11}" type="presParOf" srcId="{2BA1360D-D66B-48A8-9A5A-29A29818BD1C}" destId="{C9F340D3-DB9E-4DC6-AC6C-A4F27C8F7BE0}" srcOrd="3" destOrd="0" presId="urn:microsoft.com/office/officeart/2008/layout/AlternatingHexagons"/>
    <dgm:cxn modelId="{A1DA2572-4462-41DB-90BC-8791CD050553}" type="presParOf" srcId="{2BA1360D-D66B-48A8-9A5A-29A29818BD1C}" destId="{5D6E3BD3-0B5A-4D2E-88A9-C93E3338F6B6}" srcOrd="4" destOrd="0" presId="urn:microsoft.com/office/officeart/2008/layout/AlternatingHexagons"/>
    <dgm:cxn modelId="{0E41874F-1BCA-41DD-9A06-7A07C137AA0C}" type="presParOf" srcId="{168C6603-98E1-4AB7-8488-CBADE9044A3D}" destId="{8A5BBD56-24C7-4374-BD39-A405ADC00FD1}" srcOrd="3" destOrd="0" presId="urn:microsoft.com/office/officeart/2008/layout/AlternatingHexagons"/>
    <dgm:cxn modelId="{05B5FA95-5D22-4573-A0D2-8A4563EF39DF}" type="presParOf" srcId="{168C6603-98E1-4AB7-8488-CBADE9044A3D}" destId="{A956C7FC-ABA5-4574-9A5B-090DBCD0F573}" srcOrd="4" destOrd="0" presId="urn:microsoft.com/office/officeart/2008/layout/AlternatingHexagons"/>
    <dgm:cxn modelId="{F4D58352-8390-4972-ADA5-3A41F5110C55}" type="presParOf" srcId="{A956C7FC-ABA5-4574-9A5B-090DBCD0F573}" destId="{9B7C8307-7191-4B6B-9E4F-179B55A58745}" srcOrd="0" destOrd="0" presId="urn:microsoft.com/office/officeart/2008/layout/AlternatingHexagons"/>
    <dgm:cxn modelId="{DF4A4119-4FE8-4573-B7A6-C318874E091B}" type="presParOf" srcId="{A956C7FC-ABA5-4574-9A5B-090DBCD0F573}" destId="{5D85DC9A-632E-472A-B940-AA3D6137EF59}" srcOrd="1" destOrd="0" presId="urn:microsoft.com/office/officeart/2008/layout/AlternatingHexagons"/>
    <dgm:cxn modelId="{916DD09E-1292-4EA1-8787-EC0AD99139F8}" type="presParOf" srcId="{A956C7FC-ABA5-4574-9A5B-090DBCD0F573}" destId="{AA7E304F-B1DC-4056-A084-A7839730241B}" srcOrd="2" destOrd="0" presId="urn:microsoft.com/office/officeart/2008/layout/AlternatingHexagons"/>
    <dgm:cxn modelId="{D1A1ABA3-28E7-42C5-91B3-7F4F145E6B29}" type="presParOf" srcId="{A956C7FC-ABA5-4574-9A5B-090DBCD0F573}" destId="{22112937-A15F-4BBC-BFF2-0ECFDBB862A7}" srcOrd="3" destOrd="0" presId="urn:microsoft.com/office/officeart/2008/layout/AlternatingHexagons"/>
    <dgm:cxn modelId="{0F360449-641C-4581-A124-A9138C75A872}" type="presParOf" srcId="{A956C7FC-ABA5-4574-9A5B-090DBCD0F573}" destId="{4E88CDE7-7BD9-4132-9823-5F9A6C3BF4E5}" srcOrd="4" destOrd="0" presId="urn:microsoft.com/office/officeart/2008/layout/AlternatingHexagon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75FB619-A89F-4C2A-9150-4895E698E7CC}"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3C6690E0-D29C-4F4C-BA61-261DE62A73B4}">
      <dgm:prSet phldrT="[Text]"/>
      <dgm:spPr/>
      <dgm:t>
        <a:bodyPr/>
        <a:lstStyle/>
        <a:p>
          <a:r>
            <a:rPr lang="en-US" dirty="0"/>
            <a:t>A</a:t>
          </a:r>
        </a:p>
      </dgm:t>
    </dgm:pt>
    <dgm:pt modelId="{B042EF0C-4778-4C74-ABA2-1516800DB5A4}" type="parTrans" cxnId="{BBEAF70A-08D6-4945-B158-477014E51CB0}">
      <dgm:prSet/>
      <dgm:spPr/>
      <dgm:t>
        <a:bodyPr/>
        <a:lstStyle/>
        <a:p>
          <a:endParaRPr lang="en-US"/>
        </a:p>
      </dgm:t>
    </dgm:pt>
    <dgm:pt modelId="{F10E6E85-6F26-48E1-B6B3-ED805AF86221}" type="sibTrans" cxnId="{BBEAF70A-08D6-4945-B158-477014E51CB0}">
      <dgm:prSet/>
      <dgm:spPr/>
      <dgm:t>
        <a:bodyPr/>
        <a:lstStyle/>
        <a:p>
          <a:endParaRPr lang="en-US"/>
        </a:p>
      </dgm:t>
    </dgm:pt>
    <dgm:pt modelId="{0F4BF651-A3AA-4B92-A170-AEF2D8151BE0}">
      <dgm:prSet phldrT="[Text]"/>
      <dgm:spPr/>
      <dgm:t>
        <a:bodyPr/>
        <a:lstStyle/>
        <a:p>
          <a:r>
            <a:rPr lang="en-US" dirty="0"/>
            <a:t> </a:t>
          </a:r>
        </a:p>
      </dgm:t>
    </dgm:pt>
    <dgm:pt modelId="{FB8B2916-D6F2-405F-A7D6-04FA4EE65AFE}" type="parTrans" cxnId="{BFBEF9B4-498F-41A7-A9B8-1AD36DF923C7}">
      <dgm:prSet/>
      <dgm:spPr/>
      <dgm:t>
        <a:bodyPr/>
        <a:lstStyle/>
        <a:p>
          <a:endParaRPr lang="en-US"/>
        </a:p>
      </dgm:t>
    </dgm:pt>
    <dgm:pt modelId="{2EA510F2-340A-4AC2-963C-796E8FBE062A}" type="sibTrans" cxnId="{BFBEF9B4-498F-41A7-A9B8-1AD36DF923C7}">
      <dgm:prSet/>
      <dgm:spPr/>
      <dgm:t>
        <a:bodyPr/>
        <a:lstStyle/>
        <a:p>
          <a:endParaRPr lang="en-US"/>
        </a:p>
      </dgm:t>
    </dgm:pt>
    <dgm:pt modelId="{5828F049-D4F2-4D45-B8EE-0887809A961D}">
      <dgm:prSet phldrT="[Text]"/>
      <dgm:spPr/>
      <dgm:t>
        <a:bodyPr/>
        <a:lstStyle/>
        <a:p>
          <a:r>
            <a:rPr lang="en-US" dirty="0"/>
            <a:t>B</a:t>
          </a:r>
        </a:p>
      </dgm:t>
    </dgm:pt>
    <dgm:pt modelId="{89132F26-30F6-4677-856B-7FC240E922F3}" type="parTrans" cxnId="{6B3AEFF8-45A8-4349-8D40-D0ED00743A50}">
      <dgm:prSet/>
      <dgm:spPr/>
      <dgm:t>
        <a:bodyPr/>
        <a:lstStyle/>
        <a:p>
          <a:endParaRPr lang="en-US"/>
        </a:p>
      </dgm:t>
    </dgm:pt>
    <dgm:pt modelId="{B09B2233-2E8C-4E6A-9EF2-068BD2AF3C90}" type="sibTrans" cxnId="{6B3AEFF8-45A8-4349-8D40-D0ED00743A50}">
      <dgm:prSet/>
      <dgm:spPr/>
      <dgm:t>
        <a:bodyPr/>
        <a:lstStyle/>
        <a:p>
          <a:endParaRPr lang="en-US"/>
        </a:p>
      </dgm:t>
    </dgm:pt>
    <dgm:pt modelId="{79A60035-0C4C-4FEE-931A-26D1C22D91CE}">
      <dgm:prSet phldrT="[Text]"/>
      <dgm:spPr/>
      <dgm:t>
        <a:bodyPr/>
        <a:lstStyle/>
        <a:p>
          <a:r>
            <a:rPr lang="en-US" dirty="0"/>
            <a:t> </a:t>
          </a:r>
        </a:p>
      </dgm:t>
    </dgm:pt>
    <dgm:pt modelId="{285FE34F-1AF9-4490-944B-817046D617C7}" type="parTrans" cxnId="{D4EF9725-6CC3-4DA8-9FF5-36AD0FB71169}">
      <dgm:prSet/>
      <dgm:spPr/>
      <dgm:t>
        <a:bodyPr/>
        <a:lstStyle/>
        <a:p>
          <a:endParaRPr lang="en-US"/>
        </a:p>
      </dgm:t>
    </dgm:pt>
    <dgm:pt modelId="{1CF47A0A-6D71-4819-91CE-B3179ECE822D}" type="sibTrans" cxnId="{D4EF9725-6CC3-4DA8-9FF5-36AD0FB71169}">
      <dgm:prSet/>
      <dgm:spPr/>
      <dgm:t>
        <a:bodyPr/>
        <a:lstStyle/>
        <a:p>
          <a:endParaRPr lang="en-US"/>
        </a:p>
      </dgm:t>
    </dgm:pt>
    <dgm:pt modelId="{043669F1-3993-4C02-A758-4A48A9CB056F}">
      <dgm:prSet phldrT="[Text]"/>
      <dgm:spPr/>
      <dgm:t>
        <a:bodyPr/>
        <a:lstStyle/>
        <a:p>
          <a:r>
            <a:rPr lang="en-US" dirty="0"/>
            <a:t>C</a:t>
          </a:r>
        </a:p>
      </dgm:t>
    </dgm:pt>
    <dgm:pt modelId="{B0FCD7F3-CC50-498C-B49A-F9F347526453}" type="parTrans" cxnId="{2EE0EF96-F97A-45CB-AFB4-D7E0660E59F1}">
      <dgm:prSet/>
      <dgm:spPr/>
      <dgm:t>
        <a:bodyPr/>
        <a:lstStyle/>
        <a:p>
          <a:endParaRPr lang="en-US"/>
        </a:p>
      </dgm:t>
    </dgm:pt>
    <dgm:pt modelId="{09DBBE9B-6D0C-4309-B484-0054393C11E4}" type="sibTrans" cxnId="{2EE0EF96-F97A-45CB-AFB4-D7E0660E59F1}">
      <dgm:prSet/>
      <dgm:spPr/>
      <dgm:t>
        <a:bodyPr/>
        <a:lstStyle/>
        <a:p>
          <a:endParaRPr lang="en-US"/>
        </a:p>
      </dgm:t>
    </dgm:pt>
    <dgm:pt modelId="{0A0E2F96-B333-4F52-ABBB-FF60A20D9492}">
      <dgm:prSet phldrT="[Text]"/>
      <dgm:spPr/>
      <dgm:t>
        <a:bodyPr/>
        <a:lstStyle/>
        <a:p>
          <a:r>
            <a:rPr lang="en-US" dirty="0"/>
            <a:t> </a:t>
          </a:r>
        </a:p>
      </dgm:t>
    </dgm:pt>
    <dgm:pt modelId="{60400522-6631-46CE-8431-90EA9E2D349D}" type="parTrans" cxnId="{F722224E-1903-4181-B2F2-D767F87E22C5}">
      <dgm:prSet/>
      <dgm:spPr/>
      <dgm:t>
        <a:bodyPr/>
        <a:lstStyle/>
        <a:p>
          <a:endParaRPr lang="en-US"/>
        </a:p>
      </dgm:t>
    </dgm:pt>
    <dgm:pt modelId="{6CBEE37C-ADA7-4207-B7FE-D1F08B881FAB}" type="sibTrans" cxnId="{F722224E-1903-4181-B2F2-D767F87E22C5}">
      <dgm:prSet/>
      <dgm:spPr/>
      <dgm:t>
        <a:bodyPr/>
        <a:lstStyle/>
        <a:p>
          <a:endParaRPr lang="en-US"/>
        </a:p>
      </dgm:t>
    </dgm:pt>
    <dgm:pt modelId="{168C6603-98E1-4AB7-8488-CBADE9044A3D}" type="pres">
      <dgm:prSet presAssocID="{275FB619-A89F-4C2A-9150-4895E698E7CC}" presName="Name0" presStyleCnt="0">
        <dgm:presLayoutVars>
          <dgm:chMax/>
          <dgm:chPref/>
          <dgm:dir/>
          <dgm:animLvl val="lvl"/>
        </dgm:presLayoutVars>
      </dgm:prSet>
      <dgm:spPr/>
    </dgm:pt>
    <dgm:pt modelId="{60BFFF57-6517-456E-9068-EF75A5BC139D}" type="pres">
      <dgm:prSet presAssocID="{3C6690E0-D29C-4F4C-BA61-261DE62A73B4}" presName="composite" presStyleCnt="0"/>
      <dgm:spPr/>
    </dgm:pt>
    <dgm:pt modelId="{781588C8-A489-4FAA-863C-B0D135444A40}" type="pres">
      <dgm:prSet presAssocID="{3C6690E0-D29C-4F4C-BA61-261DE62A73B4}" presName="Parent1" presStyleLbl="node1" presStyleIdx="0" presStyleCnt="6">
        <dgm:presLayoutVars>
          <dgm:chMax val="1"/>
          <dgm:chPref val="1"/>
          <dgm:bulletEnabled val="1"/>
        </dgm:presLayoutVars>
      </dgm:prSet>
      <dgm:spPr/>
    </dgm:pt>
    <dgm:pt modelId="{D94A4AD3-C3E9-479E-8486-0F53FD99ADB3}" type="pres">
      <dgm:prSet presAssocID="{3C6690E0-D29C-4F4C-BA61-261DE62A73B4}" presName="Childtext1" presStyleLbl="revTx" presStyleIdx="0" presStyleCnt="3">
        <dgm:presLayoutVars>
          <dgm:chMax val="0"/>
          <dgm:chPref val="0"/>
          <dgm:bulletEnabled val="1"/>
        </dgm:presLayoutVars>
      </dgm:prSet>
      <dgm:spPr/>
    </dgm:pt>
    <dgm:pt modelId="{D4D2B890-71A4-4B19-9812-C33D84ABE182}" type="pres">
      <dgm:prSet presAssocID="{3C6690E0-D29C-4F4C-BA61-261DE62A73B4}" presName="BalanceSpacing" presStyleCnt="0"/>
      <dgm:spPr/>
    </dgm:pt>
    <dgm:pt modelId="{920F9FA1-367A-4422-B697-7704D979CEE7}" type="pres">
      <dgm:prSet presAssocID="{3C6690E0-D29C-4F4C-BA61-261DE62A73B4}" presName="BalanceSpacing1" presStyleCnt="0"/>
      <dgm:spPr/>
    </dgm:pt>
    <dgm:pt modelId="{AA4D5E47-DF7A-4356-AC55-A6FD5A41A169}" type="pres">
      <dgm:prSet presAssocID="{F10E6E85-6F26-48E1-B6B3-ED805AF86221}" presName="Accent1Text" presStyleLbl="node1" presStyleIdx="1" presStyleCnt="6"/>
      <dgm:spPr/>
    </dgm:pt>
    <dgm:pt modelId="{FAED5AC7-C3D0-4BCD-A2C1-6D6BD41E12D8}" type="pres">
      <dgm:prSet presAssocID="{F10E6E85-6F26-48E1-B6B3-ED805AF86221}" presName="spaceBetweenRectangles" presStyleCnt="0"/>
      <dgm:spPr/>
    </dgm:pt>
    <dgm:pt modelId="{2BA1360D-D66B-48A8-9A5A-29A29818BD1C}" type="pres">
      <dgm:prSet presAssocID="{5828F049-D4F2-4D45-B8EE-0887809A961D}" presName="composite" presStyleCnt="0"/>
      <dgm:spPr/>
    </dgm:pt>
    <dgm:pt modelId="{14E4998D-8E0E-456A-B40C-CA1B30CE23BC}" type="pres">
      <dgm:prSet presAssocID="{5828F049-D4F2-4D45-B8EE-0887809A961D}" presName="Parent1" presStyleLbl="node1" presStyleIdx="2" presStyleCnt="6" custLinFactNeighborX="12583" custLinFactNeighborY="20078">
        <dgm:presLayoutVars>
          <dgm:chMax val="1"/>
          <dgm:chPref val="1"/>
          <dgm:bulletEnabled val="1"/>
        </dgm:presLayoutVars>
      </dgm:prSet>
      <dgm:spPr/>
    </dgm:pt>
    <dgm:pt modelId="{D08A3B77-8B8E-49B8-963C-88E2EAD732CE}" type="pres">
      <dgm:prSet presAssocID="{5828F049-D4F2-4D45-B8EE-0887809A961D}" presName="Childtext1" presStyleLbl="revTx" presStyleIdx="1" presStyleCnt="3">
        <dgm:presLayoutVars>
          <dgm:chMax val="0"/>
          <dgm:chPref val="0"/>
          <dgm:bulletEnabled val="1"/>
        </dgm:presLayoutVars>
      </dgm:prSet>
      <dgm:spPr/>
    </dgm:pt>
    <dgm:pt modelId="{0A1C214C-7543-4100-BCB0-F511523EC94E}" type="pres">
      <dgm:prSet presAssocID="{5828F049-D4F2-4D45-B8EE-0887809A961D}" presName="BalanceSpacing" presStyleCnt="0"/>
      <dgm:spPr/>
    </dgm:pt>
    <dgm:pt modelId="{C9F340D3-DB9E-4DC6-AC6C-A4F27C8F7BE0}" type="pres">
      <dgm:prSet presAssocID="{5828F049-D4F2-4D45-B8EE-0887809A961D}" presName="BalanceSpacing1" presStyleCnt="0"/>
      <dgm:spPr/>
    </dgm:pt>
    <dgm:pt modelId="{5D6E3BD3-0B5A-4D2E-88A9-C93E3338F6B6}" type="pres">
      <dgm:prSet presAssocID="{B09B2233-2E8C-4E6A-9EF2-068BD2AF3C90}" presName="Accent1Text" presStyleLbl="node1" presStyleIdx="3" presStyleCnt="6"/>
      <dgm:spPr/>
    </dgm:pt>
    <dgm:pt modelId="{8A5BBD56-24C7-4374-BD39-A405ADC00FD1}" type="pres">
      <dgm:prSet presAssocID="{B09B2233-2E8C-4E6A-9EF2-068BD2AF3C90}" presName="spaceBetweenRectangles" presStyleCnt="0"/>
      <dgm:spPr/>
    </dgm:pt>
    <dgm:pt modelId="{A956C7FC-ABA5-4574-9A5B-090DBCD0F573}" type="pres">
      <dgm:prSet presAssocID="{043669F1-3993-4C02-A758-4A48A9CB056F}" presName="composite" presStyleCnt="0"/>
      <dgm:spPr/>
    </dgm:pt>
    <dgm:pt modelId="{9B7C8307-7191-4B6B-9E4F-179B55A58745}" type="pres">
      <dgm:prSet presAssocID="{043669F1-3993-4C02-A758-4A48A9CB056F}" presName="Parent1" presStyleLbl="node1" presStyleIdx="4" presStyleCnt="6">
        <dgm:presLayoutVars>
          <dgm:chMax val="1"/>
          <dgm:chPref val="1"/>
          <dgm:bulletEnabled val="1"/>
        </dgm:presLayoutVars>
      </dgm:prSet>
      <dgm:spPr/>
    </dgm:pt>
    <dgm:pt modelId="{5D85DC9A-632E-472A-B940-AA3D6137EF59}" type="pres">
      <dgm:prSet presAssocID="{043669F1-3993-4C02-A758-4A48A9CB056F}" presName="Childtext1" presStyleLbl="revTx" presStyleIdx="2" presStyleCnt="3">
        <dgm:presLayoutVars>
          <dgm:chMax val="0"/>
          <dgm:chPref val="0"/>
          <dgm:bulletEnabled val="1"/>
        </dgm:presLayoutVars>
      </dgm:prSet>
      <dgm:spPr/>
    </dgm:pt>
    <dgm:pt modelId="{AA7E304F-B1DC-4056-A084-A7839730241B}" type="pres">
      <dgm:prSet presAssocID="{043669F1-3993-4C02-A758-4A48A9CB056F}" presName="BalanceSpacing" presStyleCnt="0"/>
      <dgm:spPr/>
    </dgm:pt>
    <dgm:pt modelId="{22112937-A15F-4BBC-BFF2-0ECFDBB862A7}" type="pres">
      <dgm:prSet presAssocID="{043669F1-3993-4C02-A758-4A48A9CB056F}" presName="BalanceSpacing1" presStyleCnt="0"/>
      <dgm:spPr/>
    </dgm:pt>
    <dgm:pt modelId="{4E88CDE7-7BD9-4132-9823-5F9A6C3BF4E5}" type="pres">
      <dgm:prSet presAssocID="{09DBBE9B-6D0C-4309-B484-0054393C11E4}" presName="Accent1Text" presStyleLbl="node1" presStyleIdx="5" presStyleCnt="6"/>
      <dgm:spPr/>
    </dgm:pt>
  </dgm:ptLst>
  <dgm:cxnLst>
    <dgm:cxn modelId="{8CE62406-31F0-474E-AEDE-9D8A5BAC49FC}" type="presOf" srcId="{B09B2233-2E8C-4E6A-9EF2-068BD2AF3C90}" destId="{5D6E3BD3-0B5A-4D2E-88A9-C93E3338F6B6}" srcOrd="0" destOrd="0" presId="urn:microsoft.com/office/officeart/2008/layout/AlternatingHexagons"/>
    <dgm:cxn modelId="{BBEAF70A-08D6-4945-B158-477014E51CB0}" srcId="{275FB619-A89F-4C2A-9150-4895E698E7CC}" destId="{3C6690E0-D29C-4F4C-BA61-261DE62A73B4}" srcOrd="0" destOrd="0" parTransId="{B042EF0C-4778-4C74-ABA2-1516800DB5A4}" sibTransId="{F10E6E85-6F26-48E1-B6B3-ED805AF86221}"/>
    <dgm:cxn modelId="{D4EF9725-6CC3-4DA8-9FF5-36AD0FB71169}" srcId="{5828F049-D4F2-4D45-B8EE-0887809A961D}" destId="{79A60035-0C4C-4FEE-931A-26D1C22D91CE}" srcOrd="0" destOrd="0" parTransId="{285FE34F-1AF9-4490-944B-817046D617C7}" sibTransId="{1CF47A0A-6D71-4819-91CE-B3179ECE822D}"/>
    <dgm:cxn modelId="{1F684234-DD56-4EAB-AB94-DBFC0CBAF042}" type="presOf" srcId="{275FB619-A89F-4C2A-9150-4895E698E7CC}" destId="{168C6603-98E1-4AB7-8488-CBADE9044A3D}" srcOrd="0" destOrd="0" presId="urn:microsoft.com/office/officeart/2008/layout/AlternatingHexagons"/>
    <dgm:cxn modelId="{113A3B37-6B51-417A-B804-22226363CA0A}" type="presOf" srcId="{043669F1-3993-4C02-A758-4A48A9CB056F}" destId="{9B7C8307-7191-4B6B-9E4F-179B55A58745}" srcOrd="0" destOrd="0" presId="urn:microsoft.com/office/officeart/2008/layout/AlternatingHexagons"/>
    <dgm:cxn modelId="{DB0E525B-BE09-4E11-BFDF-695BF93FE7FF}" type="presOf" srcId="{0A0E2F96-B333-4F52-ABBB-FF60A20D9492}" destId="{5D85DC9A-632E-472A-B940-AA3D6137EF59}" srcOrd="0" destOrd="0" presId="urn:microsoft.com/office/officeart/2008/layout/AlternatingHexagons"/>
    <dgm:cxn modelId="{C6DC5D6C-AE5A-4D2B-BE9F-34B73CB8F886}" type="presOf" srcId="{79A60035-0C4C-4FEE-931A-26D1C22D91CE}" destId="{D08A3B77-8B8E-49B8-963C-88E2EAD732CE}" srcOrd="0" destOrd="0" presId="urn:microsoft.com/office/officeart/2008/layout/AlternatingHexagons"/>
    <dgm:cxn modelId="{F722224E-1903-4181-B2F2-D767F87E22C5}" srcId="{043669F1-3993-4C02-A758-4A48A9CB056F}" destId="{0A0E2F96-B333-4F52-ABBB-FF60A20D9492}" srcOrd="0" destOrd="0" parTransId="{60400522-6631-46CE-8431-90EA9E2D349D}" sibTransId="{6CBEE37C-ADA7-4207-B7FE-D1F08B881FAB}"/>
    <dgm:cxn modelId="{A6DCD87B-B498-427E-A26A-610D26859A9B}" type="presOf" srcId="{3C6690E0-D29C-4F4C-BA61-261DE62A73B4}" destId="{781588C8-A489-4FAA-863C-B0D135444A40}" srcOrd="0" destOrd="0" presId="urn:microsoft.com/office/officeart/2008/layout/AlternatingHexagons"/>
    <dgm:cxn modelId="{2EE0EF96-F97A-45CB-AFB4-D7E0660E59F1}" srcId="{275FB619-A89F-4C2A-9150-4895E698E7CC}" destId="{043669F1-3993-4C02-A758-4A48A9CB056F}" srcOrd="2" destOrd="0" parTransId="{B0FCD7F3-CC50-498C-B49A-F9F347526453}" sibTransId="{09DBBE9B-6D0C-4309-B484-0054393C11E4}"/>
    <dgm:cxn modelId="{C36272A1-0BFE-4E6B-9A17-17C810645994}" type="presOf" srcId="{09DBBE9B-6D0C-4309-B484-0054393C11E4}" destId="{4E88CDE7-7BD9-4132-9823-5F9A6C3BF4E5}" srcOrd="0" destOrd="0" presId="urn:microsoft.com/office/officeart/2008/layout/AlternatingHexagons"/>
    <dgm:cxn modelId="{DCEFEFAE-CF44-4069-8689-8D2DD1968D8C}" type="presOf" srcId="{0F4BF651-A3AA-4B92-A170-AEF2D8151BE0}" destId="{D94A4AD3-C3E9-479E-8486-0F53FD99ADB3}" srcOrd="0" destOrd="0" presId="urn:microsoft.com/office/officeart/2008/layout/AlternatingHexagons"/>
    <dgm:cxn modelId="{BFBEF9B4-498F-41A7-A9B8-1AD36DF923C7}" srcId="{3C6690E0-D29C-4F4C-BA61-261DE62A73B4}" destId="{0F4BF651-A3AA-4B92-A170-AEF2D8151BE0}" srcOrd="0" destOrd="0" parTransId="{FB8B2916-D6F2-405F-A7D6-04FA4EE65AFE}" sibTransId="{2EA510F2-340A-4AC2-963C-796E8FBE062A}"/>
    <dgm:cxn modelId="{D9D0D8DB-B25D-4FB5-89D3-0EC51389A29B}" type="presOf" srcId="{5828F049-D4F2-4D45-B8EE-0887809A961D}" destId="{14E4998D-8E0E-456A-B40C-CA1B30CE23BC}" srcOrd="0" destOrd="0" presId="urn:microsoft.com/office/officeart/2008/layout/AlternatingHexagons"/>
    <dgm:cxn modelId="{206ED2E2-4121-4CB5-9FA8-937D1BE74875}" type="presOf" srcId="{F10E6E85-6F26-48E1-B6B3-ED805AF86221}" destId="{AA4D5E47-DF7A-4356-AC55-A6FD5A41A169}" srcOrd="0" destOrd="0" presId="urn:microsoft.com/office/officeart/2008/layout/AlternatingHexagons"/>
    <dgm:cxn modelId="{6B3AEFF8-45A8-4349-8D40-D0ED00743A50}" srcId="{275FB619-A89F-4C2A-9150-4895E698E7CC}" destId="{5828F049-D4F2-4D45-B8EE-0887809A961D}" srcOrd="1" destOrd="0" parTransId="{89132F26-30F6-4677-856B-7FC240E922F3}" sibTransId="{B09B2233-2E8C-4E6A-9EF2-068BD2AF3C90}"/>
    <dgm:cxn modelId="{91CD14B0-62FC-4573-9FB8-BC4D4052E7FC}" type="presParOf" srcId="{168C6603-98E1-4AB7-8488-CBADE9044A3D}" destId="{60BFFF57-6517-456E-9068-EF75A5BC139D}" srcOrd="0" destOrd="0" presId="urn:microsoft.com/office/officeart/2008/layout/AlternatingHexagons"/>
    <dgm:cxn modelId="{AB642771-572D-40E2-95AC-0AEDC0444616}" type="presParOf" srcId="{60BFFF57-6517-456E-9068-EF75A5BC139D}" destId="{781588C8-A489-4FAA-863C-B0D135444A40}" srcOrd="0" destOrd="0" presId="urn:microsoft.com/office/officeart/2008/layout/AlternatingHexagons"/>
    <dgm:cxn modelId="{5F6C3396-1E3A-4819-90EE-633FAA47E099}" type="presParOf" srcId="{60BFFF57-6517-456E-9068-EF75A5BC139D}" destId="{D94A4AD3-C3E9-479E-8486-0F53FD99ADB3}" srcOrd="1" destOrd="0" presId="urn:microsoft.com/office/officeart/2008/layout/AlternatingHexagons"/>
    <dgm:cxn modelId="{F9F26438-8030-48FC-A6F8-A9B5A3376E18}" type="presParOf" srcId="{60BFFF57-6517-456E-9068-EF75A5BC139D}" destId="{D4D2B890-71A4-4B19-9812-C33D84ABE182}" srcOrd="2" destOrd="0" presId="urn:microsoft.com/office/officeart/2008/layout/AlternatingHexagons"/>
    <dgm:cxn modelId="{A83F85A4-70AA-4D71-9B6E-1424D4EF7C76}" type="presParOf" srcId="{60BFFF57-6517-456E-9068-EF75A5BC139D}" destId="{920F9FA1-367A-4422-B697-7704D979CEE7}" srcOrd="3" destOrd="0" presId="urn:microsoft.com/office/officeart/2008/layout/AlternatingHexagons"/>
    <dgm:cxn modelId="{6EBC116B-2C21-44F5-BC8B-0CFB97D3D3B2}" type="presParOf" srcId="{60BFFF57-6517-456E-9068-EF75A5BC139D}" destId="{AA4D5E47-DF7A-4356-AC55-A6FD5A41A169}" srcOrd="4" destOrd="0" presId="urn:microsoft.com/office/officeart/2008/layout/AlternatingHexagons"/>
    <dgm:cxn modelId="{26C65E5F-AD59-40B2-A4D4-46B09ADE409B}" type="presParOf" srcId="{168C6603-98E1-4AB7-8488-CBADE9044A3D}" destId="{FAED5AC7-C3D0-4BCD-A2C1-6D6BD41E12D8}" srcOrd="1" destOrd="0" presId="urn:microsoft.com/office/officeart/2008/layout/AlternatingHexagons"/>
    <dgm:cxn modelId="{2255C2D4-E305-4100-BEEC-A85E8F03C231}" type="presParOf" srcId="{168C6603-98E1-4AB7-8488-CBADE9044A3D}" destId="{2BA1360D-D66B-48A8-9A5A-29A29818BD1C}" srcOrd="2" destOrd="0" presId="urn:microsoft.com/office/officeart/2008/layout/AlternatingHexagons"/>
    <dgm:cxn modelId="{3B348563-45D6-4755-A756-C522BA422F39}" type="presParOf" srcId="{2BA1360D-D66B-48A8-9A5A-29A29818BD1C}" destId="{14E4998D-8E0E-456A-B40C-CA1B30CE23BC}" srcOrd="0" destOrd="0" presId="urn:microsoft.com/office/officeart/2008/layout/AlternatingHexagons"/>
    <dgm:cxn modelId="{79C961F8-5369-4C5E-B37B-C449FBE07461}" type="presParOf" srcId="{2BA1360D-D66B-48A8-9A5A-29A29818BD1C}" destId="{D08A3B77-8B8E-49B8-963C-88E2EAD732CE}" srcOrd="1" destOrd="0" presId="urn:microsoft.com/office/officeart/2008/layout/AlternatingHexagons"/>
    <dgm:cxn modelId="{E48DB86F-0A09-48DE-8BF8-C07B0C6786DE}" type="presParOf" srcId="{2BA1360D-D66B-48A8-9A5A-29A29818BD1C}" destId="{0A1C214C-7543-4100-BCB0-F511523EC94E}" srcOrd="2" destOrd="0" presId="urn:microsoft.com/office/officeart/2008/layout/AlternatingHexagons"/>
    <dgm:cxn modelId="{933E43B3-C7D4-4D1B-887B-60C6BFE569BA}" type="presParOf" srcId="{2BA1360D-D66B-48A8-9A5A-29A29818BD1C}" destId="{C9F340D3-DB9E-4DC6-AC6C-A4F27C8F7BE0}" srcOrd="3" destOrd="0" presId="urn:microsoft.com/office/officeart/2008/layout/AlternatingHexagons"/>
    <dgm:cxn modelId="{8F2A4EE6-52FE-4B34-A615-56805E4572FA}" type="presParOf" srcId="{2BA1360D-D66B-48A8-9A5A-29A29818BD1C}" destId="{5D6E3BD3-0B5A-4D2E-88A9-C93E3338F6B6}" srcOrd="4" destOrd="0" presId="urn:microsoft.com/office/officeart/2008/layout/AlternatingHexagons"/>
    <dgm:cxn modelId="{2D81605D-EAF4-4FBD-BC85-D78F4C714269}" type="presParOf" srcId="{168C6603-98E1-4AB7-8488-CBADE9044A3D}" destId="{8A5BBD56-24C7-4374-BD39-A405ADC00FD1}" srcOrd="3" destOrd="0" presId="urn:microsoft.com/office/officeart/2008/layout/AlternatingHexagons"/>
    <dgm:cxn modelId="{A3657C1A-4168-499D-967D-C6B3A3580DDE}" type="presParOf" srcId="{168C6603-98E1-4AB7-8488-CBADE9044A3D}" destId="{A956C7FC-ABA5-4574-9A5B-090DBCD0F573}" srcOrd="4" destOrd="0" presId="urn:microsoft.com/office/officeart/2008/layout/AlternatingHexagons"/>
    <dgm:cxn modelId="{181AD746-2E1D-4500-A096-A5BAC0EDB5B9}" type="presParOf" srcId="{A956C7FC-ABA5-4574-9A5B-090DBCD0F573}" destId="{9B7C8307-7191-4B6B-9E4F-179B55A58745}" srcOrd="0" destOrd="0" presId="urn:microsoft.com/office/officeart/2008/layout/AlternatingHexagons"/>
    <dgm:cxn modelId="{C0877223-62D0-4ECC-B1BE-0B686E9F45A3}" type="presParOf" srcId="{A956C7FC-ABA5-4574-9A5B-090DBCD0F573}" destId="{5D85DC9A-632E-472A-B940-AA3D6137EF59}" srcOrd="1" destOrd="0" presId="urn:microsoft.com/office/officeart/2008/layout/AlternatingHexagons"/>
    <dgm:cxn modelId="{6A1E9E6D-166E-43BE-A505-88AB54F7D6BF}" type="presParOf" srcId="{A956C7FC-ABA5-4574-9A5B-090DBCD0F573}" destId="{AA7E304F-B1DC-4056-A084-A7839730241B}" srcOrd="2" destOrd="0" presId="urn:microsoft.com/office/officeart/2008/layout/AlternatingHexagons"/>
    <dgm:cxn modelId="{621C742F-7EC6-4487-9A08-9EB9C317EAA8}" type="presParOf" srcId="{A956C7FC-ABA5-4574-9A5B-090DBCD0F573}" destId="{22112937-A15F-4BBC-BFF2-0ECFDBB862A7}" srcOrd="3" destOrd="0" presId="urn:microsoft.com/office/officeart/2008/layout/AlternatingHexagons"/>
    <dgm:cxn modelId="{708CB8A2-029A-4B9B-8EF4-243145DE8D74}" type="presParOf" srcId="{A956C7FC-ABA5-4574-9A5B-090DBCD0F573}" destId="{4E88CDE7-7BD9-4132-9823-5F9A6C3BF4E5}" srcOrd="4" destOrd="0" presId="urn:microsoft.com/office/officeart/2008/layout/AlternatingHexagons"/>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75FB619-A89F-4C2A-9150-4895E698E7CC}"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3C6690E0-D29C-4F4C-BA61-261DE62A73B4}">
      <dgm:prSet phldrT="[Text]"/>
      <dgm:spPr/>
      <dgm:t>
        <a:bodyPr/>
        <a:lstStyle/>
        <a:p>
          <a:r>
            <a:rPr lang="en-US" dirty="0"/>
            <a:t>A</a:t>
          </a:r>
        </a:p>
      </dgm:t>
    </dgm:pt>
    <dgm:pt modelId="{B042EF0C-4778-4C74-ABA2-1516800DB5A4}" type="parTrans" cxnId="{BBEAF70A-08D6-4945-B158-477014E51CB0}">
      <dgm:prSet/>
      <dgm:spPr/>
      <dgm:t>
        <a:bodyPr/>
        <a:lstStyle/>
        <a:p>
          <a:endParaRPr lang="en-US"/>
        </a:p>
      </dgm:t>
    </dgm:pt>
    <dgm:pt modelId="{F10E6E85-6F26-48E1-B6B3-ED805AF86221}" type="sibTrans" cxnId="{BBEAF70A-08D6-4945-B158-477014E51CB0}">
      <dgm:prSet/>
      <dgm:spPr/>
      <dgm:t>
        <a:bodyPr/>
        <a:lstStyle/>
        <a:p>
          <a:endParaRPr lang="en-US"/>
        </a:p>
      </dgm:t>
    </dgm:pt>
    <dgm:pt modelId="{0F4BF651-A3AA-4B92-A170-AEF2D8151BE0}">
      <dgm:prSet phldrT="[Text]"/>
      <dgm:spPr/>
      <dgm:t>
        <a:bodyPr/>
        <a:lstStyle/>
        <a:p>
          <a:r>
            <a:rPr lang="en-US" dirty="0"/>
            <a:t> </a:t>
          </a:r>
        </a:p>
      </dgm:t>
    </dgm:pt>
    <dgm:pt modelId="{FB8B2916-D6F2-405F-A7D6-04FA4EE65AFE}" type="parTrans" cxnId="{BFBEF9B4-498F-41A7-A9B8-1AD36DF923C7}">
      <dgm:prSet/>
      <dgm:spPr/>
      <dgm:t>
        <a:bodyPr/>
        <a:lstStyle/>
        <a:p>
          <a:endParaRPr lang="en-US"/>
        </a:p>
      </dgm:t>
    </dgm:pt>
    <dgm:pt modelId="{2EA510F2-340A-4AC2-963C-796E8FBE062A}" type="sibTrans" cxnId="{BFBEF9B4-498F-41A7-A9B8-1AD36DF923C7}">
      <dgm:prSet/>
      <dgm:spPr/>
      <dgm:t>
        <a:bodyPr/>
        <a:lstStyle/>
        <a:p>
          <a:endParaRPr lang="en-US"/>
        </a:p>
      </dgm:t>
    </dgm:pt>
    <dgm:pt modelId="{5828F049-D4F2-4D45-B8EE-0887809A961D}">
      <dgm:prSet phldrT="[Text]"/>
      <dgm:spPr/>
      <dgm:t>
        <a:bodyPr/>
        <a:lstStyle/>
        <a:p>
          <a:r>
            <a:rPr lang="en-US" dirty="0"/>
            <a:t>B</a:t>
          </a:r>
        </a:p>
      </dgm:t>
    </dgm:pt>
    <dgm:pt modelId="{89132F26-30F6-4677-856B-7FC240E922F3}" type="parTrans" cxnId="{6B3AEFF8-45A8-4349-8D40-D0ED00743A50}">
      <dgm:prSet/>
      <dgm:spPr/>
      <dgm:t>
        <a:bodyPr/>
        <a:lstStyle/>
        <a:p>
          <a:endParaRPr lang="en-US"/>
        </a:p>
      </dgm:t>
    </dgm:pt>
    <dgm:pt modelId="{B09B2233-2E8C-4E6A-9EF2-068BD2AF3C90}" type="sibTrans" cxnId="{6B3AEFF8-45A8-4349-8D40-D0ED00743A50}">
      <dgm:prSet/>
      <dgm:spPr/>
      <dgm:t>
        <a:bodyPr/>
        <a:lstStyle/>
        <a:p>
          <a:endParaRPr lang="en-US"/>
        </a:p>
      </dgm:t>
    </dgm:pt>
    <dgm:pt modelId="{79A60035-0C4C-4FEE-931A-26D1C22D91CE}">
      <dgm:prSet phldrT="[Text]"/>
      <dgm:spPr/>
      <dgm:t>
        <a:bodyPr/>
        <a:lstStyle/>
        <a:p>
          <a:r>
            <a:rPr lang="en-US" dirty="0"/>
            <a:t> </a:t>
          </a:r>
        </a:p>
      </dgm:t>
    </dgm:pt>
    <dgm:pt modelId="{285FE34F-1AF9-4490-944B-817046D617C7}" type="parTrans" cxnId="{D4EF9725-6CC3-4DA8-9FF5-36AD0FB71169}">
      <dgm:prSet/>
      <dgm:spPr/>
      <dgm:t>
        <a:bodyPr/>
        <a:lstStyle/>
        <a:p>
          <a:endParaRPr lang="en-US"/>
        </a:p>
      </dgm:t>
    </dgm:pt>
    <dgm:pt modelId="{1CF47A0A-6D71-4819-91CE-B3179ECE822D}" type="sibTrans" cxnId="{D4EF9725-6CC3-4DA8-9FF5-36AD0FB71169}">
      <dgm:prSet/>
      <dgm:spPr/>
      <dgm:t>
        <a:bodyPr/>
        <a:lstStyle/>
        <a:p>
          <a:endParaRPr lang="en-US"/>
        </a:p>
      </dgm:t>
    </dgm:pt>
    <dgm:pt modelId="{043669F1-3993-4C02-A758-4A48A9CB056F}">
      <dgm:prSet phldrT="[Text]"/>
      <dgm:spPr/>
      <dgm:t>
        <a:bodyPr/>
        <a:lstStyle/>
        <a:p>
          <a:r>
            <a:rPr lang="en-US" dirty="0"/>
            <a:t>C</a:t>
          </a:r>
        </a:p>
      </dgm:t>
    </dgm:pt>
    <dgm:pt modelId="{B0FCD7F3-CC50-498C-B49A-F9F347526453}" type="parTrans" cxnId="{2EE0EF96-F97A-45CB-AFB4-D7E0660E59F1}">
      <dgm:prSet/>
      <dgm:spPr/>
      <dgm:t>
        <a:bodyPr/>
        <a:lstStyle/>
        <a:p>
          <a:endParaRPr lang="en-US"/>
        </a:p>
      </dgm:t>
    </dgm:pt>
    <dgm:pt modelId="{09DBBE9B-6D0C-4309-B484-0054393C11E4}" type="sibTrans" cxnId="{2EE0EF96-F97A-45CB-AFB4-D7E0660E59F1}">
      <dgm:prSet/>
      <dgm:spPr/>
      <dgm:t>
        <a:bodyPr/>
        <a:lstStyle/>
        <a:p>
          <a:endParaRPr lang="en-US"/>
        </a:p>
      </dgm:t>
    </dgm:pt>
    <dgm:pt modelId="{0A0E2F96-B333-4F52-ABBB-FF60A20D9492}">
      <dgm:prSet phldrT="[Text]"/>
      <dgm:spPr/>
      <dgm:t>
        <a:bodyPr/>
        <a:lstStyle/>
        <a:p>
          <a:r>
            <a:rPr lang="en-US" dirty="0"/>
            <a:t> </a:t>
          </a:r>
        </a:p>
      </dgm:t>
    </dgm:pt>
    <dgm:pt modelId="{60400522-6631-46CE-8431-90EA9E2D349D}" type="parTrans" cxnId="{F722224E-1903-4181-B2F2-D767F87E22C5}">
      <dgm:prSet/>
      <dgm:spPr/>
      <dgm:t>
        <a:bodyPr/>
        <a:lstStyle/>
        <a:p>
          <a:endParaRPr lang="en-US"/>
        </a:p>
      </dgm:t>
    </dgm:pt>
    <dgm:pt modelId="{6CBEE37C-ADA7-4207-B7FE-D1F08B881FAB}" type="sibTrans" cxnId="{F722224E-1903-4181-B2F2-D767F87E22C5}">
      <dgm:prSet/>
      <dgm:spPr/>
      <dgm:t>
        <a:bodyPr/>
        <a:lstStyle/>
        <a:p>
          <a:endParaRPr lang="en-US"/>
        </a:p>
      </dgm:t>
    </dgm:pt>
    <dgm:pt modelId="{168C6603-98E1-4AB7-8488-CBADE9044A3D}" type="pres">
      <dgm:prSet presAssocID="{275FB619-A89F-4C2A-9150-4895E698E7CC}" presName="Name0" presStyleCnt="0">
        <dgm:presLayoutVars>
          <dgm:chMax/>
          <dgm:chPref/>
          <dgm:dir/>
          <dgm:animLvl val="lvl"/>
        </dgm:presLayoutVars>
      </dgm:prSet>
      <dgm:spPr/>
    </dgm:pt>
    <dgm:pt modelId="{60BFFF57-6517-456E-9068-EF75A5BC139D}" type="pres">
      <dgm:prSet presAssocID="{3C6690E0-D29C-4F4C-BA61-261DE62A73B4}" presName="composite" presStyleCnt="0"/>
      <dgm:spPr/>
    </dgm:pt>
    <dgm:pt modelId="{781588C8-A489-4FAA-863C-B0D135444A40}" type="pres">
      <dgm:prSet presAssocID="{3C6690E0-D29C-4F4C-BA61-261DE62A73B4}" presName="Parent1" presStyleLbl="node1" presStyleIdx="0" presStyleCnt="6">
        <dgm:presLayoutVars>
          <dgm:chMax val="1"/>
          <dgm:chPref val="1"/>
          <dgm:bulletEnabled val="1"/>
        </dgm:presLayoutVars>
      </dgm:prSet>
      <dgm:spPr/>
    </dgm:pt>
    <dgm:pt modelId="{D94A4AD3-C3E9-479E-8486-0F53FD99ADB3}" type="pres">
      <dgm:prSet presAssocID="{3C6690E0-D29C-4F4C-BA61-261DE62A73B4}" presName="Childtext1" presStyleLbl="revTx" presStyleIdx="0" presStyleCnt="3">
        <dgm:presLayoutVars>
          <dgm:chMax val="0"/>
          <dgm:chPref val="0"/>
          <dgm:bulletEnabled val="1"/>
        </dgm:presLayoutVars>
      </dgm:prSet>
      <dgm:spPr/>
    </dgm:pt>
    <dgm:pt modelId="{D4D2B890-71A4-4B19-9812-C33D84ABE182}" type="pres">
      <dgm:prSet presAssocID="{3C6690E0-D29C-4F4C-BA61-261DE62A73B4}" presName="BalanceSpacing" presStyleCnt="0"/>
      <dgm:spPr/>
    </dgm:pt>
    <dgm:pt modelId="{920F9FA1-367A-4422-B697-7704D979CEE7}" type="pres">
      <dgm:prSet presAssocID="{3C6690E0-D29C-4F4C-BA61-261DE62A73B4}" presName="BalanceSpacing1" presStyleCnt="0"/>
      <dgm:spPr/>
    </dgm:pt>
    <dgm:pt modelId="{AA4D5E47-DF7A-4356-AC55-A6FD5A41A169}" type="pres">
      <dgm:prSet presAssocID="{F10E6E85-6F26-48E1-B6B3-ED805AF86221}" presName="Accent1Text" presStyleLbl="node1" presStyleIdx="1" presStyleCnt="6"/>
      <dgm:spPr/>
    </dgm:pt>
    <dgm:pt modelId="{FAED5AC7-C3D0-4BCD-A2C1-6D6BD41E12D8}" type="pres">
      <dgm:prSet presAssocID="{F10E6E85-6F26-48E1-B6B3-ED805AF86221}" presName="spaceBetweenRectangles" presStyleCnt="0"/>
      <dgm:spPr/>
    </dgm:pt>
    <dgm:pt modelId="{2BA1360D-D66B-48A8-9A5A-29A29818BD1C}" type="pres">
      <dgm:prSet presAssocID="{5828F049-D4F2-4D45-B8EE-0887809A961D}" presName="composite" presStyleCnt="0"/>
      <dgm:spPr/>
    </dgm:pt>
    <dgm:pt modelId="{14E4998D-8E0E-456A-B40C-CA1B30CE23BC}" type="pres">
      <dgm:prSet presAssocID="{5828F049-D4F2-4D45-B8EE-0887809A961D}" presName="Parent1" presStyleLbl="node1" presStyleIdx="2" presStyleCnt="6" custLinFactNeighborX="12583" custLinFactNeighborY="20078">
        <dgm:presLayoutVars>
          <dgm:chMax val="1"/>
          <dgm:chPref val="1"/>
          <dgm:bulletEnabled val="1"/>
        </dgm:presLayoutVars>
      </dgm:prSet>
      <dgm:spPr/>
    </dgm:pt>
    <dgm:pt modelId="{D08A3B77-8B8E-49B8-963C-88E2EAD732CE}" type="pres">
      <dgm:prSet presAssocID="{5828F049-D4F2-4D45-B8EE-0887809A961D}" presName="Childtext1" presStyleLbl="revTx" presStyleIdx="1" presStyleCnt="3">
        <dgm:presLayoutVars>
          <dgm:chMax val="0"/>
          <dgm:chPref val="0"/>
          <dgm:bulletEnabled val="1"/>
        </dgm:presLayoutVars>
      </dgm:prSet>
      <dgm:spPr/>
    </dgm:pt>
    <dgm:pt modelId="{0A1C214C-7543-4100-BCB0-F511523EC94E}" type="pres">
      <dgm:prSet presAssocID="{5828F049-D4F2-4D45-B8EE-0887809A961D}" presName="BalanceSpacing" presStyleCnt="0"/>
      <dgm:spPr/>
    </dgm:pt>
    <dgm:pt modelId="{C9F340D3-DB9E-4DC6-AC6C-A4F27C8F7BE0}" type="pres">
      <dgm:prSet presAssocID="{5828F049-D4F2-4D45-B8EE-0887809A961D}" presName="BalanceSpacing1" presStyleCnt="0"/>
      <dgm:spPr/>
    </dgm:pt>
    <dgm:pt modelId="{5D6E3BD3-0B5A-4D2E-88A9-C93E3338F6B6}" type="pres">
      <dgm:prSet presAssocID="{B09B2233-2E8C-4E6A-9EF2-068BD2AF3C90}" presName="Accent1Text" presStyleLbl="node1" presStyleIdx="3" presStyleCnt="6"/>
      <dgm:spPr/>
    </dgm:pt>
    <dgm:pt modelId="{8A5BBD56-24C7-4374-BD39-A405ADC00FD1}" type="pres">
      <dgm:prSet presAssocID="{B09B2233-2E8C-4E6A-9EF2-068BD2AF3C90}" presName="spaceBetweenRectangles" presStyleCnt="0"/>
      <dgm:spPr/>
    </dgm:pt>
    <dgm:pt modelId="{A956C7FC-ABA5-4574-9A5B-090DBCD0F573}" type="pres">
      <dgm:prSet presAssocID="{043669F1-3993-4C02-A758-4A48A9CB056F}" presName="composite" presStyleCnt="0"/>
      <dgm:spPr/>
    </dgm:pt>
    <dgm:pt modelId="{9B7C8307-7191-4B6B-9E4F-179B55A58745}" type="pres">
      <dgm:prSet presAssocID="{043669F1-3993-4C02-A758-4A48A9CB056F}" presName="Parent1" presStyleLbl="node1" presStyleIdx="4" presStyleCnt="6">
        <dgm:presLayoutVars>
          <dgm:chMax val="1"/>
          <dgm:chPref val="1"/>
          <dgm:bulletEnabled val="1"/>
        </dgm:presLayoutVars>
      </dgm:prSet>
      <dgm:spPr/>
    </dgm:pt>
    <dgm:pt modelId="{5D85DC9A-632E-472A-B940-AA3D6137EF59}" type="pres">
      <dgm:prSet presAssocID="{043669F1-3993-4C02-A758-4A48A9CB056F}" presName="Childtext1" presStyleLbl="revTx" presStyleIdx="2" presStyleCnt="3">
        <dgm:presLayoutVars>
          <dgm:chMax val="0"/>
          <dgm:chPref val="0"/>
          <dgm:bulletEnabled val="1"/>
        </dgm:presLayoutVars>
      </dgm:prSet>
      <dgm:spPr/>
    </dgm:pt>
    <dgm:pt modelId="{AA7E304F-B1DC-4056-A084-A7839730241B}" type="pres">
      <dgm:prSet presAssocID="{043669F1-3993-4C02-A758-4A48A9CB056F}" presName="BalanceSpacing" presStyleCnt="0"/>
      <dgm:spPr/>
    </dgm:pt>
    <dgm:pt modelId="{22112937-A15F-4BBC-BFF2-0ECFDBB862A7}" type="pres">
      <dgm:prSet presAssocID="{043669F1-3993-4C02-A758-4A48A9CB056F}" presName="BalanceSpacing1" presStyleCnt="0"/>
      <dgm:spPr/>
    </dgm:pt>
    <dgm:pt modelId="{4E88CDE7-7BD9-4132-9823-5F9A6C3BF4E5}" type="pres">
      <dgm:prSet presAssocID="{09DBBE9B-6D0C-4309-B484-0054393C11E4}" presName="Accent1Text" presStyleLbl="node1" presStyleIdx="5" presStyleCnt="6"/>
      <dgm:spPr/>
    </dgm:pt>
  </dgm:ptLst>
  <dgm:cxnLst>
    <dgm:cxn modelId="{BBEAF70A-08D6-4945-B158-477014E51CB0}" srcId="{275FB619-A89F-4C2A-9150-4895E698E7CC}" destId="{3C6690E0-D29C-4F4C-BA61-261DE62A73B4}" srcOrd="0" destOrd="0" parTransId="{B042EF0C-4778-4C74-ABA2-1516800DB5A4}" sibTransId="{F10E6E85-6F26-48E1-B6B3-ED805AF86221}"/>
    <dgm:cxn modelId="{991BBD0B-E168-43C7-B7D8-712D8B09BCA4}" type="presOf" srcId="{0F4BF651-A3AA-4B92-A170-AEF2D8151BE0}" destId="{D94A4AD3-C3E9-479E-8486-0F53FD99ADB3}" srcOrd="0" destOrd="0" presId="urn:microsoft.com/office/officeart/2008/layout/AlternatingHexagons"/>
    <dgm:cxn modelId="{3A75611B-0D76-40BF-9476-C7A7C0D6BA3C}" type="presOf" srcId="{043669F1-3993-4C02-A758-4A48A9CB056F}" destId="{9B7C8307-7191-4B6B-9E4F-179B55A58745}" srcOrd="0" destOrd="0" presId="urn:microsoft.com/office/officeart/2008/layout/AlternatingHexagons"/>
    <dgm:cxn modelId="{153F7425-B4CA-4ABC-9391-871EA6924C31}" type="presOf" srcId="{275FB619-A89F-4C2A-9150-4895E698E7CC}" destId="{168C6603-98E1-4AB7-8488-CBADE9044A3D}" srcOrd="0" destOrd="0" presId="urn:microsoft.com/office/officeart/2008/layout/AlternatingHexagons"/>
    <dgm:cxn modelId="{D4EF9725-6CC3-4DA8-9FF5-36AD0FB71169}" srcId="{5828F049-D4F2-4D45-B8EE-0887809A961D}" destId="{79A60035-0C4C-4FEE-931A-26D1C22D91CE}" srcOrd="0" destOrd="0" parTransId="{285FE34F-1AF9-4490-944B-817046D617C7}" sibTransId="{1CF47A0A-6D71-4819-91CE-B3179ECE822D}"/>
    <dgm:cxn modelId="{819F5144-4F81-4925-BA55-86CED9F1805F}" type="presOf" srcId="{3C6690E0-D29C-4F4C-BA61-261DE62A73B4}" destId="{781588C8-A489-4FAA-863C-B0D135444A40}" srcOrd="0" destOrd="0" presId="urn:microsoft.com/office/officeart/2008/layout/AlternatingHexagons"/>
    <dgm:cxn modelId="{5DE91646-DC14-4ED6-911A-D67C12C0F5BF}" type="presOf" srcId="{5828F049-D4F2-4D45-B8EE-0887809A961D}" destId="{14E4998D-8E0E-456A-B40C-CA1B30CE23BC}" srcOrd="0" destOrd="0" presId="urn:microsoft.com/office/officeart/2008/layout/AlternatingHexagons"/>
    <dgm:cxn modelId="{D74D746A-9A54-4B00-B932-B9276B2152D7}" type="presOf" srcId="{79A60035-0C4C-4FEE-931A-26D1C22D91CE}" destId="{D08A3B77-8B8E-49B8-963C-88E2EAD732CE}" srcOrd="0" destOrd="0" presId="urn:microsoft.com/office/officeart/2008/layout/AlternatingHexagons"/>
    <dgm:cxn modelId="{F722224E-1903-4181-B2F2-D767F87E22C5}" srcId="{043669F1-3993-4C02-A758-4A48A9CB056F}" destId="{0A0E2F96-B333-4F52-ABBB-FF60A20D9492}" srcOrd="0" destOrd="0" parTransId="{60400522-6631-46CE-8431-90EA9E2D349D}" sibTransId="{6CBEE37C-ADA7-4207-B7FE-D1F08B881FAB}"/>
    <dgm:cxn modelId="{518E1551-0841-4B2E-B024-C2A3C705B90B}" type="presOf" srcId="{B09B2233-2E8C-4E6A-9EF2-068BD2AF3C90}" destId="{5D6E3BD3-0B5A-4D2E-88A9-C93E3338F6B6}" srcOrd="0" destOrd="0" presId="urn:microsoft.com/office/officeart/2008/layout/AlternatingHexagons"/>
    <dgm:cxn modelId="{49FE7A53-3816-4762-9EEA-EE830EF6B9FE}" type="presOf" srcId="{09DBBE9B-6D0C-4309-B484-0054393C11E4}" destId="{4E88CDE7-7BD9-4132-9823-5F9A6C3BF4E5}" srcOrd="0" destOrd="0" presId="urn:microsoft.com/office/officeart/2008/layout/AlternatingHexagons"/>
    <dgm:cxn modelId="{2EE0EF96-F97A-45CB-AFB4-D7E0660E59F1}" srcId="{275FB619-A89F-4C2A-9150-4895E698E7CC}" destId="{043669F1-3993-4C02-A758-4A48A9CB056F}" srcOrd="2" destOrd="0" parTransId="{B0FCD7F3-CC50-498C-B49A-F9F347526453}" sibTransId="{09DBBE9B-6D0C-4309-B484-0054393C11E4}"/>
    <dgm:cxn modelId="{05D9769B-4A70-4969-AC53-2E0BE691F74D}" type="presOf" srcId="{F10E6E85-6F26-48E1-B6B3-ED805AF86221}" destId="{AA4D5E47-DF7A-4356-AC55-A6FD5A41A169}" srcOrd="0" destOrd="0" presId="urn:microsoft.com/office/officeart/2008/layout/AlternatingHexagons"/>
    <dgm:cxn modelId="{E754D6AD-F9E0-4E00-89F1-9E8D162CAADB}" type="presOf" srcId="{0A0E2F96-B333-4F52-ABBB-FF60A20D9492}" destId="{5D85DC9A-632E-472A-B940-AA3D6137EF59}" srcOrd="0" destOrd="0" presId="urn:microsoft.com/office/officeart/2008/layout/AlternatingHexagons"/>
    <dgm:cxn modelId="{BFBEF9B4-498F-41A7-A9B8-1AD36DF923C7}" srcId="{3C6690E0-D29C-4F4C-BA61-261DE62A73B4}" destId="{0F4BF651-A3AA-4B92-A170-AEF2D8151BE0}" srcOrd="0" destOrd="0" parTransId="{FB8B2916-D6F2-405F-A7D6-04FA4EE65AFE}" sibTransId="{2EA510F2-340A-4AC2-963C-796E8FBE062A}"/>
    <dgm:cxn modelId="{6B3AEFF8-45A8-4349-8D40-D0ED00743A50}" srcId="{275FB619-A89F-4C2A-9150-4895E698E7CC}" destId="{5828F049-D4F2-4D45-B8EE-0887809A961D}" srcOrd="1" destOrd="0" parTransId="{89132F26-30F6-4677-856B-7FC240E922F3}" sibTransId="{B09B2233-2E8C-4E6A-9EF2-068BD2AF3C90}"/>
    <dgm:cxn modelId="{3752720C-CE19-4C57-8EB7-F3BA8581896D}" type="presParOf" srcId="{168C6603-98E1-4AB7-8488-CBADE9044A3D}" destId="{60BFFF57-6517-456E-9068-EF75A5BC139D}" srcOrd="0" destOrd="0" presId="urn:microsoft.com/office/officeart/2008/layout/AlternatingHexagons"/>
    <dgm:cxn modelId="{78158309-5281-4BF7-A258-BAF83100E70B}" type="presParOf" srcId="{60BFFF57-6517-456E-9068-EF75A5BC139D}" destId="{781588C8-A489-4FAA-863C-B0D135444A40}" srcOrd="0" destOrd="0" presId="urn:microsoft.com/office/officeart/2008/layout/AlternatingHexagons"/>
    <dgm:cxn modelId="{CFD7649D-563A-4EB1-B730-D55C6CB915EB}" type="presParOf" srcId="{60BFFF57-6517-456E-9068-EF75A5BC139D}" destId="{D94A4AD3-C3E9-479E-8486-0F53FD99ADB3}" srcOrd="1" destOrd="0" presId="urn:microsoft.com/office/officeart/2008/layout/AlternatingHexagons"/>
    <dgm:cxn modelId="{BBDEC672-66E7-4599-BA91-CDBBC11F0D24}" type="presParOf" srcId="{60BFFF57-6517-456E-9068-EF75A5BC139D}" destId="{D4D2B890-71A4-4B19-9812-C33D84ABE182}" srcOrd="2" destOrd="0" presId="urn:microsoft.com/office/officeart/2008/layout/AlternatingHexagons"/>
    <dgm:cxn modelId="{48A35BB3-9081-462A-93E3-CAA9396D46C8}" type="presParOf" srcId="{60BFFF57-6517-456E-9068-EF75A5BC139D}" destId="{920F9FA1-367A-4422-B697-7704D979CEE7}" srcOrd="3" destOrd="0" presId="urn:microsoft.com/office/officeart/2008/layout/AlternatingHexagons"/>
    <dgm:cxn modelId="{538C4EB8-F54D-4C39-BBC6-3CE71635D67D}" type="presParOf" srcId="{60BFFF57-6517-456E-9068-EF75A5BC139D}" destId="{AA4D5E47-DF7A-4356-AC55-A6FD5A41A169}" srcOrd="4" destOrd="0" presId="urn:microsoft.com/office/officeart/2008/layout/AlternatingHexagons"/>
    <dgm:cxn modelId="{64777092-CB90-410A-92AC-DC1CE54A25DD}" type="presParOf" srcId="{168C6603-98E1-4AB7-8488-CBADE9044A3D}" destId="{FAED5AC7-C3D0-4BCD-A2C1-6D6BD41E12D8}" srcOrd="1" destOrd="0" presId="urn:microsoft.com/office/officeart/2008/layout/AlternatingHexagons"/>
    <dgm:cxn modelId="{14E20FD5-835E-4819-81CD-7F5BADB69187}" type="presParOf" srcId="{168C6603-98E1-4AB7-8488-CBADE9044A3D}" destId="{2BA1360D-D66B-48A8-9A5A-29A29818BD1C}" srcOrd="2" destOrd="0" presId="urn:microsoft.com/office/officeart/2008/layout/AlternatingHexagons"/>
    <dgm:cxn modelId="{9C2A885C-9EFA-4EB8-BB14-B1D38B5DA399}" type="presParOf" srcId="{2BA1360D-D66B-48A8-9A5A-29A29818BD1C}" destId="{14E4998D-8E0E-456A-B40C-CA1B30CE23BC}" srcOrd="0" destOrd="0" presId="urn:microsoft.com/office/officeart/2008/layout/AlternatingHexagons"/>
    <dgm:cxn modelId="{835E1B01-A1BF-4542-AFAF-871D6B76BED3}" type="presParOf" srcId="{2BA1360D-D66B-48A8-9A5A-29A29818BD1C}" destId="{D08A3B77-8B8E-49B8-963C-88E2EAD732CE}" srcOrd="1" destOrd="0" presId="urn:microsoft.com/office/officeart/2008/layout/AlternatingHexagons"/>
    <dgm:cxn modelId="{A7029D53-C932-4486-B0FA-158C5B6A8CA2}" type="presParOf" srcId="{2BA1360D-D66B-48A8-9A5A-29A29818BD1C}" destId="{0A1C214C-7543-4100-BCB0-F511523EC94E}" srcOrd="2" destOrd="0" presId="urn:microsoft.com/office/officeart/2008/layout/AlternatingHexagons"/>
    <dgm:cxn modelId="{8133B159-ED65-4306-837D-9ED7A04E1408}" type="presParOf" srcId="{2BA1360D-D66B-48A8-9A5A-29A29818BD1C}" destId="{C9F340D3-DB9E-4DC6-AC6C-A4F27C8F7BE0}" srcOrd="3" destOrd="0" presId="urn:microsoft.com/office/officeart/2008/layout/AlternatingHexagons"/>
    <dgm:cxn modelId="{9D0BEC1C-956A-4F75-A7ED-ACC297E885B1}" type="presParOf" srcId="{2BA1360D-D66B-48A8-9A5A-29A29818BD1C}" destId="{5D6E3BD3-0B5A-4D2E-88A9-C93E3338F6B6}" srcOrd="4" destOrd="0" presId="urn:microsoft.com/office/officeart/2008/layout/AlternatingHexagons"/>
    <dgm:cxn modelId="{C13A6951-C825-4E38-8044-182AA6D5DEFF}" type="presParOf" srcId="{168C6603-98E1-4AB7-8488-CBADE9044A3D}" destId="{8A5BBD56-24C7-4374-BD39-A405ADC00FD1}" srcOrd="3" destOrd="0" presId="urn:microsoft.com/office/officeart/2008/layout/AlternatingHexagons"/>
    <dgm:cxn modelId="{BCB53CCA-2FB6-4E3D-A8F6-216CA41F4CAC}" type="presParOf" srcId="{168C6603-98E1-4AB7-8488-CBADE9044A3D}" destId="{A956C7FC-ABA5-4574-9A5B-090DBCD0F573}" srcOrd="4" destOrd="0" presId="urn:microsoft.com/office/officeart/2008/layout/AlternatingHexagons"/>
    <dgm:cxn modelId="{95BCB3D8-F177-4AF1-8A9D-0D338DDD25D3}" type="presParOf" srcId="{A956C7FC-ABA5-4574-9A5B-090DBCD0F573}" destId="{9B7C8307-7191-4B6B-9E4F-179B55A58745}" srcOrd="0" destOrd="0" presId="urn:microsoft.com/office/officeart/2008/layout/AlternatingHexagons"/>
    <dgm:cxn modelId="{13F5CE72-4C9E-4284-A026-2A46D54F9FE1}" type="presParOf" srcId="{A956C7FC-ABA5-4574-9A5B-090DBCD0F573}" destId="{5D85DC9A-632E-472A-B940-AA3D6137EF59}" srcOrd="1" destOrd="0" presId="urn:microsoft.com/office/officeart/2008/layout/AlternatingHexagons"/>
    <dgm:cxn modelId="{EAAE0992-249F-41AD-B84C-013203D8B896}" type="presParOf" srcId="{A956C7FC-ABA5-4574-9A5B-090DBCD0F573}" destId="{AA7E304F-B1DC-4056-A084-A7839730241B}" srcOrd="2" destOrd="0" presId="urn:microsoft.com/office/officeart/2008/layout/AlternatingHexagons"/>
    <dgm:cxn modelId="{68CC2A87-97E2-421C-8021-0830FC6B0ADD}" type="presParOf" srcId="{A956C7FC-ABA5-4574-9A5B-090DBCD0F573}" destId="{22112937-A15F-4BBC-BFF2-0ECFDBB862A7}" srcOrd="3" destOrd="0" presId="urn:microsoft.com/office/officeart/2008/layout/AlternatingHexagons"/>
    <dgm:cxn modelId="{63CBFD04-B268-43A7-9175-0296CBD944EE}" type="presParOf" srcId="{A956C7FC-ABA5-4574-9A5B-090DBCD0F573}" destId="{4E88CDE7-7BD9-4132-9823-5F9A6C3BF4E5}" srcOrd="4" destOrd="0" presId="urn:microsoft.com/office/officeart/2008/layout/AlternatingHexagons"/>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75FB619-A89F-4C2A-9150-4895E698E7CC}"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3C6690E0-D29C-4F4C-BA61-261DE62A73B4}">
      <dgm:prSet phldrT="[Text]"/>
      <dgm:spPr/>
      <dgm:t>
        <a:bodyPr/>
        <a:lstStyle/>
        <a:p>
          <a:r>
            <a:rPr lang="en-US" dirty="0"/>
            <a:t>A</a:t>
          </a:r>
        </a:p>
      </dgm:t>
    </dgm:pt>
    <dgm:pt modelId="{B042EF0C-4778-4C74-ABA2-1516800DB5A4}" type="parTrans" cxnId="{BBEAF70A-08D6-4945-B158-477014E51CB0}">
      <dgm:prSet/>
      <dgm:spPr/>
      <dgm:t>
        <a:bodyPr/>
        <a:lstStyle/>
        <a:p>
          <a:endParaRPr lang="en-US"/>
        </a:p>
      </dgm:t>
    </dgm:pt>
    <dgm:pt modelId="{F10E6E85-6F26-48E1-B6B3-ED805AF86221}" type="sibTrans" cxnId="{BBEAF70A-08D6-4945-B158-477014E51CB0}">
      <dgm:prSet/>
      <dgm:spPr/>
      <dgm:t>
        <a:bodyPr/>
        <a:lstStyle/>
        <a:p>
          <a:endParaRPr lang="en-US"/>
        </a:p>
      </dgm:t>
    </dgm:pt>
    <dgm:pt modelId="{0F4BF651-A3AA-4B92-A170-AEF2D8151BE0}">
      <dgm:prSet phldrT="[Text]"/>
      <dgm:spPr/>
      <dgm:t>
        <a:bodyPr/>
        <a:lstStyle/>
        <a:p>
          <a:r>
            <a:rPr lang="en-US" dirty="0"/>
            <a:t> </a:t>
          </a:r>
        </a:p>
      </dgm:t>
    </dgm:pt>
    <dgm:pt modelId="{FB8B2916-D6F2-405F-A7D6-04FA4EE65AFE}" type="parTrans" cxnId="{BFBEF9B4-498F-41A7-A9B8-1AD36DF923C7}">
      <dgm:prSet/>
      <dgm:spPr/>
      <dgm:t>
        <a:bodyPr/>
        <a:lstStyle/>
        <a:p>
          <a:endParaRPr lang="en-US"/>
        </a:p>
      </dgm:t>
    </dgm:pt>
    <dgm:pt modelId="{2EA510F2-340A-4AC2-963C-796E8FBE062A}" type="sibTrans" cxnId="{BFBEF9B4-498F-41A7-A9B8-1AD36DF923C7}">
      <dgm:prSet/>
      <dgm:spPr/>
      <dgm:t>
        <a:bodyPr/>
        <a:lstStyle/>
        <a:p>
          <a:endParaRPr lang="en-US"/>
        </a:p>
      </dgm:t>
    </dgm:pt>
    <dgm:pt modelId="{5828F049-D4F2-4D45-B8EE-0887809A961D}">
      <dgm:prSet phldrT="[Text]"/>
      <dgm:spPr/>
      <dgm:t>
        <a:bodyPr/>
        <a:lstStyle/>
        <a:p>
          <a:r>
            <a:rPr lang="en-US" dirty="0"/>
            <a:t>B</a:t>
          </a:r>
        </a:p>
      </dgm:t>
    </dgm:pt>
    <dgm:pt modelId="{89132F26-30F6-4677-856B-7FC240E922F3}" type="parTrans" cxnId="{6B3AEFF8-45A8-4349-8D40-D0ED00743A50}">
      <dgm:prSet/>
      <dgm:spPr/>
      <dgm:t>
        <a:bodyPr/>
        <a:lstStyle/>
        <a:p>
          <a:endParaRPr lang="en-US"/>
        </a:p>
      </dgm:t>
    </dgm:pt>
    <dgm:pt modelId="{B09B2233-2E8C-4E6A-9EF2-068BD2AF3C90}" type="sibTrans" cxnId="{6B3AEFF8-45A8-4349-8D40-D0ED00743A50}">
      <dgm:prSet/>
      <dgm:spPr/>
      <dgm:t>
        <a:bodyPr/>
        <a:lstStyle/>
        <a:p>
          <a:endParaRPr lang="en-US"/>
        </a:p>
      </dgm:t>
    </dgm:pt>
    <dgm:pt modelId="{79A60035-0C4C-4FEE-931A-26D1C22D91CE}">
      <dgm:prSet phldrT="[Text]"/>
      <dgm:spPr/>
      <dgm:t>
        <a:bodyPr/>
        <a:lstStyle/>
        <a:p>
          <a:r>
            <a:rPr lang="en-US" dirty="0"/>
            <a:t> </a:t>
          </a:r>
        </a:p>
      </dgm:t>
    </dgm:pt>
    <dgm:pt modelId="{285FE34F-1AF9-4490-944B-817046D617C7}" type="parTrans" cxnId="{D4EF9725-6CC3-4DA8-9FF5-36AD0FB71169}">
      <dgm:prSet/>
      <dgm:spPr/>
      <dgm:t>
        <a:bodyPr/>
        <a:lstStyle/>
        <a:p>
          <a:endParaRPr lang="en-US"/>
        </a:p>
      </dgm:t>
    </dgm:pt>
    <dgm:pt modelId="{1CF47A0A-6D71-4819-91CE-B3179ECE822D}" type="sibTrans" cxnId="{D4EF9725-6CC3-4DA8-9FF5-36AD0FB71169}">
      <dgm:prSet/>
      <dgm:spPr/>
      <dgm:t>
        <a:bodyPr/>
        <a:lstStyle/>
        <a:p>
          <a:endParaRPr lang="en-US"/>
        </a:p>
      </dgm:t>
    </dgm:pt>
    <dgm:pt modelId="{043669F1-3993-4C02-A758-4A48A9CB056F}">
      <dgm:prSet phldrT="[Text]"/>
      <dgm:spPr/>
      <dgm:t>
        <a:bodyPr/>
        <a:lstStyle/>
        <a:p>
          <a:r>
            <a:rPr lang="en-US" dirty="0"/>
            <a:t>C</a:t>
          </a:r>
        </a:p>
      </dgm:t>
    </dgm:pt>
    <dgm:pt modelId="{B0FCD7F3-CC50-498C-B49A-F9F347526453}" type="parTrans" cxnId="{2EE0EF96-F97A-45CB-AFB4-D7E0660E59F1}">
      <dgm:prSet/>
      <dgm:spPr/>
      <dgm:t>
        <a:bodyPr/>
        <a:lstStyle/>
        <a:p>
          <a:endParaRPr lang="en-US"/>
        </a:p>
      </dgm:t>
    </dgm:pt>
    <dgm:pt modelId="{09DBBE9B-6D0C-4309-B484-0054393C11E4}" type="sibTrans" cxnId="{2EE0EF96-F97A-45CB-AFB4-D7E0660E59F1}">
      <dgm:prSet/>
      <dgm:spPr/>
      <dgm:t>
        <a:bodyPr/>
        <a:lstStyle/>
        <a:p>
          <a:endParaRPr lang="en-US"/>
        </a:p>
      </dgm:t>
    </dgm:pt>
    <dgm:pt modelId="{0A0E2F96-B333-4F52-ABBB-FF60A20D9492}">
      <dgm:prSet phldrT="[Text]"/>
      <dgm:spPr/>
      <dgm:t>
        <a:bodyPr/>
        <a:lstStyle/>
        <a:p>
          <a:r>
            <a:rPr lang="en-US" dirty="0"/>
            <a:t> </a:t>
          </a:r>
        </a:p>
      </dgm:t>
    </dgm:pt>
    <dgm:pt modelId="{60400522-6631-46CE-8431-90EA9E2D349D}" type="parTrans" cxnId="{F722224E-1903-4181-B2F2-D767F87E22C5}">
      <dgm:prSet/>
      <dgm:spPr/>
      <dgm:t>
        <a:bodyPr/>
        <a:lstStyle/>
        <a:p>
          <a:endParaRPr lang="en-US"/>
        </a:p>
      </dgm:t>
    </dgm:pt>
    <dgm:pt modelId="{6CBEE37C-ADA7-4207-B7FE-D1F08B881FAB}" type="sibTrans" cxnId="{F722224E-1903-4181-B2F2-D767F87E22C5}">
      <dgm:prSet/>
      <dgm:spPr/>
      <dgm:t>
        <a:bodyPr/>
        <a:lstStyle/>
        <a:p>
          <a:endParaRPr lang="en-US"/>
        </a:p>
      </dgm:t>
    </dgm:pt>
    <dgm:pt modelId="{168C6603-98E1-4AB7-8488-CBADE9044A3D}" type="pres">
      <dgm:prSet presAssocID="{275FB619-A89F-4C2A-9150-4895E698E7CC}" presName="Name0" presStyleCnt="0">
        <dgm:presLayoutVars>
          <dgm:chMax/>
          <dgm:chPref/>
          <dgm:dir/>
          <dgm:animLvl val="lvl"/>
        </dgm:presLayoutVars>
      </dgm:prSet>
      <dgm:spPr/>
    </dgm:pt>
    <dgm:pt modelId="{60BFFF57-6517-456E-9068-EF75A5BC139D}" type="pres">
      <dgm:prSet presAssocID="{3C6690E0-D29C-4F4C-BA61-261DE62A73B4}" presName="composite" presStyleCnt="0"/>
      <dgm:spPr/>
    </dgm:pt>
    <dgm:pt modelId="{781588C8-A489-4FAA-863C-B0D135444A40}" type="pres">
      <dgm:prSet presAssocID="{3C6690E0-D29C-4F4C-BA61-261DE62A73B4}" presName="Parent1" presStyleLbl="node1" presStyleIdx="0" presStyleCnt="6">
        <dgm:presLayoutVars>
          <dgm:chMax val="1"/>
          <dgm:chPref val="1"/>
          <dgm:bulletEnabled val="1"/>
        </dgm:presLayoutVars>
      </dgm:prSet>
      <dgm:spPr/>
    </dgm:pt>
    <dgm:pt modelId="{D94A4AD3-C3E9-479E-8486-0F53FD99ADB3}" type="pres">
      <dgm:prSet presAssocID="{3C6690E0-D29C-4F4C-BA61-261DE62A73B4}" presName="Childtext1" presStyleLbl="revTx" presStyleIdx="0" presStyleCnt="3">
        <dgm:presLayoutVars>
          <dgm:chMax val="0"/>
          <dgm:chPref val="0"/>
          <dgm:bulletEnabled val="1"/>
        </dgm:presLayoutVars>
      </dgm:prSet>
      <dgm:spPr/>
    </dgm:pt>
    <dgm:pt modelId="{D4D2B890-71A4-4B19-9812-C33D84ABE182}" type="pres">
      <dgm:prSet presAssocID="{3C6690E0-D29C-4F4C-BA61-261DE62A73B4}" presName="BalanceSpacing" presStyleCnt="0"/>
      <dgm:spPr/>
    </dgm:pt>
    <dgm:pt modelId="{920F9FA1-367A-4422-B697-7704D979CEE7}" type="pres">
      <dgm:prSet presAssocID="{3C6690E0-D29C-4F4C-BA61-261DE62A73B4}" presName="BalanceSpacing1" presStyleCnt="0"/>
      <dgm:spPr/>
    </dgm:pt>
    <dgm:pt modelId="{AA4D5E47-DF7A-4356-AC55-A6FD5A41A169}" type="pres">
      <dgm:prSet presAssocID="{F10E6E85-6F26-48E1-B6B3-ED805AF86221}" presName="Accent1Text" presStyleLbl="node1" presStyleIdx="1" presStyleCnt="6"/>
      <dgm:spPr/>
    </dgm:pt>
    <dgm:pt modelId="{FAED5AC7-C3D0-4BCD-A2C1-6D6BD41E12D8}" type="pres">
      <dgm:prSet presAssocID="{F10E6E85-6F26-48E1-B6B3-ED805AF86221}" presName="spaceBetweenRectangles" presStyleCnt="0"/>
      <dgm:spPr/>
    </dgm:pt>
    <dgm:pt modelId="{2BA1360D-D66B-48A8-9A5A-29A29818BD1C}" type="pres">
      <dgm:prSet presAssocID="{5828F049-D4F2-4D45-B8EE-0887809A961D}" presName="composite" presStyleCnt="0"/>
      <dgm:spPr/>
    </dgm:pt>
    <dgm:pt modelId="{14E4998D-8E0E-456A-B40C-CA1B30CE23BC}" type="pres">
      <dgm:prSet presAssocID="{5828F049-D4F2-4D45-B8EE-0887809A961D}" presName="Parent1" presStyleLbl="node1" presStyleIdx="2" presStyleCnt="6" custLinFactNeighborX="12583" custLinFactNeighborY="20078">
        <dgm:presLayoutVars>
          <dgm:chMax val="1"/>
          <dgm:chPref val="1"/>
          <dgm:bulletEnabled val="1"/>
        </dgm:presLayoutVars>
      </dgm:prSet>
      <dgm:spPr/>
    </dgm:pt>
    <dgm:pt modelId="{D08A3B77-8B8E-49B8-963C-88E2EAD732CE}" type="pres">
      <dgm:prSet presAssocID="{5828F049-D4F2-4D45-B8EE-0887809A961D}" presName="Childtext1" presStyleLbl="revTx" presStyleIdx="1" presStyleCnt="3">
        <dgm:presLayoutVars>
          <dgm:chMax val="0"/>
          <dgm:chPref val="0"/>
          <dgm:bulletEnabled val="1"/>
        </dgm:presLayoutVars>
      </dgm:prSet>
      <dgm:spPr/>
    </dgm:pt>
    <dgm:pt modelId="{0A1C214C-7543-4100-BCB0-F511523EC94E}" type="pres">
      <dgm:prSet presAssocID="{5828F049-D4F2-4D45-B8EE-0887809A961D}" presName="BalanceSpacing" presStyleCnt="0"/>
      <dgm:spPr/>
    </dgm:pt>
    <dgm:pt modelId="{C9F340D3-DB9E-4DC6-AC6C-A4F27C8F7BE0}" type="pres">
      <dgm:prSet presAssocID="{5828F049-D4F2-4D45-B8EE-0887809A961D}" presName="BalanceSpacing1" presStyleCnt="0"/>
      <dgm:spPr/>
    </dgm:pt>
    <dgm:pt modelId="{5D6E3BD3-0B5A-4D2E-88A9-C93E3338F6B6}" type="pres">
      <dgm:prSet presAssocID="{B09B2233-2E8C-4E6A-9EF2-068BD2AF3C90}" presName="Accent1Text" presStyleLbl="node1" presStyleIdx="3" presStyleCnt="6"/>
      <dgm:spPr/>
    </dgm:pt>
    <dgm:pt modelId="{8A5BBD56-24C7-4374-BD39-A405ADC00FD1}" type="pres">
      <dgm:prSet presAssocID="{B09B2233-2E8C-4E6A-9EF2-068BD2AF3C90}" presName="spaceBetweenRectangles" presStyleCnt="0"/>
      <dgm:spPr/>
    </dgm:pt>
    <dgm:pt modelId="{A956C7FC-ABA5-4574-9A5B-090DBCD0F573}" type="pres">
      <dgm:prSet presAssocID="{043669F1-3993-4C02-A758-4A48A9CB056F}" presName="composite" presStyleCnt="0"/>
      <dgm:spPr/>
    </dgm:pt>
    <dgm:pt modelId="{9B7C8307-7191-4B6B-9E4F-179B55A58745}" type="pres">
      <dgm:prSet presAssocID="{043669F1-3993-4C02-A758-4A48A9CB056F}" presName="Parent1" presStyleLbl="node1" presStyleIdx="4" presStyleCnt="6">
        <dgm:presLayoutVars>
          <dgm:chMax val="1"/>
          <dgm:chPref val="1"/>
          <dgm:bulletEnabled val="1"/>
        </dgm:presLayoutVars>
      </dgm:prSet>
      <dgm:spPr/>
    </dgm:pt>
    <dgm:pt modelId="{5D85DC9A-632E-472A-B940-AA3D6137EF59}" type="pres">
      <dgm:prSet presAssocID="{043669F1-3993-4C02-A758-4A48A9CB056F}" presName="Childtext1" presStyleLbl="revTx" presStyleIdx="2" presStyleCnt="3">
        <dgm:presLayoutVars>
          <dgm:chMax val="0"/>
          <dgm:chPref val="0"/>
          <dgm:bulletEnabled val="1"/>
        </dgm:presLayoutVars>
      </dgm:prSet>
      <dgm:spPr/>
    </dgm:pt>
    <dgm:pt modelId="{AA7E304F-B1DC-4056-A084-A7839730241B}" type="pres">
      <dgm:prSet presAssocID="{043669F1-3993-4C02-A758-4A48A9CB056F}" presName="BalanceSpacing" presStyleCnt="0"/>
      <dgm:spPr/>
    </dgm:pt>
    <dgm:pt modelId="{22112937-A15F-4BBC-BFF2-0ECFDBB862A7}" type="pres">
      <dgm:prSet presAssocID="{043669F1-3993-4C02-A758-4A48A9CB056F}" presName="BalanceSpacing1" presStyleCnt="0"/>
      <dgm:spPr/>
    </dgm:pt>
    <dgm:pt modelId="{4E88CDE7-7BD9-4132-9823-5F9A6C3BF4E5}" type="pres">
      <dgm:prSet presAssocID="{09DBBE9B-6D0C-4309-B484-0054393C11E4}" presName="Accent1Text" presStyleLbl="node1" presStyleIdx="5" presStyleCnt="6"/>
      <dgm:spPr/>
    </dgm:pt>
  </dgm:ptLst>
  <dgm:cxnLst>
    <dgm:cxn modelId="{BBEAF70A-08D6-4945-B158-477014E51CB0}" srcId="{275FB619-A89F-4C2A-9150-4895E698E7CC}" destId="{3C6690E0-D29C-4F4C-BA61-261DE62A73B4}" srcOrd="0" destOrd="0" parTransId="{B042EF0C-4778-4C74-ABA2-1516800DB5A4}" sibTransId="{F10E6E85-6F26-48E1-B6B3-ED805AF86221}"/>
    <dgm:cxn modelId="{68C31510-E1AA-4E62-96D6-E684734D62BC}" type="presOf" srcId="{09DBBE9B-6D0C-4309-B484-0054393C11E4}" destId="{4E88CDE7-7BD9-4132-9823-5F9A6C3BF4E5}" srcOrd="0" destOrd="0" presId="urn:microsoft.com/office/officeart/2008/layout/AlternatingHexagons"/>
    <dgm:cxn modelId="{D4EF9725-6CC3-4DA8-9FF5-36AD0FB71169}" srcId="{5828F049-D4F2-4D45-B8EE-0887809A961D}" destId="{79A60035-0C4C-4FEE-931A-26D1C22D91CE}" srcOrd="0" destOrd="0" parTransId="{285FE34F-1AF9-4490-944B-817046D617C7}" sibTransId="{1CF47A0A-6D71-4819-91CE-B3179ECE822D}"/>
    <dgm:cxn modelId="{0FC48243-B945-4C56-9389-B1F77A5C187A}" type="presOf" srcId="{F10E6E85-6F26-48E1-B6B3-ED805AF86221}" destId="{AA4D5E47-DF7A-4356-AC55-A6FD5A41A169}" srcOrd="0" destOrd="0" presId="urn:microsoft.com/office/officeart/2008/layout/AlternatingHexagons"/>
    <dgm:cxn modelId="{F722224E-1903-4181-B2F2-D767F87E22C5}" srcId="{043669F1-3993-4C02-A758-4A48A9CB056F}" destId="{0A0E2F96-B333-4F52-ABBB-FF60A20D9492}" srcOrd="0" destOrd="0" parTransId="{60400522-6631-46CE-8431-90EA9E2D349D}" sibTransId="{6CBEE37C-ADA7-4207-B7FE-D1F08B881FAB}"/>
    <dgm:cxn modelId="{E913B078-B7B8-47C3-80BF-33292D4B756A}" type="presOf" srcId="{79A60035-0C4C-4FEE-931A-26D1C22D91CE}" destId="{D08A3B77-8B8E-49B8-963C-88E2EAD732CE}" srcOrd="0" destOrd="0" presId="urn:microsoft.com/office/officeart/2008/layout/AlternatingHexagons"/>
    <dgm:cxn modelId="{5D897C82-7BFE-4B99-B815-B14C0ED87D87}" type="presOf" srcId="{5828F049-D4F2-4D45-B8EE-0887809A961D}" destId="{14E4998D-8E0E-456A-B40C-CA1B30CE23BC}" srcOrd="0" destOrd="0" presId="urn:microsoft.com/office/officeart/2008/layout/AlternatingHexagons"/>
    <dgm:cxn modelId="{2EE0EF96-F97A-45CB-AFB4-D7E0660E59F1}" srcId="{275FB619-A89F-4C2A-9150-4895E698E7CC}" destId="{043669F1-3993-4C02-A758-4A48A9CB056F}" srcOrd="2" destOrd="0" parTransId="{B0FCD7F3-CC50-498C-B49A-F9F347526453}" sibTransId="{09DBBE9B-6D0C-4309-B484-0054393C11E4}"/>
    <dgm:cxn modelId="{BFBEF9B4-498F-41A7-A9B8-1AD36DF923C7}" srcId="{3C6690E0-D29C-4F4C-BA61-261DE62A73B4}" destId="{0F4BF651-A3AA-4B92-A170-AEF2D8151BE0}" srcOrd="0" destOrd="0" parTransId="{FB8B2916-D6F2-405F-A7D6-04FA4EE65AFE}" sibTransId="{2EA510F2-340A-4AC2-963C-796E8FBE062A}"/>
    <dgm:cxn modelId="{E541ACBF-6A0C-4DE0-A215-7623D578895F}" type="presOf" srcId="{B09B2233-2E8C-4E6A-9EF2-068BD2AF3C90}" destId="{5D6E3BD3-0B5A-4D2E-88A9-C93E3338F6B6}" srcOrd="0" destOrd="0" presId="urn:microsoft.com/office/officeart/2008/layout/AlternatingHexagons"/>
    <dgm:cxn modelId="{9CFF39C4-0E0A-40E7-AAF7-46373775BF4E}" type="presOf" srcId="{3C6690E0-D29C-4F4C-BA61-261DE62A73B4}" destId="{781588C8-A489-4FAA-863C-B0D135444A40}" srcOrd="0" destOrd="0" presId="urn:microsoft.com/office/officeart/2008/layout/AlternatingHexagons"/>
    <dgm:cxn modelId="{64FA08D2-EB6A-4579-8B32-8A17C0FF3901}" type="presOf" srcId="{0F4BF651-A3AA-4B92-A170-AEF2D8151BE0}" destId="{D94A4AD3-C3E9-479E-8486-0F53FD99ADB3}" srcOrd="0" destOrd="0" presId="urn:microsoft.com/office/officeart/2008/layout/AlternatingHexagons"/>
    <dgm:cxn modelId="{AEFB21EB-1E8F-4837-9F45-EC10C38391B0}" type="presOf" srcId="{043669F1-3993-4C02-A758-4A48A9CB056F}" destId="{9B7C8307-7191-4B6B-9E4F-179B55A58745}" srcOrd="0" destOrd="0" presId="urn:microsoft.com/office/officeart/2008/layout/AlternatingHexagons"/>
    <dgm:cxn modelId="{7FBB35EE-0C7B-4D74-977B-CEDC537A5E44}" type="presOf" srcId="{0A0E2F96-B333-4F52-ABBB-FF60A20D9492}" destId="{5D85DC9A-632E-472A-B940-AA3D6137EF59}" srcOrd="0" destOrd="0" presId="urn:microsoft.com/office/officeart/2008/layout/AlternatingHexagons"/>
    <dgm:cxn modelId="{6B3AEFF8-45A8-4349-8D40-D0ED00743A50}" srcId="{275FB619-A89F-4C2A-9150-4895E698E7CC}" destId="{5828F049-D4F2-4D45-B8EE-0887809A961D}" srcOrd="1" destOrd="0" parTransId="{89132F26-30F6-4677-856B-7FC240E922F3}" sibTransId="{B09B2233-2E8C-4E6A-9EF2-068BD2AF3C90}"/>
    <dgm:cxn modelId="{EFF6FEF8-A800-42E2-AD07-C8EE9D273F51}" type="presOf" srcId="{275FB619-A89F-4C2A-9150-4895E698E7CC}" destId="{168C6603-98E1-4AB7-8488-CBADE9044A3D}" srcOrd="0" destOrd="0" presId="urn:microsoft.com/office/officeart/2008/layout/AlternatingHexagons"/>
    <dgm:cxn modelId="{2D181995-1AB8-4513-B85F-50BBE7D077F6}" type="presParOf" srcId="{168C6603-98E1-4AB7-8488-CBADE9044A3D}" destId="{60BFFF57-6517-456E-9068-EF75A5BC139D}" srcOrd="0" destOrd="0" presId="urn:microsoft.com/office/officeart/2008/layout/AlternatingHexagons"/>
    <dgm:cxn modelId="{085040DE-48B8-4A54-9F04-01F77ABD3080}" type="presParOf" srcId="{60BFFF57-6517-456E-9068-EF75A5BC139D}" destId="{781588C8-A489-4FAA-863C-B0D135444A40}" srcOrd="0" destOrd="0" presId="urn:microsoft.com/office/officeart/2008/layout/AlternatingHexagons"/>
    <dgm:cxn modelId="{6F245BFB-FA3B-4B78-9C62-8A15F6F3CEA0}" type="presParOf" srcId="{60BFFF57-6517-456E-9068-EF75A5BC139D}" destId="{D94A4AD3-C3E9-479E-8486-0F53FD99ADB3}" srcOrd="1" destOrd="0" presId="urn:microsoft.com/office/officeart/2008/layout/AlternatingHexagons"/>
    <dgm:cxn modelId="{BBFAAE97-DC66-46EF-9274-256DE7A0BCF4}" type="presParOf" srcId="{60BFFF57-6517-456E-9068-EF75A5BC139D}" destId="{D4D2B890-71A4-4B19-9812-C33D84ABE182}" srcOrd="2" destOrd="0" presId="urn:microsoft.com/office/officeart/2008/layout/AlternatingHexagons"/>
    <dgm:cxn modelId="{6A74E93E-CCDD-4EBB-BD10-B204FDFD5D60}" type="presParOf" srcId="{60BFFF57-6517-456E-9068-EF75A5BC139D}" destId="{920F9FA1-367A-4422-B697-7704D979CEE7}" srcOrd="3" destOrd="0" presId="urn:microsoft.com/office/officeart/2008/layout/AlternatingHexagons"/>
    <dgm:cxn modelId="{6FA7CA02-D54A-42F3-A9E9-801435FBA7F8}" type="presParOf" srcId="{60BFFF57-6517-456E-9068-EF75A5BC139D}" destId="{AA4D5E47-DF7A-4356-AC55-A6FD5A41A169}" srcOrd="4" destOrd="0" presId="urn:microsoft.com/office/officeart/2008/layout/AlternatingHexagons"/>
    <dgm:cxn modelId="{0FEA6114-2206-479D-A3E1-AE8A04449EC3}" type="presParOf" srcId="{168C6603-98E1-4AB7-8488-CBADE9044A3D}" destId="{FAED5AC7-C3D0-4BCD-A2C1-6D6BD41E12D8}" srcOrd="1" destOrd="0" presId="urn:microsoft.com/office/officeart/2008/layout/AlternatingHexagons"/>
    <dgm:cxn modelId="{B9136456-C6C7-46B1-AE88-8A88865A2320}" type="presParOf" srcId="{168C6603-98E1-4AB7-8488-CBADE9044A3D}" destId="{2BA1360D-D66B-48A8-9A5A-29A29818BD1C}" srcOrd="2" destOrd="0" presId="urn:microsoft.com/office/officeart/2008/layout/AlternatingHexagons"/>
    <dgm:cxn modelId="{ECAB2623-87C7-45F6-8030-802AAD501C91}" type="presParOf" srcId="{2BA1360D-D66B-48A8-9A5A-29A29818BD1C}" destId="{14E4998D-8E0E-456A-B40C-CA1B30CE23BC}" srcOrd="0" destOrd="0" presId="urn:microsoft.com/office/officeart/2008/layout/AlternatingHexagons"/>
    <dgm:cxn modelId="{6EAD01D9-831B-4B88-8055-D4E036F30B07}" type="presParOf" srcId="{2BA1360D-D66B-48A8-9A5A-29A29818BD1C}" destId="{D08A3B77-8B8E-49B8-963C-88E2EAD732CE}" srcOrd="1" destOrd="0" presId="urn:microsoft.com/office/officeart/2008/layout/AlternatingHexagons"/>
    <dgm:cxn modelId="{A415E879-1029-4005-8039-C269E87FBB47}" type="presParOf" srcId="{2BA1360D-D66B-48A8-9A5A-29A29818BD1C}" destId="{0A1C214C-7543-4100-BCB0-F511523EC94E}" srcOrd="2" destOrd="0" presId="urn:microsoft.com/office/officeart/2008/layout/AlternatingHexagons"/>
    <dgm:cxn modelId="{5A545345-84A3-4A44-BCA6-23752E97C4B1}" type="presParOf" srcId="{2BA1360D-D66B-48A8-9A5A-29A29818BD1C}" destId="{C9F340D3-DB9E-4DC6-AC6C-A4F27C8F7BE0}" srcOrd="3" destOrd="0" presId="urn:microsoft.com/office/officeart/2008/layout/AlternatingHexagons"/>
    <dgm:cxn modelId="{64144EDB-15F0-4E92-A331-C5F7ACFCF1AE}" type="presParOf" srcId="{2BA1360D-D66B-48A8-9A5A-29A29818BD1C}" destId="{5D6E3BD3-0B5A-4D2E-88A9-C93E3338F6B6}" srcOrd="4" destOrd="0" presId="urn:microsoft.com/office/officeart/2008/layout/AlternatingHexagons"/>
    <dgm:cxn modelId="{176ABFCF-9C86-48D3-B0DF-926D07F81153}" type="presParOf" srcId="{168C6603-98E1-4AB7-8488-CBADE9044A3D}" destId="{8A5BBD56-24C7-4374-BD39-A405ADC00FD1}" srcOrd="3" destOrd="0" presId="urn:microsoft.com/office/officeart/2008/layout/AlternatingHexagons"/>
    <dgm:cxn modelId="{3D5DA337-C19C-420D-A59C-636CBC527DE8}" type="presParOf" srcId="{168C6603-98E1-4AB7-8488-CBADE9044A3D}" destId="{A956C7FC-ABA5-4574-9A5B-090DBCD0F573}" srcOrd="4" destOrd="0" presId="urn:microsoft.com/office/officeart/2008/layout/AlternatingHexagons"/>
    <dgm:cxn modelId="{C43B6E1B-F089-4AAE-82B1-E4367C270880}" type="presParOf" srcId="{A956C7FC-ABA5-4574-9A5B-090DBCD0F573}" destId="{9B7C8307-7191-4B6B-9E4F-179B55A58745}" srcOrd="0" destOrd="0" presId="urn:microsoft.com/office/officeart/2008/layout/AlternatingHexagons"/>
    <dgm:cxn modelId="{EA6AB60E-42AE-4F06-B74C-C6AD7EF4B166}" type="presParOf" srcId="{A956C7FC-ABA5-4574-9A5B-090DBCD0F573}" destId="{5D85DC9A-632E-472A-B940-AA3D6137EF59}" srcOrd="1" destOrd="0" presId="urn:microsoft.com/office/officeart/2008/layout/AlternatingHexagons"/>
    <dgm:cxn modelId="{B8F66557-7731-409B-898F-90C1779DF7A7}" type="presParOf" srcId="{A956C7FC-ABA5-4574-9A5B-090DBCD0F573}" destId="{AA7E304F-B1DC-4056-A084-A7839730241B}" srcOrd="2" destOrd="0" presId="urn:microsoft.com/office/officeart/2008/layout/AlternatingHexagons"/>
    <dgm:cxn modelId="{9F29F365-6807-420B-9A1C-0C0DAD4F35B7}" type="presParOf" srcId="{A956C7FC-ABA5-4574-9A5B-090DBCD0F573}" destId="{22112937-A15F-4BBC-BFF2-0ECFDBB862A7}" srcOrd="3" destOrd="0" presId="urn:microsoft.com/office/officeart/2008/layout/AlternatingHexagons"/>
    <dgm:cxn modelId="{AEE26B97-CD9C-4206-ADF6-BB4397C70FC9}" type="presParOf" srcId="{A956C7FC-ABA5-4574-9A5B-090DBCD0F573}" destId="{4E88CDE7-7BD9-4132-9823-5F9A6C3BF4E5}" srcOrd="4" destOrd="0" presId="urn:microsoft.com/office/officeart/2008/layout/AlternatingHexagons"/>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FBE7AD7-9A4B-4B57-8E89-DFFAABBF2D21}" type="doc">
      <dgm:prSet loTypeId="urn:microsoft.com/office/officeart/2005/8/layout/bProcess3" loCatId="process" qsTypeId="urn:microsoft.com/office/officeart/2005/8/quickstyle/simple5" qsCatId="simple" csTypeId="urn:microsoft.com/office/officeart/2005/8/colors/accent0_3" csCatId="mainScheme" phldr="1"/>
      <dgm:spPr/>
      <dgm:t>
        <a:bodyPr/>
        <a:lstStyle/>
        <a:p>
          <a:endParaRPr lang="en-US"/>
        </a:p>
      </dgm:t>
    </dgm:pt>
    <dgm:pt modelId="{BBE91669-9966-48E5-B4F9-56F34ED46597}">
      <dgm:prSet phldrT="[Text]" custT="1"/>
      <dgm:spPr>
        <a:solidFill>
          <a:srgbClr val="002160"/>
        </a:solidFill>
      </dgm:spPr>
      <dgm:t>
        <a:bodyPr/>
        <a:lstStyle/>
        <a:p>
          <a:r>
            <a:rPr lang="en-US" sz="1600" b="1" dirty="0">
              <a:solidFill>
                <a:schemeClr val="bg1"/>
              </a:solidFill>
            </a:rPr>
            <a:t>Planning Meeting to Determine Need</a:t>
          </a:r>
        </a:p>
        <a:p>
          <a:r>
            <a:rPr lang="en-US" sz="1600" b="1" dirty="0">
              <a:solidFill>
                <a:schemeClr val="bg1"/>
              </a:solidFill>
            </a:rPr>
            <a:t>Identify SMEs</a:t>
          </a:r>
        </a:p>
      </dgm:t>
    </dgm:pt>
    <dgm:pt modelId="{502836E6-5ECB-4013-ADCA-965E6E715329}" type="parTrans" cxnId="{988858A9-66B8-4359-B31F-5B86CD0D7B44}">
      <dgm:prSet/>
      <dgm:spPr/>
      <dgm:t>
        <a:bodyPr/>
        <a:lstStyle/>
        <a:p>
          <a:endParaRPr lang="en-US" sz="2000" b="1">
            <a:solidFill>
              <a:srgbClr val="002160"/>
            </a:solidFill>
          </a:endParaRPr>
        </a:p>
      </dgm:t>
    </dgm:pt>
    <dgm:pt modelId="{21897758-E8E8-479E-8FE4-372ABF1CCCD0}" type="sibTrans" cxnId="{988858A9-66B8-4359-B31F-5B86CD0D7B44}">
      <dgm:prSet custT="1"/>
      <dgm:spPr/>
      <dgm:t>
        <a:bodyPr/>
        <a:lstStyle/>
        <a:p>
          <a:endParaRPr lang="en-US" sz="600" b="1">
            <a:solidFill>
              <a:srgbClr val="002160"/>
            </a:solidFill>
          </a:endParaRPr>
        </a:p>
      </dgm:t>
    </dgm:pt>
    <dgm:pt modelId="{BB1D76E5-BF89-4FA1-AA44-A1A63C4D78D0}">
      <dgm:prSet phldrT="[Text]" custT="1"/>
      <dgm:spPr>
        <a:solidFill>
          <a:srgbClr val="002160"/>
        </a:solidFill>
      </dgm:spPr>
      <dgm:t>
        <a:bodyPr/>
        <a:lstStyle/>
        <a:p>
          <a:r>
            <a:rPr lang="en-US" sz="1600" b="1" dirty="0">
              <a:solidFill>
                <a:schemeClr val="bg1"/>
              </a:solidFill>
            </a:rPr>
            <a:t>Conduct Validation Survey</a:t>
          </a:r>
        </a:p>
      </dgm:t>
    </dgm:pt>
    <dgm:pt modelId="{CF52A8CC-5BA7-40F3-A44B-2ADB90F40699}" type="parTrans" cxnId="{50DE0C72-CF81-4C32-9D43-94106ACAAC95}">
      <dgm:prSet/>
      <dgm:spPr/>
      <dgm:t>
        <a:bodyPr/>
        <a:lstStyle/>
        <a:p>
          <a:endParaRPr lang="en-US" sz="2000" b="1">
            <a:solidFill>
              <a:srgbClr val="002160"/>
            </a:solidFill>
          </a:endParaRPr>
        </a:p>
      </dgm:t>
    </dgm:pt>
    <dgm:pt modelId="{F96BDC27-860E-4D42-8BCB-1C49F97B5145}" type="sibTrans" cxnId="{50DE0C72-CF81-4C32-9D43-94106ACAAC95}">
      <dgm:prSet custT="1"/>
      <dgm:spPr/>
      <dgm:t>
        <a:bodyPr/>
        <a:lstStyle/>
        <a:p>
          <a:endParaRPr lang="en-US" sz="600" b="1">
            <a:solidFill>
              <a:srgbClr val="002160"/>
            </a:solidFill>
          </a:endParaRPr>
        </a:p>
      </dgm:t>
    </dgm:pt>
    <dgm:pt modelId="{D34086E2-9084-49D7-BA88-55F95B625697}">
      <dgm:prSet phldrT="[Text]" custT="1"/>
      <dgm:spPr>
        <a:solidFill>
          <a:srgbClr val="002160"/>
        </a:solidFill>
      </dgm:spPr>
      <dgm:t>
        <a:bodyPr/>
        <a:lstStyle/>
        <a:p>
          <a:r>
            <a:rPr lang="en-US" sz="1600" b="1" dirty="0">
              <a:solidFill>
                <a:schemeClr val="bg1"/>
              </a:solidFill>
            </a:rPr>
            <a:t>Develop Content Outline</a:t>
          </a:r>
        </a:p>
      </dgm:t>
    </dgm:pt>
    <dgm:pt modelId="{039E46A7-AC8F-4B22-97BD-E4B66069733F}" type="parTrans" cxnId="{D941DD9D-AE1E-4B66-A756-5B5D59CD5AF2}">
      <dgm:prSet/>
      <dgm:spPr/>
      <dgm:t>
        <a:bodyPr/>
        <a:lstStyle/>
        <a:p>
          <a:endParaRPr lang="en-US" sz="2000" b="1">
            <a:solidFill>
              <a:srgbClr val="002160"/>
            </a:solidFill>
          </a:endParaRPr>
        </a:p>
      </dgm:t>
    </dgm:pt>
    <dgm:pt modelId="{7823C7D4-6F9C-4D54-9CA2-E3C776029E9E}" type="sibTrans" cxnId="{D941DD9D-AE1E-4B66-A756-5B5D59CD5AF2}">
      <dgm:prSet custT="1"/>
      <dgm:spPr/>
      <dgm:t>
        <a:bodyPr/>
        <a:lstStyle/>
        <a:p>
          <a:endParaRPr lang="en-US" sz="600" b="1">
            <a:solidFill>
              <a:srgbClr val="002160"/>
            </a:solidFill>
          </a:endParaRPr>
        </a:p>
      </dgm:t>
    </dgm:pt>
    <dgm:pt modelId="{38627426-4B30-4EEF-8E0F-F93BD13A95CF}">
      <dgm:prSet phldrT="[Text]" custT="1"/>
      <dgm:spPr>
        <a:solidFill>
          <a:srgbClr val="002160"/>
        </a:solidFill>
      </dgm:spPr>
      <dgm:t>
        <a:bodyPr/>
        <a:lstStyle/>
        <a:p>
          <a:r>
            <a:rPr lang="en-US" sz="1600" b="1" dirty="0">
              <a:solidFill>
                <a:schemeClr val="bg1"/>
              </a:solidFill>
            </a:rPr>
            <a:t>Conduct Item Writing &amp; Review</a:t>
          </a:r>
        </a:p>
      </dgm:t>
    </dgm:pt>
    <dgm:pt modelId="{A2C01F4D-F991-49FA-8B59-56F8F1933B9A}" type="parTrans" cxnId="{2E5FA05C-BDD2-4B9E-AC0B-A777CBBD48C1}">
      <dgm:prSet/>
      <dgm:spPr/>
      <dgm:t>
        <a:bodyPr/>
        <a:lstStyle/>
        <a:p>
          <a:endParaRPr lang="en-US" sz="2000" b="1">
            <a:solidFill>
              <a:srgbClr val="002160"/>
            </a:solidFill>
          </a:endParaRPr>
        </a:p>
      </dgm:t>
    </dgm:pt>
    <dgm:pt modelId="{F452C11C-8DC6-4502-A369-B2983C6CC08E}" type="sibTrans" cxnId="{2E5FA05C-BDD2-4B9E-AC0B-A777CBBD48C1}">
      <dgm:prSet custT="1"/>
      <dgm:spPr/>
      <dgm:t>
        <a:bodyPr/>
        <a:lstStyle/>
        <a:p>
          <a:endParaRPr lang="en-US" sz="600" b="1">
            <a:solidFill>
              <a:srgbClr val="002160"/>
            </a:solidFill>
          </a:endParaRPr>
        </a:p>
      </dgm:t>
    </dgm:pt>
    <dgm:pt modelId="{38BA54C7-0CA9-405A-9836-95FEB92D057C}">
      <dgm:prSet phldrT="[Text]" custT="1"/>
      <dgm:spPr>
        <a:solidFill>
          <a:srgbClr val="002160"/>
        </a:solidFill>
      </dgm:spPr>
      <dgm:t>
        <a:bodyPr/>
        <a:lstStyle/>
        <a:p>
          <a:r>
            <a:rPr lang="en-US" sz="1600" b="1" dirty="0">
              <a:solidFill>
                <a:schemeClr val="bg1"/>
              </a:solidFill>
            </a:rPr>
            <a:t>Create Form(s)</a:t>
          </a:r>
        </a:p>
      </dgm:t>
    </dgm:pt>
    <dgm:pt modelId="{28AA21C7-AE84-43CA-8C24-0E09F9462933}" type="parTrans" cxnId="{4DDB36B8-D631-47E6-9BE1-03E00EA3DA44}">
      <dgm:prSet/>
      <dgm:spPr/>
      <dgm:t>
        <a:bodyPr/>
        <a:lstStyle/>
        <a:p>
          <a:endParaRPr lang="en-US" sz="2000" b="1">
            <a:solidFill>
              <a:srgbClr val="002160"/>
            </a:solidFill>
          </a:endParaRPr>
        </a:p>
      </dgm:t>
    </dgm:pt>
    <dgm:pt modelId="{B8EF6D95-8A1B-4883-A5B0-C79845E1B5EC}" type="sibTrans" cxnId="{4DDB36B8-D631-47E6-9BE1-03E00EA3DA44}">
      <dgm:prSet custT="1"/>
      <dgm:spPr/>
      <dgm:t>
        <a:bodyPr/>
        <a:lstStyle/>
        <a:p>
          <a:endParaRPr lang="en-US" sz="600" b="1">
            <a:solidFill>
              <a:srgbClr val="002160"/>
            </a:solidFill>
          </a:endParaRPr>
        </a:p>
      </dgm:t>
    </dgm:pt>
    <dgm:pt modelId="{5E1CA55D-5B0E-4DA0-8F6F-0879CA4269C8}">
      <dgm:prSet phldrT="[Text]" custT="1"/>
      <dgm:spPr>
        <a:solidFill>
          <a:srgbClr val="002160"/>
        </a:solidFill>
      </dgm:spPr>
      <dgm:t>
        <a:bodyPr/>
        <a:lstStyle/>
        <a:p>
          <a:r>
            <a:rPr lang="en-US" sz="1600" b="1" dirty="0">
              <a:solidFill>
                <a:schemeClr val="bg1"/>
              </a:solidFill>
            </a:rPr>
            <a:t>Pilot Test Assessment </a:t>
          </a:r>
        </a:p>
      </dgm:t>
    </dgm:pt>
    <dgm:pt modelId="{037D362B-8DD4-4ED9-84D7-A92F6EB63C9A}" type="parTrans" cxnId="{0F1D95A5-53EB-442D-BCF5-6125B67495E8}">
      <dgm:prSet/>
      <dgm:spPr/>
      <dgm:t>
        <a:bodyPr/>
        <a:lstStyle/>
        <a:p>
          <a:endParaRPr lang="en-US" sz="2000" b="1">
            <a:solidFill>
              <a:srgbClr val="002160"/>
            </a:solidFill>
          </a:endParaRPr>
        </a:p>
      </dgm:t>
    </dgm:pt>
    <dgm:pt modelId="{BAE71F32-8F9A-46F8-9D61-41F2214B96DA}" type="sibTrans" cxnId="{0F1D95A5-53EB-442D-BCF5-6125B67495E8}">
      <dgm:prSet custT="1"/>
      <dgm:spPr/>
      <dgm:t>
        <a:bodyPr/>
        <a:lstStyle/>
        <a:p>
          <a:endParaRPr lang="en-US" sz="600" b="1">
            <a:solidFill>
              <a:srgbClr val="002160"/>
            </a:solidFill>
          </a:endParaRPr>
        </a:p>
      </dgm:t>
    </dgm:pt>
    <dgm:pt modelId="{2D2D2E9B-5435-4892-BBAE-6B2F5B516663}">
      <dgm:prSet phldrT="[Text]" custT="1"/>
      <dgm:spPr>
        <a:solidFill>
          <a:srgbClr val="002160"/>
        </a:solidFill>
      </dgm:spPr>
      <dgm:t>
        <a:bodyPr/>
        <a:lstStyle/>
        <a:p>
          <a:r>
            <a:rPr lang="en-US" sz="1600" b="1" dirty="0">
              <a:solidFill>
                <a:schemeClr val="bg1"/>
              </a:solidFill>
            </a:rPr>
            <a:t>Item Analysis</a:t>
          </a:r>
        </a:p>
      </dgm:t>
    </dgm:pt>
    <dgm:pt modelId="{132F6C6F-7C86-490C-AAE3-5452F73601DD}" type="parTrans" cxnId="{30B7F3C3-9DEB-4FB1-86BA-A5FDE715B0B4}">
      <dgm:prSet/>
      <dgm:spPr/>
      <dgm:t>
        <a:bodyPr/>
        <a:lstStyle/>
        <a:p>
          <a:endParaRPr lang="en-US" sz="2000" b="1">
            <a:solidFill>
              <a:srgbClr val="002160"/>
            </a:solidFill>
          </a:endParaRPr>
        </a:p>
      </dgm:t>
    </dgm:pt>
    <dgm:pt modelId="{E018EDD0-4197-4EFB-A875-60744CA560F1}" type="sibTrans" cxnId="{30B7F3C3-9DEB-4FB1-86BA-A5FDE715B0B4}">
      <dgm:prSet custT="1"/>
      <dgm:spPr/>
      <dgm:t>
        <a:bodyPr/>
        <a:lstStyle/>
        <a:p>
          <a:endParaRPr lang="en-US" sz="600" b="1">
            <a:solidFill>
              <a:srgbClr val="002160"/>
            </a:solidFill>
          </a:endParaRPr>
        </a:p>
      </dgm:t>
    </dgm:pt>
    <dgm:pt modelId="{A301FA14-9CB3-4C1A-95FD-F06DEFCFBF0F}">
      <dgm:prSet phldrT="[Text]" custT="1"/>
      <dgm:spPr>
        <a:solidFill>
          <a:srgbClr val="002160"/>
        </a:solidFill>
      </dgm:spPr>
      <dgm:t>
        <a:bodyPr/>
        <a:lstStyle/>
        <a:p>
          <a:r>
            <a:rPr lang="en-US" sz="1600" b="1" dirty="0">
              <a:solidFill>
                <a:schemeClr val="bg1"/>
              </a:solidFill>
            </a:rPr>
            <a:t>Review Items With SMEs</a:t>
          </a:r>
        </a:p>
      </dgm:t>
    </dgm:pt>
    <dgm:pt modelId="{8E30AD11-9C40-43A0-98AC-1792820C0581}" type="parTrans" cxnId="{D9C9B4AB-1327-40A8-B1EF-1624615BCEE6}">
      <dgm:prSet/>
      <dgm:spPr/>
      <dgm:t>
        <a:bodyPr/>
        <a:lstStyle/>
        <a:p>
          <a:endParaRPr lang="en-US" sz="2000"/>
        </a:p>
      </dgm:t>
    </dgm:pt>
    <dgm:pt modelId="{C4890743-BEAB-4880-8580-D1D3C1454EA0}" type="sibTrans" cxnId="{D9C9B4AB-1327-40A8-B1EF-1624615BCEE6}">
      <dgm:prSet custT="1"/>
      <dgm:spPr/>
      <dgm:t>
        <a:bodyPr/>
        <a:lstStyle/>
        <a:p>
          <a:endParaRPr lang="en-US" sz="600"/>
        </a:p>
      </dgm:t>
    </dgm:pt>
    <dgm:pt modelId="{20D752DF-913C-4997-85B8-EFFAF00EFF18}">
      <dgm:prSet phldrT="[Text]" custT="1"/>
      <dgm:spPr>
        <a:solidFill>
          <a:srgbClr val="002160"/>
        </a:solidFill>
      </dgm:spPr>
      <dgm:t>
        <a:bodyPr/>
        <a:lstStyle/>
        <a:p>
          <a:r>
            <a:rPr lang="en-US" sz="1600" b="1" dirty="0">
              <a:solidFill>
                <a:schemeClr val="bg1"/>
              </a:solidFill>
            </a:rPr>
            <a:t>Launch Exam</a:t>
          </a:r>
        </a:p>
      </dgm:t>
    </dgm:pt>
    <dgm:pt modelId="{2E54215F-15F0-4DDD-BB06-8EDE1FB3A4E1}" type="parTrans" cxnId="{4D7D4814-B6F4-4661-BA7F-C8F28AF97B3F}">
      <dgm:prSet/>
      <dgm:spPr/>
      <dgm:t>
        <a:bodyPr/>
        <a:lstStyle/>
        <a:p>
          <a:endParaRPr lang="en-US" sz="2000"/>
        </a:p>
      </dgm:t>
    </dgm:pt>
    <dgm:pt modelId="{12DA92EA-FCBB-4E9F-9860-4896829ADCDE}" type="sibTrans" cxnId="{4D7D4814-B6F4-4661-BA7F-C8F28AF97B3F}">
      <dgm:prSet custT="1"/>
      <dgm:spPr/>
      <dgm:t>
        <a:bodyPr/>
        <a:lstStyle/>
        <a:p>
          <a:endParaRPr lang="en-US" sz="600"/>
        </a:p>
      </dgm:t>
    </dgm:pt>
    <dgm:pt modelId="{8C37D24E-B8C4-4835-A100-7CE546FDD62B}">
      <dgm:prSet custT="1"/>
      <dgm:spPr>
        <a:solidFill>
          <a:srgbClr val="002160"/>
        </a:solidFill>
      </dgm:spPr>
      <dgm:t>
        <a:bodyPr/>
        <a:lstStyle/>
        <a:p>
          <a:r>
            <a:rPr lang="en-US" sz="1600" b="1" dirty="0">
              <a:solidFill>
                <a:schemeClr val="bg1"/>
              </a:solidFill>
            </a:rPr>
            <a:t>Conduct Standard Setting/Passing Score</a:t>
          </a:r>
        </a:p>
      </dgm:t>
    </dgm:pt>
    <dgm:pt modelId="{91338647-C09F-4E03-BD44-FB0B7DB78599}" type="parTrans" cxnId="{F272415C-3EB9-4344-9DA6-248027B7A8CD}">
      <dgm:prSet/>
      <dgm:spPr/>
      <dgm:t>
        <a:bodyPr/>
        <a:lstStyle/>
        <a:p>
          <a:endParaRPr lang="en-US" sz="2000"/>
        </a:p>
      </dgm:t>
    </dgm:pt>
    <dgm:pt modelId="{BB6CAF49-91FA-4E31-86A7-892396DBA4D2}" type="sibTrans" cxnId="{F272415C-3EB9-4344-9DA6-248027B7A8CD}">
      <dgm:prSet custT="1"/>
      <dgm:spPr/>
      <dgm:t>
        <a:bodyPr/>
        <a:lstStyle/>
        <a:p>
          <a:endParaRPr lang="en-US" sz="600"/>
        </a:p>
      </dgm:t>
    </dgm:pt>
    <dgm:pt modelId="{9B15433C-0DDF-43EF-A834-41851037EEC3}">
      <dgm:prSet phldrT="[Text]" custT="1"/>
      <dgm:spPr>
        <a:solidFill>
          <a:srgbClr val="002160"/>
        </a:solidFill>
      </dgm:spPr>
      <dgm:t>
        <a:bodyPr/>
        <a:lstStyle/>
        <a:p>
          <a:r>
            <a:rPr lang="en-US" sz="1600" b="1" dirty="0">
              <a:solidFill>
                <a:schemeClr val="bg1"/>
              </a:solidFill>
            </a:rPr>
            <a:t>JTA/Develop or Modify/ Select Major Domains &amp; Tasks</a:t>
          </a:r>
        </a:p>
      </dgm:t>
    </dgm:pt>
    <dgm:pt modelId="{7A8B44AF-CDA2-4DEE-AB31-1A3D2DCF1CBB}" type="parTrans" cxnId="{E8CF4C9C-E179-4658-A78E-1703C827FD9B}">
      <dgm:prSet/>
      <dgm:spPr/>
      <dgm:t>
        <a:bodyPr/>
        <a:lstStyle/>
        <a:p>
          <a:endParaRPr lang="en-US"/>
        </a:p>
      </dgm:t>
    </dgm:pt>
    <dgm:pt modelId="{BAA31157-6F48-4973-854C-223800738339}" type="sibTrans" cxnId="{E8CF4C9C-E179-4658-A78E-1703C827FD9B}">
      <dgm:prSet/>
      <dgm:spPr/>
      <dgm:t>
        <a:bodyPr/>
        <a:lstStyle/>
        <a:p>
          <a:endParaRPr lang="en-US"/>
        </a:p>
      </dgm:t>
    </dgm:pt>
    <dgm:pt modelId="{7509E71D-2C78-4D6B-985A-7B5F60750112}">
      <dgm:prSet phldrT="[Text]" custT="1"/>
      <dgm:spPr>
        <a:solidFill>
          <a:srgbClr val="002160"/>
        </a:solidFill>
      </dgm:spPr>
      <dgm:t>
        <a:bodyPr/>
        <a:lstStyle/>
        <a:p>
          <a:r>
            <a:rPr lang="en-US" sz="1600" b="1" dirty="0">
              <a:solidFill>
                <a:schemeClr val="bg1"/>
              </a:solidFill>
            </a:rPr>
            <a:t>Issue Credential</a:t>
          </a:r>
          <a:endParaRPr lang="en-US" sz="3900" b="1" dirty="0">
            <a:solidFill>
              <a:schemeClr val="bg1"/>
            </a:solidFill>
          </a:endParaRPr>
        </a:p>
      </dgm:t>
    </dgm:pt>
    <dgm:pt modelId="{19BE732E-927C-493B-88C6-E07EBEEE7008}" type="parTrans" cxnId="{C327AC81-0013-4D5F-A0DA-64E252380252}">
      <dgm:prSet/>
      <dgm:spPr/>
      <dgm:t>
        <a:bodyPr/>
        <a:lstStyle/>
        <a:p>
          <a:endParaRPr lang="en-US"/>
        </a:p>
      </dgm:t>
    </dgm:pt>
    <dgm:pt modelId="{3D959282-8AE5-4A1A-95CE-31032F41729D}" type="sibTrans" cxnId="{C327AC81-0013-4D5F-A0DA-64E252380252}">
      <dgm:prSet/>
      <dgm:spPr/>
      <dgm:t>
        <a:bodyPr/>
        <a:lstStyle/>
        <a:p>
          <a:endParaRPr lang="en-US"/>
        </a:p>
      </dgm:t>
    </dgm:pt>
    <dgm:pt modelId="{D3FD75D5-557B-4DB3-83A8-E1A58A358B42}" type="pres">
      <dgm:prSet presAssocID="{7FBE7AD7-9A4B-4B57-8E89-DFFAABBF2D21}" presName="Name0" presStyleCnt="0">
        <dgm:presLayoutVars>
          <dgm:dir/>
          <dgm:resizeHandles val="exact"/>
        </dgm:presLayoutVars>
      </dgm:prSet>
      <dgm:spPr/>
    </dgm:pt>
    <dgm:pt modelId="{51B64CE9-15F0-4A2C-BAFA-36548138240B}" type="pres">
      <dgm:prSet presAssocID="{BBE91669-9966-48E5-B4F9-56F34ED46597}" presName="node" presStyleLbl="node1" presStyleIdx="0" presStyleCnt="12">
        <dgm:presLayoutVars>
          <dgm:bulletEnabled val="1"/>
        </dgm:presLayoutVars>
      </dgm:prSet>
      <dgm:spPr/>
    </dgm:pt>
    <dgm:pt modelId="{20DA02B6-257B-42F7-842C-425C82CCAEDD}" type="pres">
      <dgm:prSet presAssocID="{21897758-E8E8-479E-8FE4-372ABF1CCCD0}" presName="sibTrans" presStyleLbl="sibTrans1D1" presStyleIdx="0" presStyleCnt="11"/>
      <dgm:spPr/>
    </dgm:pt>
    <dgm:pt modelId="{7DFF4ABF-3923-430B-B215-1F032483692B}" type="pres">
      <dgm:prSet presAssocID="{21897758-E8E8-479E-8FE4-372ABF1CCCD0}" presName="connectorText" presStyleLbl="sibTrans1D1" presStyleIdx="0" presStyleCnt="11"/>
      <dgm:spPr/>
    </dgm:pt>
    <dgm:pt modelId="{D8B29942-F9A4-4D85-B42F-235054999BC7}" type="pres">
      <dgm:prSet presAssocID="{9B15433C-0DDF-43EF-A834-41851037EEC3}" presName="node" presStyleLbl="node1" presStyleIdx="1" presStyleCnt="12">
        <dgm:presLayoutVars>
          <dgm:bulletEnabled val="1"/>
        </dgm:presLayoutVars>
      </dgm:prSet>
      <dgm:spPr/>
    </dgm:pt>
    <dgm:pt modelId="{B15DDB29-5236-495D-A840-9EEA70426C83}" type="pres">
      <dgm:prSet presAssocID="{BAA31157-6F48-4973-854C-223800738339}" presName="sibTrans" presStyleLbl="sibTrans1D1" presStyleIdx="1" presStyleCnt="11"/>
      <dgm:spPr/>
    </dgm:pt>
    <dgm:pt modelId="{6BF7FD15-CE30-443A-A954-43E3E5370D1E}" type="pres">
      <dgm:prSet presAssocID="{BAA31157-6F48-4973-854C-223800738339}" presName="connectorText" presStyleLbl="sibTrans1D1" presStyleIdx="1" presStyleCnt="11"/>
      <dgm:spPr/>
    </dgm:pt>
    <dgm:pt modelId="{80134A69-2970-4160-8A35-4F1FF727E7AC}" type="pres">
      <dgm:prSet presAssocID="{BB1D76E5-BF89-4FA1-AA44-A1A63C4D78D0}" presName="node" presStyleLbl="node1" presStyleIdx="2" presStyleCnt="12">
        <dgm:presLayoutVars>
          <dgm:bulletEnabled val="1"/>
        </dgm:presLayoutVars>
      </dgm:prSet>
      <dgm:spPr/>
    </dgm:pt>
    <dgm:pt modelId="{9F71B95A-9AE5-474C-9AEB-713A8BE62F90}" type="pres">
      <dgm:prSet presAssocID="{F96BDC27-860E-4D42-8BCB-1C49F97B5145}" presName="sibTrans" presStyleLbl="sibTrans1D1" presStyleIdx="2" presStyleCnt="11"/>
      <dgm:spPr/>
    </dgm:pt>
    <dgm:pt modelId="{8533E626-ACF0-4C07-9B37-72BDF266DA36}" type="pres">
      <dgm:prSet presAssocID="{F96BDC27-860E-4D42-8BCB-1C49F97B5145}" presName="connectorText" presStyleLbl="sibTrans1D1" presStyleIdx="2" presStyleCnt="11"/>
      <dgm:spPr/>
    </dgm:pt>
    <dgm:pt modelId="{DF2A3DD6-82F9-4C4C-BC24-C1EC0DF05561}" type="pres">
      <dgm:prSet presAssocID="{D34086E2-9084-49D7-BA88-55F95B625697}" presName="node" presStyleLbl="node1" presStyleIdx="3" presStyleCnt="12">
        <dgm:presLayoutVars>
          <dgm:bulletEnabled val="1"/>
        </dgm:presLayoutVars>
      </dgm:prSet>
      <dgm:spPr/>
    </dgm:pt>
    <dgm:pt modelId="{763EE92C-DC9A-4685-8E33-3991E69C2C9A}" type="pres">
      <dgm:prSet presAssocID="{7823C7D4-6F9C-4D54-9CA2-E3C776029E9E}" presName="sibTrans" presStyleLbl="sibTrans1D1" presStyleIdx="3" presStyleCnt="11"/>
      <dgm:spPr/>
    </dgm:pt>
    <dgm:pt modelId="{AF73729A-49AD-4FFF-BF7B-803A1D71C015}" type="pres">
      <dgm:prSet presAssocID="{7823C7D4-6F9C-4D54-9CA2-E3C776029E9E}" presName="connectorText" presStyleLbl="sibTrans1D1" presStyleIdx="3" presStyleCnt="11"/>
      <dgm:spPr/>
    </dgm:pt>
    <dgm:pt modelId="{B92C2D10-D65A-4E91-ACAA-0BD27563F2FF}" type="pres">
      <dgm:prSet presAssocID="{38627426-4B30-4EEF-8E0F-F93BD13A95CF}" presName="node" presStyleLbl="node1" presStyleIdx="4" presStyleCnt="12">
        <dgm:presLayoutVars>
          <dgm:bulletEnabled val="1"/>
        </dgm:presLayoutVars>
      </dgm:prSet>
      <dgm:spPr/>
    </dgm:pt>
    <dgm:pt modelId="{926AD80F-5FF7-4122-8FBD-1055523A89D0}" type="pres">
      <dgm:prSet presAssocID="{F452C11C-8DC6-4502-A369-B2983C6CC08E}" presName="sibTrans" presStyleLbl="sibTrans1D1" presStyleIdx="4" presStyleCnt="11"/>
      <dgm:spPr/>
    </dgm:pt>
    <dgm:pt modelId="{B14D0997-62F8-476E-A937-6A609A656D85}" type="pres">
      <dgm:prSet presAssocID="{F452C11C-8DC6-4502-A369-B2983C6CC08E}" presName="connectorText" presStyleLbl="sibTrans1D1" presStyleIdx="4" presStyleCnt="11"/>
      <dgm:spPr/>
    </dgm:pt>
    <dgm:pt modelId="{2A27D1A6-1418-48DD-AE52-77074293A115}" type="pres">
      <dgm:prSet presAssocID="{38BA54C7-0CA9-405A-9836-95FEB92D057C}" presName="node" presStyleLbl="node1" presStyleIdx="5" presStyleCnt="12">
        <dgm:presLayoutVars>
          <dgm:bulletEnabled val="1"/>
        </dgm:presLayoutVars>
      </dgm:prSet>
      <dgm:spPr/>
    </dgm:pt>
    <dgm:pt modelId="{A1C9A102-57C9-4F01-9B15-B7981D28984E}" type="pres">
      <dgm:prSet presAssocID="{B8EF6D95-8A1B-4883-A5B0-C79845E1B5EC}" presName="sibTrans" presStyleLbl="sibTrans1D1" presStyleIdx="5" presStyleCnt="11"/>
      <dgm:spPr/>
    </dgm:pt>
    <dgm:pt modelId="{8FDB6BDD-FF08-47F9-B399-171EFB56A099}" type="pres">
      <dgm:prSet presAssocID="{B8EF6D95-8A1B-4883-A5B0-C79845E1B5EC}" presName="connectorText" presStyleLbl="sibTrans1D1" presStyleIdx="5" presStyleCnt="11"/>
      <dgm:spPr/>
    </dgm:pt>
    <dgm:pt modelId="{37877F37-62B0-496A-93EB-B13E0B4CC7F0}" type="pres">
      <dgm:prSet presAssocID="{5E1CA55D-5B0E-4DA0-8F6F-0879CA4269C8}" presName="node" presStyleLbl="node1" presStyleIdx="6" presStyleCnt="12">
        <dgm:presLayoutVars>
          <dgm:bulletEnabled val="1"/>
        </dgm:presLayoutVars>
      </dgm:prSet>
      <dgm:spPr/>
    </dgm:pt>
    <dgm:pt modelId="{DF0AC916-8BB8-45E1-9444-418C40099FFA}" type="pres">
      <dgm:prSet presAssocID="{BAE71F32-8F9A-46F8-9D61-41F2214B96DA}" presName="sibTrans" presStyleLbl="sibTrans1D1" presStyleIdx="6" presStyleCnt="11"/>
      <dgm:spPr/>
    </dgm:pt>
    <dgm:pt modelId="{F649BBD3-7064-4EAB-B843-66F48DA21927}" type="pres">
      <dgm:prSet presAssocID="{BAE71F32-8F9A-46F8-9D61-41F2214B96DA}" presName="connectorText" presStyleLbl="sibTrans1D1" presStyleIdx="6" presStyleCnt="11"/>
      <dgm:spPr/>
    </dgm:pt>
    <dgm:pt modelId="{0844A313-4F8C-4BBD-B521-3F43BCBF01BD}" type="pres">
      <dgm:prSet presAssocID="{2D2D2E9B-5435-4892-BBAE-6B2F5B516663}" presName="node" presStyleLbl="node1" presStyleIdx="7" presStyleCnt="12">
        <dgm:presLayoutVars>
          <dgm:bulletEnabled val="1"/>
        </dgm:presLayoutVars>
      </dgm:prSet>
      <dgm:spPr/>
    </dgm:pt>
    <dgm:pt modelId="{EF05BD7E-6D8F-41C0-9706-75C1687E15E8}" type="pres">
      <dgm:prSet presAssocID="{E018EDD0-4197-4EFB-A875-60744CA560F1}" presName="sibTrans" presStyleLbl="sibTrans1D1" presStyleIdx="7" presStyleCnt="11"/>
      <dgm:spPr/>
    </dgm:pt>
    <dgm:pt modelId="{A3E507E9-1480-481E-9461-CD850D3250AB}" type="pres">
      <dgm:prSet presAssocID="{E018EDD0-4197-4EFB-A875-60744CA560F1}" presName="connectorText" presStyleLbl="sibTrans1D1" presStyleIdx="7" presStyleCnt="11"/>
      <dgm:spPr/>
    </dgm:pt>
    <dgm:pt modelId="{999D5F12-5CA4-4C70-ABDF-6D32E35005C9}" type="pres">
      <dgm:prSet presAssocID="{A301FA14-9CB3-4C1A-95FD-F06DEFCFBF0F}" presName="node" presStyleLbl="node1" presStyleIdx="8" presStyleCnt="12">
        <dgm:presLayoutVars>
          <dgm:bulletEnabled val="1"/>
        </dgm:presLayoutVars>
      </dgm:prSet>
      <dgm:spPr/>
    </dgm:pt>
    <dgm:pt modelId="{17817241-A287-4E61-8B6D-70084A171C43}" type="pres">
      <dgm:prSet presAssocID="{C4890743-BEAB-4880-8580-D1D3C1454EA0}" presName="sibTrans" presStyleLbl="sibTrans1D1" presStyleIdx="8" presStyleCnt="11"/>
      <dgm:spPr/>
    </dgm:pt>
    <dgm:pt modelId="{E7D13578-4129-4A99-8223-3DFBDFD37C68}" type="pres">
      <dgm:prSet presAssocID="{C4890743-BEAB-4880-8580-D1D3C1454EA0}" presName="connectorText" presStyleLbl="sibTrans1D1" presStyleIdx="8" presStyleCnt="11"/>
      <dgm:spPr/>
    </dgm:pt>
    <dgm:pt modelId="{8C0A9BBD-C6B1-419D-8B1C-A259BFCC9D76}" type="pres">
      <dgm:prSet presAssocID="{8C37D24E-B8C4-4835-A100-7CE546FDD62B}" presName="node" presStyleLbl="node1" presStyleIdx="9" presStyleCnt="12" custLinFactNeighborX="268" custLinFactNeighborY="2472">
        <dgm:presLayoutVars>
          <dgm:bulletEnabled val="1"/>
        </dgm:presLayoutVars>
      </dgm:prSet>
      <dgm:spPr/>
    </dgm:pt>
    <dgm:pt modelId="{03200130-647B-4C18-8D3E-E8AA9461BA26}" type="pres">
      <dgm:prSet presAssocID="{BB6CAF49-91FA-4E31-86A7-892396DBA4D2}" presName="sibTrans" presStyleLbl="sibTrans1D1" presStyleIdx="9" presStyleCnt="11"/>
      <dgm:spPr/>
    </dgm:pt>
    <dgm:pt modelId="{21F8E69C-3ADC-41DD-83D7-585CAD77311C}" type="pres">
      <dgm:prSet presAssocID="{BB6CAF49-91FA-4E31-86A7-892396DBA4D2}" presName="connectorText" presStyleLbl="sibTrans1D1" presStyleIdx="9" presStyleCnt="11"/>
      <dgm:spPr/>
    </dgm:pt>
    <dgm:pt modelId="{129C6A8E-415D-431B-8BB1-321BB22E1454}" type="pres">
      <dgm:prSet presAssocID="{20D752DF-913C-4997-85B8-EFFAF00EFF18}" presName="node" presStyleLbl="node1" presStyleIdx="10" presStyleCnt="12">
        <dgm:presLayoutVars>
          <dgm:bulletEnabled val="1"/>
        </dgm:presLayoutVars>
      </dgm:prSet>
      <dgm:spPr/>
    </dgm:pt>
    <dgm:pt modelId="{B876724C-11B3-4E43-AF35-7E984E2358AE}" type="pres">
      <dgm:prSet presAssocID="{12DA92EA-FCBB-4E9F-9860-4896829ADCDE}" presName="sibTrans" presStyleLbl="sibTrans1D1" presStyleIdx="10" presStyleCnt="11"/>
      <dgm:spPr/>
    </dgm:pt>
    <dgm:pt modelId="{30A3C11A-C87A-4A52-9C32-E0686B455EF9}" type="pres">
      <dgm:prSet presAssocID="{12DA92EA-FCBB-4E9F-9860-4896829ADCDE}" presName="connectorText" presStyleLbl="sibTrans1D1" presStyleIdx="10" presStyleCnt="11"/>
      <dgm:spPr/>
    </dgm:pt>
    <dgm:pt modelId="{30C1888A-A0BD-4B52-BF82-2B32D7202B47}" type="pres">
      <dgm:prSet presAssocID="{7509E71D-2C78-4D6B-985A-7B5F60750112}" presName="node" presStyleLbl="node1" presStyleIdx="11" presStyleCnt="12">
        <dgm:presLayoutVars>
          <dgm:bulletEnabled val="1"/>
        </dgm:presLayoutVars>
      </dgm:prSet>
      <dgm:spPr/>
    </dgm:pt>
  </dgm:ptLst>
  <dgm:cxnLst>
    <dgm:cxn modelId="{4D7D4814-B6F4-4661-BA7F-C8F28AF97B3F}" srcId="{7FBE7AD7-9A4B-4B57-8E89-DFFAABBF2D21}" destId="{20D752DF-913C-4997-85B8-EFFAF00EFF18}" srcOrd="10" destOrd="0" parTransId="{2E54215F-15F0-4DDD-BB06-8EDE1FB3A4E1}" sibTransId="{12DA92EA-FCBB-4E9F-9860-4896829ADCDE}"/>
    <dgm:cxn modelId="{D03BB91A-5538-411C-927F-B8A5FCDC03A6}" type="presOf" srcId="{B8EF6D95-8A1B-4883-A5B0-C79845E1B5EC}" destId="{8FDB6BDD-FF08-47F9-B399-171EFB56A099}" srcOrd="1" destOrd="0" presId="urn:microsoft.com/office/officeart/2005/8/layout/bProcess3"/>
    <dgm:cxn modelId="{105C1020-0797-44E1-9E74-F12B90A79BE4}" type="presOf" srcId="{12DA92EA-FCBB-4E9F-9860-4896829ADCDE}" destId="{30A3C11A-C87A-4A52-9C32-E0686B455EF9}" srcOrd="1" destOrd="0" presId="urn:microsoft.com/office/officeart/2005/8/layout/bProcess3"/>
    <dgm:cxn modelId="{9F27A136-98A4-4D92-AE7A-1DDFB81CEA6C}" type="presOf" srcId="{F452C11C-8DC6-4502-A369-B2983C6CC08E}" destId="{B14D0997-62F8-476E-A937-6A609A656D85}" srcOrd="1" destOrd="0" presId="urn:microsoft.com/office/officeart/2005/8/layout/bProcess3"/>
    <dgm:cxn modelId="{F272415C-3EB9-4344-9DA6-248027B7A8CD}" srcId="{7FBE7AD7-9A4B-4B57-8E89-DFFAABBF2D21}" destId="{8C37D24E-B8C4-4835-A100-7CE546FDD62B}" srcOrd="9" destOrd="0" parTransId="{91338647-C09F-4E03-BD44-FB0B7DB78599}" sibTransId="{BB6CAF49-91FA-4E31-86A7-892396DBA4D2}"/>
    <dgm:cxn modelId="{2E5FA05C-BDD2-4B9E-AC0B-A777CBBD48C1}" srcId="{7FBE7AD7-9A4B-4B57-8E89-DFFAABBF2D21}" destId="{38627426-4B30-4EEF-8E0F-F93BD13A95CF}" srcOrd="4" destOrd="0" parTransId="{A2C01F4D-F991-49FA-8B59-56F8F1933B9A}" sibTransId="{F452C11C-8DC6-4502-A369-B2983C6CC08E}"/>
    <dgm:cxn modelId="{F64D4C60-4414-4866-9CC8-C5C1BB070776}" type="presOf" srcId="{38BA54C7-0CA9-405A-9836-95FEB92D057C}" destId="{2A27D1A6-1418-48DD-AE52-77074293A115}" srcOrd="0" destOrd="0" presId="urn:microsoft.com/office/officeart/2005/8/layout/bProcess3"/>
    <dgm:cxn modelId="{8184C643-11B7-4A10-B4D8-4235E4B786CC}" type="presOf" srcId="{E018EDD0-4197-4EFB-A875-60744CA560F1}" destId="{A3E507E9-1480-481E-9461-CD850D3250AB}" srcOrd="1" destOrd="0" presId="urn:microsoft.com/office/officeart/2005/8/layout/bProcess3"/>
    <dgm:cxn modelId="{93051D45-BB0B-4B4E-A18C-8F860C1BE2B9}" type="presOf" srcId="{20D752DF-913C-4997-85B8-EFFAF00EFF18}" destId="{129C6A8E-415D-431B-8BB1-321BB22E1454}" srcOrd="0" destOrd="0" presId="urn:microsoft.com/office/officeart/2005/8/layout/bProcess3"/>
    <dgm:cxn modelId="{D0625549-7520-409F-86F6-CCB44F4D3FA9}" type="presOf" srcId="{D34086E2-9084-49D7-BA88-55F95B625697}" destId="{DF2A3DD6-82F9-4C4C-BC24-C1EC0DF05561}" srcOrd="0" destOrd="0" presId="urn:microsoft.com/office/officeart/2005/8/layout/bProcess3"/>
    <dgm:cxn modelId="{2943DF6C-4AAA-47C6-BB55-2BE34ED1F09B}" type="presOf" srcId="{BB6CAF49-91FA-4E31-86A7-892396DBA4D2}" destId="{03200130-647B-4C18-8D3E-E8AA9461BA26}" srcOrd="0" destOrd="0" presId="urn:microsoft.com/office/officeart/2005/8/layout/bProcess3"/>
    <dgm:cxn modelId="{FDF8B550-DB79-4341-B6EC-931676003D40}" type="presOf" srcId="{BAA31157-6F48-4973-854C-223800738339}" destId="{6BF7FD15-CE30-443A-A954-43E3E5370D1E}" srcOrd="1" destOrd="0" presId="urn:microsoft.com/office/officeart/2005/8/layout/bProcess3"/>
    <dgm:cxn modelId="{50DE0C72-CF81-4C32-9D43-94106ACAAC95}" srcId="{7FBE7AD7-9A4B-4B57-8E89-DFFAABBF2D21}" destId="{BB1D76E5-BF89-4FA1-AA44-A1A63C4D78D0}" srcOrd="2" destOrd="0" parTransId="{CF52A8CC-5BA7-40F3-A44B-2ADB90F40699}" sibTransId="{F96BDC27-860E-4D42-8BCB-1C49F97B5145}"/>
    <dgm:cxn modelId="{CBAF4A57-6758-4C92-8B9D-103749748C2E}" type="presOf" srcId="{2D2D2E9B-5435-4892-BBAE-6B2F5B516663}" destId="{0844A313-4F8C-4BBD-B521-3F43BCBF01BD}" srcOrd="0" destOrd="0" presId="urn:microsoft.com/office/officeart/2005/8/layout/bProcess3"/>
    <dgm:cxn modelId="{C327AC81-0013-4D5F-A0DA-64E252380252}" srcId="{7FBE7AD7-9A4B-4B57-8E89-DFFAABBF2D21}" destId="{7509E71D-2C78-4D6B-985A-7B5F60750112}" srcOrd="11" destOrd="0" parTransId="{19BE732E-927C-493B-88C6-E07EBEEE7008}" sibTransId="{3D959282-8AE5-4A1A-95CE-31032F41729D}"/>
    <dgm:cxn modelId="{09368B8C-D2EA-49D5-809A-A3AC51EBFA4D}" type="presOf" srcId="{7823C7D4-6F9C-4D54-9CA2-E3C776029E9E}" destId="{AF73729A-49AD-4FFF-BF7B-803A1D71C015}" srcOrd="1" destOrd="0" presId="urn:microsoft.com/office/officeart/2005/8/layout/bProcess3"/>
    <dgm:cxn modelId="{FB249D8E-0E0F-46AC-BDBA-0DF29025D073}" type="presOf" srcId="{A301FA14-9CB3-4C1A-95FD-F06DEFCFBF0F}" destId="{999D5F12-5CA4-4C70-ABDF-6D32E35005C9}" srcOrd="0" destOrd="0" presId="urn:microsoft.com/office/officeart/2005/8/layout/bProcess3"/>
    <dgm:cxn modelId="{62B0CF9B-0835-4FAE-87A9-385E3559CB8B}" type="presOf" srcId="{9B15433C-0DDF-43EF-A834-41851037EEC3}" destId="{D8B29942-F9A4-4D85-B42F-235054999BC7}" srcOrd="0" destOrd="0" presId="urn:microsoft.com/office/officeart/2005/8/layout/bProcess3"/>
    <dgm:cxn modelId="{E8CF4C9C-E179-4658-A78E-1703C827FD9B}" srcId="{7FBE7AD7-9A4B-4B57-8E89-DFFAABBF2D21}" destId="{9B15433C-0DDF-43EF-A834-41851037EEC3}" srcOrd="1" destOrd="0" parTransId="{7A8B44AF-CDA2-4DEE-AB31-1A3D2DCF1CBB}" sibTransId="{BAA31157-6F48-4973-854C-223800738339}"/>
    <dgm:cxn modelId="{D941DD9D-AE1E-4B66-A756-5B5D59CD5AF2}" srcId="{7FBE7AD7-9A4B-4B57-8E89-DFFAABBF2D21}" destId="{D34086E2-9084-49D7-BA88-55F95B625697}" srcOrd="3" destOrd="0" parTransId="{039E46A7-AC8F-4B22-97BD-E4B66069733F}" sibTransId="{7823C7D4-6F9C-4D54-9CA2-E3C776029E9E}"/>
    <dgm:cxn modelId="{FC0EDDA1-4B9C-49B3-8167-C4CC8D32022C}" type="presOf" srcId="{C4890743-BEAB-4880-8580-D1D3C1454EA0}" destId="{E7D13578-4129-4A99-8223-3DFBDFD37C68}" srcOrd="1" destOrd="0" presId="urn:microsoft.com/office/officeart/2005/8/layout/bProcess3"/>
    <dgm:cxn modelId="{0F1D95A5-53EB-442D-BCF5-6125B67495E8}" srcId="{7FBE7AD7-9A4B-4B57-8E89-DFFAABBF2D21}" destId="{5E1CA55D-5B0E-4DA0-8F6F-0879CA4269C8}" srcOrd="6" destOrd="0" parTransId="{037D362B-8DD4-4ED9-84D7-A92F6EB63C9A}" sibTransId="{BAE71F32-8F9A-46F8-9D61-41F2214B96DA}"/>
    <dgm:cxn modelId="{ED12A4A6-A0ED-46AB-947D-EDE43B8CC786}" type="presOf" srcId="{C4890743-BEAB-4880-8580-D1D3C1454EA0}" destId="{17817241-A287-4E61-8B6D-70084A171C43}" srcOrd="0" destOrd="0" presId="urn:microsoft.com/office/officeart/2005/8/layout/bProcess3"/>
    <dgm:cxn modelId="{988858A9-66B8-4359-B31F-5B86CD0D7B44}" srcId="{7FBE7AD7-9A4B-4B57-8E89-DFFAABBF2D21}" destId="{BBE91669-9966-48E5-B4F9-56F34ED46597}" srcOrd="0" destOrd="0" parTransId="{502836E6-5ECB-4013-ADCA-965E6E715329}" sibTransId="{21897758-E8E8-479E-8FE4-372ABF1CCCD0}"/>
    <dgm:cxn modelId="{D9C9B4AB-1327-40A8-B1EF-1624615BCEE6}" srcId="{7FBE7AD7-9A4B-4B57-8E89-DFFAABBF2D21}" destId="{A301FA14-9CB3-4C1A-95FD-F06DEFCFBF0F}" srcOrd="8" destOrd="0" parTransId="{8E30AD11-9C40-43A0-98AC-1792820C0581}" sibTransId="{C4890743-BEAB-4880-8580-D1D3C1454EA0}"/>
    <dgm:cxn modelId="{4DDB36B8-D631-47E6-9BE1-03E00EA3DA44}" srcId="{7FBE7AD7-9A4B-4B57-8E89-DFFAABBF2D21}" destId="{38BA54C7-0CA9-405A-9836-95FEB92D057C}" srcOrd="5" destOrd="0" parTransId="{28AA21C7-AE84-43CA-8C24-0E09F9462933}" sibTransId="{B8EF6D95-8A1B-4883-A5B0-C79845E1B5EC}"/>
    <dgm:cxn modelId="{6CFD9BC0-A6DB-4AAF-97BB-2E6578B4B544}" type="presOf" srcId="{38627426-4B30-4EEF-8E0F-F93BD13A95CF}" destId="{B92C2D10-D65A-4E91-ACAA-0BD27563F2FF}" srcOrd="0" destOrd="0" presId="urn:microsoft.com/office/officeart/2005/8/layout/bProcess3"/>
    <dgm:cxn modelId="{A43F4FC2-3ABD-4678-9AC5-DA5D816C83D7}" type="presOf" srcId="{E018EDD0-4197-4EFB-A875-60744CA560F1}" destId="{EF05BD7E-6D8F-41C0-9706-75C1687E15E8}" srcOrd="0" destOrd="0" presId="urn:microsoft.com/office/officeart/2005/8/layout/bProcess3"/>
    <dgm:cxn modelId="{30B7F3C3-9DEB-4FB1-86BA-A5FDE715B0B4}" srcId="{7FBE7AD7-9A4B-4B57-8E89-DFFAABBF2D21}" destId="{2D2D2E9B-5435-4892-BBAE-6B2F5B516663}" srcOrd="7" destOrd="0" parTransId="{132F6C6F-7C86-490C-AAE3-5452F73601DD}" sibTransId="{E018EDD0-4197-4EFB-A875-60744CA560F1}"/>
    <dgm:cxn modelId="{B20949C8-3BC4-47C7-AB0B-A9250468424E}" type="presOf" srcId="{BBE91669-9966-48E5-B4F9-56F34ED46597}" destId="{51B64CE9-15F0-4A2C-BAFA-36548138240B}" srcOrd="0" destOrd="0" presId="urn:microsoft.com/office/officeart/2005/8/layout/bProcess3"/>
    <dgm:cxn modelId="{D77147CD-A0E2-4129-A486-225564F94AA3}" type="presOf" srcId="{BB6CAF49-91FA-4E31-86A7-892396DBA4D2}" destId="{21F8E69C-3ADC-41DD-83D7-585CAD77311C}" srcOrd="1" destOrd="0" presId="urn:microsoft.com/office/officeart/2005/8/layout/bProcess3"/>
    <dgm:cxn modelId="{91547CCD-0A05-4149-B3C2-F62496DA7A77}" type="presOf" srcId="{BAE71F32-8F9A-46F8-9D61-41F2214B96DA}" destId="{DF0AC916-8BB8-45E1-9444-418C40099FFA}" srcOrd="0" destOrd="0" presId="urn:microsoft.com/office/officeart/2005/8/layout/bProcess3"/>
    <dgm:cxn modelId="{ECDFDDD3-7E83-4F19-B769-786B5C8EEF65}" type="presOf" srcId="{21897758-E8E8-479E-8FE4-372ABF1CCCD0}" destId="{7DFF4ABF-3923-430B-B215-1F032483692B}" srcOrd="1" destOrd="0" presId="urn:microsoft.com/office/officeart/2005/8/layout/bProcess3"/>
    <dgm:cxn modelId="{D7C258D5-331D-457B-8673-6EC800C44EF9}" type="presOf" srcId="{7509E71D-2C78-4D6B-985A-7B5F60750112}" destId="{30C1888A-A0BD-4B52-BF82-2B32D7202B47}" srcOrd="0" destOrd="0" presId="urn:microsoft.com/office/officeart/2005/8/layout/bProcess3"/>
    <dgm:cxn modelId="{F6924BD6-9A05-43F0-80A2-609723A8EDE0}" type="presOf" srcId="{BAE71F32-8F9A-46F8-9D61-41F2214B96DA}" destId="{F649BBD3-7064-4EAB-B843-66F48DA21927}" srcOrd="1" destOrd="0" presId="urn:microsoft.com/office/officeart/2005/8/layout/bProcess3"/>
    <dgm:cxn modelId="{957E5DD7-5361-4AAC-A2D5-8CD0CBB3AB4A}" type="presOf" srcId="{8C37D24E-B8C4-4835-A100-7CE546FDD62B}" destId="{8C0A9BBD-C6B1-419D-8B1C-A259BFCC9D76}" srcOrd="0" destOrd="0" presId="urn:microsoft.com/office/officeart/2005/8/layout/bProcess3"/>
    <dgm:cxn modelId="{1CDE6FD8-5661-4F00-8218-8E8E8CF3D800}" type="presOf" srcId="{B8EF6D95-8A1B-4883-A5B0-C79845E1B5EC}" destId="{A1C9A102-57C9-4F01-9B15-B7981D28984E}" srcOrd="0" destOrd="0" presId="urn:microsoft.com/office/officeart/2005/8/layout/bProcess3"/>
    <dgm:cxn modelId="{06771ADE-B954-4884-B945-8CDDB37E377B}" type="presOf" srcId="{7823C7D4-6F9C-4D54-9CA2-E3C776029E9E}" destId="{763EE92C-DC9A-4685-8E33-3991E69C2C9A}" srcOrd="0" destOrd="0" presId="urn:microsoft.com/office/officeart/2005/8/layout/bProcess3"/>
    <dgm:cxn modelId="{9BD210E7-C5EC-4AC1-A4F2-C110EBD9048F}" type="presOf" srcId="{BAA31157-6F48-4973-854C-223800738339}" destId="{B15DDB29-5236-495D-A840-9EEA70426C83}" srcOrd="0" destOrd="0" presId="urn:microsoft.com/office/officeart/2005/8/layout/bProcess3"/>
    <dgm:cxn modelId="{3B9CE2E7-22FC-4106-B092-E1B69D7ABC6A}" type="presOf" srcId="{12DA92EA-FCBB-4E9F-9860-4896829ADCDE}" destId="{B876724C-11B3-4E43-AF35-7E984E2358AE}" srcOrd="0" destOrd="0" presId="urn:microsoft.com/office/officeart/2005/8/layout/bProcess3"/>
    <dgm:cxn modelId="{E3087DEE-1C9B-4D3B-A6E6-4C24906541DF}" type="presOf" srcId="{BB1D76E5-BF89-4FA1-AA44-A1A63C4D78D0}" destId="{80134A69-2970-4160-8A35-4F1FF727E7AC}" srcOrd="0" destOrd="0" presId="urn:microsoft.com/office/officeart/2005/8/layout/bProcess3"/>
    <dgm:cxn modelId="{8D9BF4F1-AF2B-4231-9C27-79DB0D8B9DAE}" type="presOf" srcId="{F452C11C-8DC6-4502-A369-B2983C6CC08E}" destId="{926AD80F-5FF7-4122-8FBD-1055523A89D0}" srcOrd="0" destOrd="0" presId="urn:microsoft.com/office/officeart/2005/8/layout/bProcess3"/>
    <dgm:cxn modelId="{9A5432F3-6C56-41DA-9995-AAEF7DDFFF40}" type="presOf" srcId="{5E1CA55D-5B0E-4DA0-8F6F-0879CA4269C8}" destId="{37877F37-62B0-496A-93EB-B13E0B4CC7F0}" srcOrd="0" destOrd="0" presId="urn:microsoft.com/office/officeart/2005/8/layout/bProcess3"/>
    <dgm:cxn modelId="{6C797AF4-C757-41B4-B294-EA3A790EFB6C}" type="presOf" srcId="{F96BDC27-860E-4D42-8BCB-1C49F97B5145}" destId="{9F71B95A-9AE5-474C-9AEB-713A8BE62F90}" srcOrd="0" destOrd="0" presId="urn:microsoft.com/office/officeart/2005/8/layout/bProcess3"/>
    <dgm:cxn modelId="{41CA0BF5-B955-48B8-84DE-AE418362DD52}" type="presOf" srcId="{21897758-E8E8-479E-8FE4-372ABF1CCCD0}" destId="{20DA02B6-257B-42F7-842C-425C82CCAEDD}" srcOrd="0" destOrd="0" presId="urn:microsoft.com/office/officeart/2005/8/layout/bProcess3"/>
    <dgm:cxn modelId="{557EE2F9-B1C6-4FF1-89E6-5FD3E919FE70}" type="presOf" srcId="{F96BDC27-860E-4D42-8BCB-1C49F97B5145}" destId="{8533E626-ACF0-4C07-9B37-72BDF266DA36}" srcOrd="1" destOrd="0" presId="urn:microsoft.com/office/officeart/2005/8/layout/bProcess3"/>
    <dgm:cxn modelId="{2B49B4FE-4E17-49AF-8182-CF2F5E286B95}" type="presOf" srcId="{7FBE7AD7-9A4B-4B57-8E89-DFFAABBF2D21}" destId="{D3FD75D5-557B-4DB3-83A8-E1A58A358B42}" srcOrd="0" destOrd="0" presId="urn:microsoft.com/office/officeart/2005/8/layout/bProcess3"/>
    <dgm:cxn modelId="{6EB4112D-7690-4E46-9B53-355EF6289379}" type="presParOf" srcId="{D3FD75D5-557B-4DB3-83A8-E1A58A358B42}" destId="{51B64CE9-15F0-4A2C-BAFA-36548138240B}" srcOrd="0" destOrd="0" presId="urn:microsoft.com/office/officeart/2005/8/layout/bProcess3"/>
    <dgm:cxn modelId="{2F298A55-633F-4389-B137-98BB91AD3A62}" type="presParOf" srcId="{D3FD75D5-557B-4DB3-83A8-E1A58A358B42}" destId="{20DA02B6-257B-42F7-842C-425C82CCAEDD}" srcOrd="1" destOrd="0" presId="urn:microsoft.com/office/officeart/2005/8/layout/bProcess3"/>
    <dgm:cxn modelId="{F15BB7D6-9794-49BB-8B0C-9A0C92BA2224}" type="presParOf" srcId="{20DA02B6-257B-42F7-842C-425C82CCAEDD}" destId="{7DFF4ABF-3923-430B-B215-1F032483692B}" srcOrd="0" destOrd="0" presId="urn:microsoft.com/office/officeart/2005/8/layout/bProcess3"/>
    <dgm:cxn modelId="{164255A5-296D-405E-B4C3-A5F8A898ED32}" type="presParOf" srcId="{D3FD75D5-557B-4DB3-83A8-E1A58A358B42}" destId="{D8B29942-F9A4-4D85-B42F-235054999BC7}" srcOrd="2" destOrd="0" presId="urn:microsoft.com/office/officeart/2005/8/layout/bProcess3"/>
    <dgm:cxn modelId="{FCABFFF5-7E07-4882-89B7-0408A9802E57}" type="presParOf" srcId="{D3FD75D5-557B-4DB3-83A8-E1A58A358B42}" destId="{B15DDB29-5236-495D-A840-9EEA70426C83}" srcOrd="3" destOrd="0" presId="urn:microsoft.com/office/officeart/2005/8/layout/bProcess3"/>
    <dgm:cxn modelId="{3F6D28B8-9965-4784-AF8F-CF47130E49C5}" type="presParOf" srcId="{B15DDB29-5236-495D-A840-9EEA70426C83}" destId="{6BF7FD15-CE30-443A-A954-43E3E5370D1E}" srcOrd="0" destOrd="0" presId="urn:microsoft.com/office/officeart/2005/8/layout/bProcess3"/>
    <dgm:cxn modelId="{813C6449-EB4B-4BCB-82DF-89A61A8067CB}" type="presParOf" srcId="{D3FD75D5-557B-4DB3-83A8-E1A58A358B42}" destId="{80134A69-2970-4160-8A35-4F1FF727E7AC}" srcOrd="4" destOrd="0" presId="urn:microsoft.com/office/officeart/2005/8/layout/bProcess3"/>
    <dgm:cxn modelId="{9C66AE7C-1366-4B23-9E8B-1B6C66EABA11}" type="presParOf" srcId="{D3FD75D5-557B-4DB3-83A8-E1A58A358B42}" destId="{9F71B95A-9AE5-474C-9AEB-713A8BE62F90}" srcOrd="5" destOrd="0" presId="urn:microsoft.com/office/officeart/2005/8/layout/bProcess3"/>
    <dgm:cxn modelId="{89640039-68F5-4C62-B022-A53FC2C2C78E}" type="presParOf" srcId="{9F71B95A-9AE5-474C-9AEB-713A8BE62F90}" destId="{8533E626-ACF0-4C07-9B37-72BDF266DA36}" srcOrd="0" destOrd="0" presId="urn:microsoft.com/office/officeart/2005/8/layout/bProcess3"/>
    <dgm:cxn modelId="{311C9575-1FFD-4D0E-942B-E9B2F8CB377E}" type="presParOf" srcId="{D3FD75D5-557B-4DB3-83A8-E1A58A358B42}" destId="{DF2A3DD6-82F9-4C4C-BC24-C1EC0DF05561}" srcOrd="6" destOrd="0" presId="urn:microsoft.com/office/officeart/2005/8/layout/bProcess3"/>
    <dgm:cxn modelId="{029343DF-3851-4708-961D-7361C3F883CB}" type="presParOf" srcId="{D3FD75D5-557B-4DB3-83A8-E1A58A358B42}" destId="{763EE92C-DC9A-4685-8E33-3991E69C2C9A}" srcOrd="7" destOrd="0" presId="urn:microsoft.com/office/officeart/2005/8/layout/bProcess3"/>
    <dgm:cxn modelId="{CA1422F2-FBC3-4A2B-866C-5302DD9C5174}" type="presParOf" srcId="{763EE92C-DC9A-4685-8E33-3991E69C2C9A}" destId="{AF73729A-49AD-4FFF-BF7B-803A1D71C015}" srcOrd="0" destOrd="0" presId="urn:microsoft.com/office/officeart/2005/8/layout/bProcess3"/>
    <dgm:cxn modelId="{7EABF096-DE1A-4244-A487-A50D1B93F2A9}" type="presParOf" srcId="{D3FD75D5-557B-4DB3-83A8-E1A58A358B42}" destId="{B92C2D10-D65A-4E91-ACAA-0BD27563F2FF}" srcOrd="8" destOrd="0" presId="urn:microsoft.com/office/officeart/2005/8/layout/bProcess3"/>
    <dgm:cxn modelId="{EC4D8641-6B75-4286-B18A-90B65E011912}" type="presParOf" srcId="{D3FD75D5-557B-4DB3-83A8-E1A58A358B42}" destId="{926AD80F-5FF7-4122-8FBD-1055523A89D0}" srcOrd="9" destOrd="0" presId="urn:microsoft.com/office/officeart/2005/8/layout/bProcess3"/>
    <dgm:cxn modelId="{7E6F0710-6998-4C27-ABA9-B938728B687D}" type="presParOf" srcId="{926AD80F-5FF7-4122-8FBD-1055523A89D0}" destId="{B14D0997-62F8-476E-A937-6A609A656D85}" srcOrd="0" destOrd="0" presId="urn:microsoft.com/office/officeart/2005/8/layout/bProcess3"/>
    <dgm:cxn modelId="{CE9A1388-5C46-4F37-8E55-9F4BF4818A95}" type="presParOf" srcId="{D3FD75D5-557B-4DB3-83A8-E1A58A358B42}" destId="{2A27D1A6-1418-48DD-AE52-77074293A115}" srcOrd="10" destOrd="0" presId="urn:microsoft.com/office/officeart/2005/8/layout/bProcess3"/>
    <dgm:cxn modelId="{DFE5B060-99E2-4FC6-B348-40BEA5A13985}" type="presParOf" srcId="{D3FD75D5-557B-4DB3-83A8-E1A58A358B42}" destId="{A1C9A102-57C9-4F01-9B15-B7981D28984E}" srcOrd="11" destOrd="0" presId="urn:microsoft.com/office/officeart/2005/8/layout/bProcess3"/>
    <dgm:cxn modelId="{7398FCE1-9513-411C-8731-B4D6A6F13C67}" type="presParOf" srcId="{A1C9A102-57C9-4F01-9B15-B7981D28984E}" destId="{8FDB6BDD-FF08-47F9-B399-171EFB56A099}" srcOrd="0" destOrd="0" presId="urn:microsoft.com/office/officeart/2005/8/layout/bProcess3"/>
    <dgm:cxn modelId="{F37AE872-AC3F-4EA3-A26A-962831806584}" type="presParOf" srcId="{D3FD75D5-557B-4DB3-83A8-E1A58A358B42}" destId="{37877F37-62B0-496A-93EB-B13E0B4CC7F0}" srcOrd="12" destOrd="0" presId="urn:microsoft.com/office/officeart/2005/8/layout/bProcess3"/>
    <dgm:cxn modelId="{6F65F445-9095-48B8-8BE6-246C00235D95}" type="presParOf" srcId="{D3FD75D5-557B-4DB3-83A8-E1A58A358B42}" destId="{DF0AC916-8BB8-45E1-9444-418C40099FFA}" srcOrd="13" destOrd="0" presId="urn:microsoft.com/office/officeart/2005/8/layout/bProcess3"/>
    <dgm:cxn modelId="{236989E0-2A12-4C2F-99AE-A91695089F06}" type="presParOf" srcId="{DF0AC916-8BB8-45E1-9444-418C40099FFA}" destId="{F649BBD3-7064-4EAB-B843-66F48DA21927}" srcOrd="0" destOrd="0" presId="urn:microsoft.com/office/officeart/2005/8/layout/bProcess3"/>
    <dgm:cxn modelId="{B19137FD-9D62-43F4-BC5E-149CC6676652}" type="presParOf" srcId="{D3FD75D5-557B-4DB3-83A8-E1A58A358B42}" destId="{0844A313-4F8C-4BBD-B521-3F43BCBF01BD}" srcOrd="14" destOrd="0" presId="urn:microsoft.com/office/officeart/2005/8/layout/bProcess3"/>
    <dgm:cxn modelId="{88419A61-14A7-4294-AECF-4A45B470CBC2}" type="presParOf" srcId="{D3FD75D5-557B-4DB3-83A8-E1A58A358B42}" destId="{EF05BD7E-6D8F-41C0-9706-75C1687E15E8}" srcOrd="15" destOrd="0" presId="urn:microsoft.com/office/officeart/2005/8/layout/bProcess3"/>
    <dgm:cxn modelId="{92FC71E8-F225-444C-8C25-8EB29142A72A}" type="presParOf" srcId="{EF05BD7E-6D8F-41C0-9706-75C1687E15E8}" destId="{A3E507E9-1480-481E-9461-CD850D3250AB}" srcOrd="0" destOrd="0" presId="urn:microsoft.com/office/officeart/2005/8/layout/bProcess3"/>
    <dgm:cxn modelId="{5F5D3669-38B5-4BBC-A8E3-9C30FBB16762}" type="presParOf" srcId="{D3FD75D5-557B-4DB3-83A8-E1A58A358B42}" destId="{999D5F12-5CA4-4C70-ABDF-6D32E35005C9}" srcOrd="16" destOrd="0" presId="urn:microsoft.com/office/officeart/2005/8/layout/bProcess3"/>
    <dgm:cxn modelId="{D592F780-0372-4B5C-BFE7-A71A657D144C}" type="presParOf" srcId="{D3FD75D5-557B-4DB3-83A8-E1A58A358B42}" destId="{17817241-A287-4E61-8B6D-70084A171C43}" srcOrd="17" destOrd="0" presId="urn:microsoft.com/office/officeart/2005/8/layout/bProcess3"/>
    <dgm:cxn modelId="{F5C64F59-50FE-4BD9-96C4-F6CE49228B55}" type="presParOf" srcId="{17817241-A287-4E61-8B6D-70084A171C43}" destId="{E7D13578-4129-4A99-8223-3DFBDFD37C68}" srcOrd="0" destOrd="0" presId="urn:microsoft.com/office/officeart/2005/8/layout/bProcess3"/>
    <dgm:cxn modelId="{5CBB48AA-6721-4CEB-A7F0-D3B364DC23D5}" type="presParOf" srcId="{D3FD75D5-557B-4DB3-83A8-E1A58A358B42}" destId="{8C0A9BBD-C6B1-419D-8B1C-A259BFCC9D76}" srcOrd="18" destOrd="0" presId="urn:microsoft.com/office/officeart/2005/8/layout/bProcess3"/>
    <dgm:cxn modelId="{D579B28A-8DA6-483A-A2CD-F55602418F8B}" type="presParOf" srcId="{D3FD75D5-557B-4DB3-83A8-E1A58A358B42}" destId="{03200130-647B-4C18-8D3E-E8AA9461BA26}" srcOrd="19" destOrd="0" presId="urn:microsoft.com/office/officeart/2005/8/layout/bProcess3"/>
    <dgm:cxn modelId="{F93217DF-AA95-4047-A9CA-5A3E079F2CA4}" type="presParOf" srcId="{03200130-647B-4C18-8D3E-E8AA9461BA26}" destId="{21F8E69C-3ADC-41DD-83D7-585CAD77311C}" srcOrd="0" destOrd="0" presId="urn:microsoft.com/office/officeart/2005/8/layout/bProcess3"/>
    <dgm:cxn modelId="{B0CE60E6-0886-42F4-A725-710CAB4F83DF}" type="presParOf" srcId="{D3FD75D5-557B-4DB3-83A8-E1A58A358B42}" destId="{129C6A8E-415D-431B-8BB1-321BB22E1454}" srcOrd="20" destOrd="0" presId="urn:microsoft.com/office/officeart/2005/8/layout/bProcess3"/>
    <dgm:cxn modelId="{42418AB9-1F6D-4F9F-8741-0B3B25EF9D4B}" type="presParOf" srcId="{D3FD75D5-557B-4DB3-83A8-E1A58A358B42}" destId="{B876724C-11B3-4E43-AF35-7E984E2358AE}" srcOrd="21" destOrd="0" presId="urn:microsoft.com/office/officeart/2005/8/layout/bProcess3"/>
    <dgm:cxn modelId="{8E8DFD41-2CBF-460A-8ABF-B53ACEC2E23C}" type="presParOf" srcId="{B876724C-11B3-4E43-AF35-7E984E2358AE}" destId="{30A3C11A-C87A-4A52-9C32-E0686B455EF9}" srcOrd="0" destOrd="0" presId="urn:microsoft.com/office/officeart/2005/8/layout/bProcess3"/>
    <dgm:cxn modelId="{EF7849F5-9B8F-4714-93E6-9FFAB4E06563}" type="presParOf" srcId="{D3FD75D5-557B-4DB3-83A8-E1A58A358B42}" destId="{30C1888A-A0BD-4B52-BF82-2B32D7202B47}" srcOrd="22" destOrd="0" presId="urn:microsoft.com/office/officeart/2005/8/layout/bProcess3"/>
  </dgm:cxnLst>
  <dgm:bg>
    <a:noFill/>
  </dgm:bg>
  <dgm:whole>
    <a:ln w="9525" cap="rnd">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588C8-A489-4FAA-863C-B0D135444A40}">
      <dsp:nvSpPr>
        <dsp:cNvPr id="0" name=""/>
        <dsp:cNvSpPr/>
      </dsp:nvSpPr>
      <dsp:spPr>
        <a:xfrm rot="5400000">
          <a:off x="1123927" y="33312"/>
          <a:ext cx="509325" cy="4431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a:t>
          </a:r>
        </a:p>
      </dsp:txBody>
      <dsp:txXfrm rot="-5400000">
        <a:off x="1226085" y="79576"/>
        <a:ext cx="305009" cy="350585"/>
      </dsp:txXfrm>
    </dsp:sp>
    <dsp:sp modelId="{D94A4AD3-C3E9-479E-8486-0F53FD99ADB3}">
      <dsp:nvSpPr>
        <dsp:cNvPr id="0" name=""/>
        <dsp:cNvSpPr/>
      </dsp:nvSpPr>
      <dsp:spPr>
        <a:xfrm>
          <a:off x="1613593" y="102071"/>
          <a:ext cx="568407" cy="305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 </a:t>
          </a:r>
        </a:p>
      </dsp:txBody>
      <dsp:txXfrm>
        <a:off x="1613593" y="102071"/>
        <a:ext cx="568407" cy="305595"/>
      </dsp:txXfrm>
    </dsp:sp>
    <dsp:sp modelId="{AA4D5E47-DF7A-4356-AC55-A6FD5A41A169}">
      <dsp:nvSpPr>
        <dsp:cNvPr id="0" name=""/>
        <dsp:cNvSpPr/>
      </dsp:nvSpPr>
      <dsp:spPr>
        <a:xfrm rot="5400000">
          <a:off x="645365" y="33312"/>
          <a:ext cx="509325" cy="4431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5400000">
        <a:off x="747523" y="79576"/>
        <a:ext cx="305009" cy="350585"/>
      </dsp:txXfrm>
    </dsp:sp>
    <dsp:sp modelId="{14E4998D-8E0E-456A-B40C-CA1B30CE23BC}">
      <dsp:nvSpPr>
        <dsp:cNvPr id="0" name=""/>
        <dsp:cNvSpPr/>
      </dsp:nvSpPr>
      <dsp:spPr>
        <a:xfrm rot="5400000">
          <a:off x="883729" y="465627"/>
          <a:ext cx="509325" cy="4431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B</a:t>
          </a:r>
        </a:p>
      </dsp:txBody>
      <dsp:txXfrm rot="-5400000">
        <a:off x="985887" y="511891"/>
        <a:ext cx="305009" cy="350585"/>
      </dsp:txXfrm>
    </dsp:sp>
    <dsp:sp modelId="{D08A3B77-8B8E-49B8-963C-88E2EAD732CE}">
      <dsp:nvSpPr>
        <dsp:cNvPr id="0" name=""/>
        <dsp:cNvSpPr/>
      </dsp:nvSpPr>
      <dsp:spPr>
        <a:xfrm>
          <a:off x="348428" y="534386"/>
          <a:ext cx="550071" cy="305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r" defTabSz="622300">
            <a:lnSpc>
              <a:spcPct val="90000"/>
            </a:lnSpc>
            <a:spcBef>
              <a:spcPct val="0"/>
            </a:spcBef>
            <a:spcAft>
              <a:spcPct val="35000"/>
            </a:spcAft>
            <a:buNone/>
          </a:pPr>
          <a:r>
            <a:rPr lang="en-US" sz="1400" kern="1200" dirty="0"/>
            <a:t> </a:t>
          </a:r>
        </a:p>
      </dsp:txBody>
      <dsp:txXfrm>
        <a:off x="348428" y="534386"/>
        <a:ext cx="550071" cy="305595"/>
      </dsp:txXfrm>
    </dsp:sp>
    <dsp:sp modelId="{5D6E3BD3-0B5A-4D2E-88A9-C93E3338F6B6}">
      <dsp:nvSpPr>
        <dsp:cNvPr id="0" name=""/>
        <dsp:cNvSpPr/>
      </dsp:nvSpPr>
      <dsp:spPr>
        <a:xfrm rot="5400000">
          <a:off x="1362291" y="465627"/>
          <a:ext cx="509325" cy="4431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5400000">
        <a:off x="1464449" y="511891"/>
        <a:ext cx="305009" cy="350585"/>
      </dsp:txXfrm>
    </dsp:sp>
    <dsp:sp modelId="{9B7C8307-7191-4B6B-9E4F-179B55A58745}">
      <dsp:nvSpPr>
        <dsp:cNvPr id="0" name=""/>
        <dsp:cNvSpPr/>
      </dsp:nvSpPr>
      <dsp:spPr>
        <a:xfrm rot="5400000">
          <a:off x="1123927" y="897943"/>
          <a:ext cx="509325" cy="4431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a:t>
          </a:r>
        </a:p>
      </dsp:txBody>
      <dsp:txXfrm rot="-5400000">
        <a:off x="1226085" y="944207"/>
        <a:ext cx="305009" cy="350585"/>
      </dsp:txXfrm>
    </dsp:sp>
    <dsp:sp modelId="{5D85DC9A-632E-472A-B940-AA3D6137EF59}">
      <dsp:nvSpPr>
        <dsp:cNvPr id="0" name=""/>
        <dsp:cNvSpPr/>
      </dsp:nvSpPr>
      <dsp:spPr>
        <a:xfrm>
          <a:off x="1613593" y="966702"/>
          <a:ext cx="568407" cy="305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 </a:t>
          </a:r>
        </a:p>
      </dsp:txBody>
      <dsp:txXfrm>
        <a:off x="1613593" y="966702"/>
        <a:ext cx="568407" cy="305595"/>
      </dsp:txXfrm>
    </dsp:sp>
    <dsp:sp modelId="{4E88CDE7-7BD9-4132-9823-5F9A6C3BF4E5}">
      <dsp:nvSpPr>
        <dsp:cNvPr id="0" name=""/>
        <dsp:cNvSpPr/>
      </dsp:nvSpPr>
      <dsp:spPr>
        <a:xfrm rot="5400000">
          <a:off x="645365" y="897943"/>
          <a:ext cx="509325" cy="443113"/>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5400000">
        <a:off x="747523" y="944207"/>
        <a:ext cx="305009" cy="3505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8A106-036A-4CB6-ACCF-63D7E3F997B0}">
      <dsp:nvSpPr>
        <dsp:cNvPr id="0" name=""/>
        <dsp:cNvSpPr/>
      </dsp:nvSpPr>
      <dsp:spPr>
        <a:xfrm>
          <a:off x="743151" y="0"/>
          <a:ext cx="743151" cy="520951"/>
        </a:xfrm>
        <a:prstGeom prst="trapezoid">
          <a:avLst>
            <a:gd name="adj" fmla="val 7132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 </a:t>
          </a:r>
        </a:p>
      </dsp:txBody>
      <dsp:txXfrm>
        <a:off x="743151" y="0"/>
        <a:ext cx="743151" cy="520951"/>
      </dsp:txXfrm>
    </dsp:sp>
    <dsp:sp modelId="{39285CA1-A3E6-411E-AB2F-639B7D4871B6}">
      <dsp:nvSpPr>
        <dsp:cNvPr id="0" name=""/>
        <dsp:cNvSpPr/>
      </dsp:nvSpPr>
      <dsp:spPr>
        <a:xfrm>
          <a:off x="377491" y="510438"/>
          <a:ext cx="1486302" cy="520951"/>
        </a:xfrm>
        <a:prstGeom prst="trapezoid">
          <a:avLst>
            <a:gd name="adj" fmla="val 7132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 </a:t>
          </a:r>
        </a:p>
      </dsp:txBody>
      <dsp:txXfrm>
        <a:off x="637594" y="510438"/>
        <a:ext cx="966096" cy="520951"/>
      </dsp:txXfrm>
    </dsp:sp>
    <dsp:sp modelId="{9AB22372-28D1-4222-99B5-E0F3E66E536E}">
      <dsp:nvSpPr>
        <dsp:cNvPr id="0" name=""/>
        <dsp:cNvSpPr/>
      </dsp:nvSpPr>
      <dsp:spPr>
        <a:xfrm>
          <a:off x="0" y="1041903"/>
          <a:ext cx="2229454" cy="520951"/>
        </a:xfrm>
        <a:prstGeom prst="trapezoid">
          <a:avLst>
            <a:gd name="adj" fmla="val 7132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 </a:t>
          </a:r>
        </a:p>
      </dsp:txBody>
      <dsp:txXfrm>
        <a:off x="390154" y="1041903"/>
        <a:ext cx="1449145" cy="5209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8A106-036A-4CB6-ACCF-63D7E3F997B0}">
      <dsp:nvSpPr>
        <dsp:cNvPr id="0" name=""/>
        <dsp:cNvSpPr/>
      </dsp:nvSpPr>
      <dsp:spPr>
        <a:xfrm>
          <a:off x="828084" y="0"/>
          <a:ext cx="828084" cy="540731"/>
        </a:xfrm>
        <a:prstGeom prst="trapezoid">
          <a:avLst>
            <a:gd name="adj" fmla="val 7657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 </a:t>
          </a:r>
        </a:p>
      </dsp:txBody>
      <dsp:txXfrm>
        <a:off x="828084" y="0"/>
        <a:ext cx="828084" cy="540731"/>
      </dsp:txXfrm>
    </dsp:sp>
    <dsp:sp modelId="{39285CA1-A3E6-411E-AB2F-639B7D4871B6}">
      <dsp:nvSpPr>
        <dsp:cNvPr id="0" name=""/>
        <dsp:cNvSpPr/>
      </dsp:nvSpPr>
      <dsp:spPr>
        <a:xfrm>
          <a:off x="420633" y="529819"/>
          <a:ext cx="1656169" cy="540731"/>
        </a:xfrm>
        <a:prstGeom prst="trapezoid">
          <a:avLst>
            <a:gd name="adj" fmla="val 7657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 </a:t>
          </a:r>
        </a:p>
      </dsp:txBody>
      <dsp:txXfrm>
        <a:off x="710463" y="529819"/>
        <a:ext cx="1076510" cy="540731"/>
      </dsp:txXfrm>
    </dsp:sp>
    <dsp:sp modelId="{9AB22372-28D1-4222-99B5-E0F3E66E536E}">
      <dsp:nvSpPr>
        <dsp:cNvPr id="0" name=""/>
        <dsp:cNvSpPr/>
      </dsp:nvSpPr>
      <dsp:spPr>
        <a:xfrm>
          <a:off x="0" y="1081463"/>
          <a:ext cx="2484254" cy="540731"/>
        </a:xfrm>
        <a:prstGeom prst="trapezoid">
          <a:avLst>
            <a:gd name="adj" fmla="val 7657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 </a:t>
          </a:r>
        </a:p>
      </dsp:txBody>
      <dsp:txXfrm>
        <a:off x="434744" y="1081463"/>
        <a:ext cx="1614765" cy="5407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588C8-A489-4FAA-863C-B0D135444A40}">
      <dsp:nvSpPr>
        <dsp:cNvPr id="0" name=""/>
        <dsp:cNvSpPr/>
      </dsp:nvSpPr>
      <dsp:spPr>
        <a:xfrm rot="5400000">
          <a:off x="542457" y="13323"/>
          <a:ext cx="203036" cy="17664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kern="1200" dirty="0"/>
            <a:t>A</a:t>
          </a:r>
        </a:p>
      </dsp:txBody>
      <dsp:txXfrm rot="-5400000">
        <a:off x="583181" y="31766"/>
        <a:ext cx="121588" cy="139756"/>
      </dsp:txXfrm>
    </dsp:sp>
    <dsp:sp modelId="{D94A4AD3-C3E9-479E-8486-0F53FD99ADB3}">
      <dsp:nvSpPr>
        <dsp:cNvPr id="0" name=""/>
        <dsp:cNvSpPr/>
      </dsp:nvSpPr>
      <dsp:spPr>
        <a:xfrm>
          <a:off x="737657" y="40733"/>
          <a:ext cx="226589" cy="121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l" defTabSz="222250">
            <a:lnSpc>
              <a:spcPct val="90000"/>
            </a:lnSpc>
            <a:spcBef>
              <a:spcPct val="0"/>
            </a:spcBef>
            <a:spcAft>
              <a:spcPct val="35000"/>
            </a:spcAft>
            <a:buNone/>
          </a:pPr>
          <a:r>
            <a:rPr lang="en-US" sz="500" kern="1200" dirty="0"/>
            <a:t> </a:t>
          </a:r>
        </a:p>
      </dsp:txBody>
      <dsp:txXfrm>
        <a:off x="737657" y="40733"/>
        <a:ext cx="226589" cy="121822"/>
      </dsp:txXfrm>
    </dsp:sp>
    <dsp:sp modelId="{AA4D5E47-DF7A-4356-AC55-A6FD5A41A169}">
      <dsp:nvSpPr>
        <dsp:cNvPr id="0" name=""/>
        <dsp:cNvSpPr/>
      </dsp:nvSpPr>
      <dsp:spPr>
        <a:xfrm rot="5400000">
          <a:off x="351684" y="13323"/>
          <a:ext cx="203036" cy="17664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2408" y="31766"/>
        <a:ext cx="121588" cy="139756"/>
      </dsp:txXfrm>
    </dsp:sp>
    <dsp:sp modelId="{14E4998D-8E0E-456A-B40C-CA1B30CE23BC}">
      <dsp:nvSpPr>
        <dsp:cNvPr id="0" name=""/>
        <dsp:cNvSpPr/>
      </dsp:nvSpPr>
      <dsp:spPr>
        <a:xfrm rot="5400000">
          <a:off x="468932" y="226426"/>
          <a:ext cx="203036" cy="17664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kern="1200" dirty="0"/>
            <a:t>B</a:t>
          </a:r>
        </a:p>
      </dsp:txBody>
      <dsp:txXfrm rot="-5400000">
        <a:off x="509656" y="244869"/>
        <a:ext cx="121588" cy="139756"/>
      </dsp:txXfrm>
    </dsp:sp>
    <dsp:sp modelId="{D08A3B77-8B8E-49B8-963C-88E2EAD732CE}">
      <dsp:nvSpPr>
        <dsp:cNvPr id="0" name=""/>
        <dsp:cNvSpPr/>
      </dsp:nvSpPr>
      <dsp:spPr>
        <a:xfrm>
          <a:off x="233313" y="213070"/>
          <a:ext cx="219279" cy="121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r" defTabSz="222250">
            <a:lnSpc>
              <a:spcPct val="90000"/>
            </a:lnSpc>
            <a:spcBef>
              <a:spcPct val="0"/>
            </a:spcBef>
            <a:spcAft>
              <a:spcPct val="35000"/>
            </a:spcAft>
            <a:buNone/>
          </a:pPr>
          <a:r>
            <a:rPr lang="en-US" sz="500" kern="1200" dirty="0"/>
            <a:t> </a:t>
          </a:r>
        </a:p>
      </dsp:txBody>
      <dsp:txXfrm>
        <a:off x="233313" y="213070"/>
        <a:ext cx="219279" cy="121822"/>
      </dsp:txXfrm>
    </dsp:sp>
    <dsp:sp modelId="{5D6E3BD3-0B5A-4D2E-88A9-C93E3338F6B6}">
      <dsp:nvSpPr>
        <dsp:cNvPr id="0" name=""/>
        <dsp:cNvSpPr/>
      </dsp:nvSpPr>
      <dsp:spPr>
        <a:xfrm rot="5400000">
          <a:off x="637478" y="185660"/>
          <a:ext cx="203036" cy="17664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678202" y="204103"/>
        <a:ext cx="121588" cy="139756"/>
      </dsp:txXfrm>
    </dsp:sp>
    <dsp:sp modelId="{9B7C8307-7191-4B6B-9E4F-179B55A58745}">
      <dsp:nvSpPr>
        <dsp:cNvPr id="0" name=""/>
        <dsp:cNvSpPr/>
      </dsp:nvSpPr>
      <dsp:spPr>
        <a:xfrm rot="5400000">
          <a:off x="542457" y="357998"/>
          <a:ext cx="203036" cy="17664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kern="1200" dirty="0"/>
            <a:t>C</a:t>
          </a:r>
        </a:p>
      </dsp:txBody>
      <dsp:txXfrm rot="-5400000">
        <a:off x="583181" y="376441"/>
        <a:ext cx="121588" cy="139756"/>
      </dsp:txXfrm>
    </dsp:sp>
    <dsp:sp modelId="{5D85DC9A-632E-472A-B940-AA3D6137EF59}">
      <dsp:nvSpPr>
        <dsp:cNvPr id="0" name=""/>
        <dsp:cNvSpPr/>
      </dsp:nvSpPr>
      <dsp:spPr>
        <a:xfrm>
          <a:off x="737657" y="385408"/>
          <a:ext cx="226589" cy="121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l" defTabSz="222250">
            <a:lnSpc>
              <a:spcPct val="90000"/>
            </a:lnSpc>
            <a:spcBef>
              <a:spcPct val="0"/>
            </a:spcBef>
            <a:spcAft>
              <a:spcPct val="35000"/>
            </a:spcAft>
            <a:buNone/>
          </a:pPr>
          <a:r>
            <a:rPr lang="en-US" sz="500" kern="1200" dirty="0"/>
            <a:t> </a:t>
          </a:r>
        </a:p>
      </dsp:txBody>
      <dsp:txXfrm>
        <a:off x="737657" y="385408"/>
        <a:ext cx="226589" cy="121822"/>
      </dsp:txXfrm>
    </dsp:sp>
    <dsp:sp modelId="{4E88CDE7-7BD9-4132-9823-5F9A6C3BF4E5}">
      <dsp:nvSpPr>
        <dsp:cNvPr id="0" name=""/>
        <dsp:cNvSpPr/>
      </dsp:nvSpPr>
      <dsp:spPr>
        <a:xfrm rot="5400000">
          <a:off x="351684" y="357998"/>
          <a:ext cx="203036" cy="17664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2408" y="376441"/>
        <a:ext cx="121588" cy="1397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588C8-A489-4FAA-863C-B0D135444A40}">
      <dsp:nvSpPr>
        <dsp:cNvPr id="0" name=""/>
        <dsp:cNvSpPr/>
      </dsp:nvSpPr>
      <dsp:spPr>
        <a:xfrm rot="5400000">
          <a:off x="542457" y="13323"/>
          <a:ext cx="203036" cy="17664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kern="1200" dirty="0"/>
            <a:t>A</a:t>
          </a:r>
        </a:p>
      </dsp:txBody>
      <dsp:txXfrm rot="-5400000">
        <a:off x="583181" y="31766"/>
        <a:ext cx="121588" cy="139756"/>
      </dsp:txXfrm>
    </dsp:sp>
    <dsp:sp modelId="{D94A4AD3-C3E9-479E-8486-0F53FD99ADB3}">
      <dsp:nvSpPr>
        <dsp:cNvPr id="0" name=""/>
        <dsp:cNvSpPr/>
      </dsp:nvSpPr>
      <dsp:spPr>
        <a:xfrm>
          <a:off x="737657" y="40733"/>
          <a:ext cx="226589" cy="121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l" defTabSz="222250">
            <a:lnSpc>
              <a:spcPct val="90000"/>
            </a:lnSpc>
            <a:spcBef>
              <a:spcPct val="0"/>
            </a:spcBef>
            <a:spcAft>
              <a:spcPct val="35000"/>
            </a:spcAft>
            <a:buNone/>
          </a:pPr>
          <a:r>
            <a:rPr lang="en-US" sz="500" kern="1200" dirty="0"/>
            <a:t> </a:t>
          </a:r>
        </a:p>
      </dsp:txBody>
      <dsp:txXfrm>
        <a:off x="737657" y="40733"/>
        <a:ext cx="226589" cy="121822"/>
      </dsp:txXfrm>
    </dsp:sp>
    <dsp:sp modelId="{AA4D5E47-DF7A-4356-AC55-A6FD5A41A169}">
      <dsp:nvSpPr>
        <dsp:cNvPr id="0" name=""/>
        <dsp:cNvSpPr/>
      </dsp:nvSpPr>
      <dsp:spPr>
        <a:xfrm rot="5400000">
          <a:off x="351684" y="13323"/>
          <a:ext cx="203036" cy="17664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2408" y="31766"/>
        <a:ext cx="121588" cy="139756"/>
      </dsp:txXfrm>
    </dsp:sp>
    <dsp:sp modelId="{14E4998D-8E0E-456A-B40C-CA1B30CE23BC}">
      <dsp:nvSpPr>
        <dsp:cNvPr id="0" name=""/>
        <dsp:cNvSpPr/>
      </dsp:nvSpPr>
      <dsp:spPr>
        <a:xfrm rot="5400000">
          <a:off x="468932" y="226426"/>
          <a:ext cx="203036" cy="17664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kern="1200" dirty="0"/>
            <a:t>B</a:t>
          </a:r>
        </a:p>
      </dsp:txBody>
      <dsp:txXfrm rot="-5400000">
        <a:off x="509656" y="244869"/>
        <a:ext cx="121588" cy="139756"/>
      </dsp:txXfrm>
    </dsp:sp>
    <dsp:sp modelId="{D08A3B77-8B8E-49B8-963C-88E2EAD732CE}">
      <dsp:nvSpPr>
        <dsp:cNvPr id="0" name=""/>
        <dsp:cNvSpPr/>
      </dsp:nvSpPr>
      <dsp:spPr>
        <a:xfrm>
          <a:off x="233313" y="213070"/>
          <a:ext cx="219279" cy="121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r" defTabSz="222250">
            <a:lnSpc>
              <a:spcPct val="90000"/>
            </a:lnSpc>
            <a:spcBef>
              <a:spcPct val="0"/>
            </a:spcBef>
            <a:spcAft>
              <a:spcPct val="35000"/>
            </a:spcAft>
            <a:buNone/>
          </a:pPr>
          <a:r>
            <a:rPr lang="en-US" sz="500" kern="1200" dirty="0"/>
            <a:t> </a:t>
          </a:r>
        </a:p>
      </dsp:txBody>
      <dsp:txXfrm>
        <a:off x="233313" y="213070"/>
        <a:ext cx="219279" cy="121822"/>
      </dsp:txXfrm>
    </dsp:sp>
    <dsp:sp modelId="{5D6E3BD3-0B5A-4D2E-88A9-C93E3338F6B6}">
      <dsp:nvSpPr>
        <dsp:cNvPr id="0" name=""/>
        <dsp:cNvSpPr/>
      </dsp:nvSpPr>
      <dsp:spPr>
        <a:xfrm rot="5400000">
          <a:off x="637478" y="185660"/>
          <a:ext cx="203036" cy="17664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678202" y="204103"/>
        <a:ext cx="121588" cy="139756"/>
      </dsp:txXfrm>
    </dsp:sp>
    <dsp:sp modelId="{9B7C8307-7191-4B6B-9E4F-179B55A58745}">
      <dsp:nvSpPr>
        <dsp:cNvPr id="0" name=""/>
        <dsp:cNvSpPr/>
      </dsp:nvSpPr>
      <dsp:spPr>
        <a:xfrm rot="5400000">
          <a:off x="542457" y="357998"/>
          <a:ext cx="203036" cy="17664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kern="1200" dirty="0"/>
            <a:t>C</a:t>
          </a:r>
        </a:p>
      </dsp:txBody>
      <dsp:txXfrm rot="-5400000">
        <a:off x="583181" y="376441"/>
        <a:ext cx="121588" cy="139756"/>
      </dsp:txXfrm>
    </dsp:sp>
    <dsp:sp modelId="{5D85DC9A-632E-472A-B940-AA3D6137EF59}">
      <dsp:nvSpPr>
        <dsp:cNvPr id="0" name=""/>
        <dsp:cNvSpPr/>
      </dsp:nvSpPr>
      <dsp:spPr>
        <a:xfrm>
          <a:off x="737657" y="385408"/>
          <a:ext cx="226589" cy="121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l" defTabSz="222250">
            <a:lnSpc>
              <a:spcPct val="90000"/>
            </a:lnSpc>
            <a:spcBef>
              <a:spcPct val="0"/>
            </a:spcBef>
            <a:spcAft>
              <a:spcPct val="35000"/>
            </a:spcAft>
            <a:buNone/>
          </a:pPr>
          <a:r>
            <a:rPr lang="en-US" sz="500" kern="1200" dirty="0"/>
            <a:t> </a:t>
          </a:r>
        </a:p>
      </dsp:txBody>
      <dsp:txXfrm>
        <a:off x="737657" y="385408"/>
        <a:ext cx="226589" cy="121822"/>
      </dsp:txXfrm>
    </dsp:sp>
    <dsp:sp modelId="{4E88CDE7-7BD9-4132-9823-5F9A6C3BF4E5}">
      <dsp:nvSpPr>
        <dsp:cNvPr id="0" name=""/>
        <dsp:cNvSpPr/>
      </dsp:nvSpPr>
      <dsp:spPr>
        <a:xfrm rot="5400000">
          <a:off x="351684" y="357998"/>
          <a:ext cx="203036" cy="17664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2408" y="376441"/>
        <a:ext cx="121588" cy="1397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588C8-A489-4FAA-863C-B0D135444A40}">
      <dsp:nvSpPr>
        <dsp:cNvPr id="0" name=""/>
        <dsp:cNvSpPr/>
      </dsp:nvSpPr>
      <dsp:spPr>
        <a:xfrm rot="5400000">
          <a:off x="542457" y="13323"/>
          <a:ext cx="203036" cy="17664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kern="1200" dirty="0"/>
            <a:t>A</a:t>
          </a:r>
        </a:p>
      </dsp:txBody>
      <dsp:txXfrm rot="-5400000">
        <a:off x="583181" y="31766"/>
        <a:ext cx="121588" cy="139756"/>
      </dsp:txXfrm>
    </dsp:sp>
    <dsp:sp modelId="{D94A4AD3-C3E9-479E-8486-0F53FD99ADB3}">
      <dsp:nvSpPr>
        <dsp:cNvPr id="0" name=""/>
        <dsp:cNvSpPr/>
      </dsp:nvSpPr>
      <dsp:spPr>
        <a:xfrm>
          <a:off x="737657" y="40733"/>
          <a:ext cx="226589" cy="121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l" defTabSz="222250">
            <a:lnSpc>
              <a:spcPct val="90000"/>
            </a:lnSpc>
            <a:spcBef>
              <a:spcPct val="0"/>
            </a:spcBef>
            <a:spcAft>
              <a:spcPct val="35000"/>
            </a:spcAft>
            <a:buNone/>
          </a:pPr>
          <a:r>
            <a:rPr lang="en-US" sz="500" kern="1200" dirty="0"/>
            <a:t> </a:t>
          </a:r>
        </a:p>
      </dsp:txBody>
      <dsp:txXfrm>
        <a:off x="737657" y="40733"/>
        <a:ext cx="226589" cy="121822"/>
      </dsp:txXfrm>
    </dsp:sp>
    <dsp:sp modelId="{AA4D5E47-DF7A-4356-AC55-A6FD5A41A169}">
      <dsp:nvSpPr>
        <dsp:cNvPr id="0" name=""/>
        <dsp:cNvSpPr/>
      </dsp:nvSpPr>
      <dsp:spPr>
        <a:xfrm rot="5400000">
          <a:off x="351684" y="13323"/>
          <a:ext cx="203036" cy="17664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2408" y="31766"/>
        <a:ext cx="121588" cy="139756"/>
      </dsp:txXfrm>
    </dsp:sp>
    <dsp:sp modelId="{14E4998D-8E0E-456A-B40C-CA1B30CE23BC}">
      <dsp:nvSpPr>
        <dsp:cNvPr id="0" name=""/>
        <dsp:cNvSpPr/>
      </dsp:nvSpPr>
      <dsp:spPr>
        <a:xfrm rot="5400000">
          <a:off x="468932" y="226426"/>
          <a:ext cx="203036" cy="17664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kern="1200" dirty="0"/>
            <a:t>B</a:t>
          </a:r>
        </a:p>
      </dsp:txBody>
      <dsp:txXfrm rot="-5400000">
        <a:off x="509656" y="244869"/>
        <a:ext cx="121588" cy="139756"/>
      </dsp:txXfrm>
    </dsp:sp>
    <dsp:sp modelId="{D08A3B77-8B8E-49B8-963C-88E2EAD732CE}">
      <dsp:nvSpPr>
        <dsp:cNvPr id="0" name=""/>
        <dsp:cNvSpPr/>
      </dsp:nvSpPr>
      <dsp:spPr>
        <a:xfrm>
          <a:off x="233313" y="213070"/>
          <a:ext cx="219279" cy="121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r" defTabSz="222250">
            <a:lnSpc>
              <a:spcPct val="90000"/>
            </a:lnSpc>
            <a:spcBef>
              <a:spcPct val="0"/>
            </a:spcBef>
            <a:spcAft>
              <a:spcPct val="35000"/>
            </a:spcAft>
            <a:buNone/>
          </a:pPr>
          <a:r>
            <a:rPr lang="en-US" sz="500" kern="1200" dirty="0"/>
            <a:t> </a:t>
          </a:r>
        </a:p>
      </dsp:txBody>
      <dsp:txXfrm>
        <a:off x="233313" y="213070"/>
        <a:ext cx="219279" cy="121822"/>
      </dsp:txXfrm>
    </dsp:sp>
    <dsp:sp modelId="{5D6E3BD3-0B5A-4D2E-88A9-C93E3338F6B6}">
      <dsp:nvSpPr>
        <dsp:cNvPr id="0" name=""/>
        <dsp:cNvSpPr/>
      </dsp:nvSpPr>
      <dsp:spPr>
        <a:xfrm rot="5400000">
          <a:off x="637478" y="185660"/>
          <a:ext cx="203036" cy="17664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678202" y="204103"/>
        <a:ext cx="121588" cy="139756"/>
      </dsp:txXfrm>
    </dsp:sp>
    <dsp:sp modelId="{9B7C8307-7191-4B6B-9E4F-179B55A58745}">
      <dsp:nvSpPr>
        <dsp:cNvPr id="0" name=""/>
        <dsp:cNvSpPr/>
      </dsp:nvSpPr>
      <dsp:spPr>
        <a:xfrm rot="5400000">
          <a:off x="542457" y="357998"/>
          <a:ext cx="203036" cy="17664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kern="1200" dirty="0"/>
            <a:t>C</a:t>
          </a:r>
        </a:p>
      </dsp:txBody>
      <dsp:txXfrm rot="-5400000">
        <a:off x="583181" y="376441"/>
        <a:ext cx="121588" cy="139756"/>
      </dsp:txXfrm>
    </dsp:sp>
    <dsp:sp modelId="{5D85DC9A-632E-472A-B940-AA3D6137EF59}">
      <dsp:nvSpPr>
        <dsp:cNvPr id="0" name=""/>
        <dsp:cNvSpPr/>
      </dsp:nvSpPr>
      <dsp:spPr>
        <a:xfrm>
          <a:off x="737657" y="385408"/>
          <a:ext cx="226589" cy="121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l" defTabSz="222250">
            <a:lnSpc>
              <a:spcPct val="90000"/>
            </a:lnSpc>
            <a:spcBef>
              <a:spcPct val="0"/>
            </a:spcBef>
            <a:spcAft>
              <a:spcPct val="35000"/>
            </a:spcAft>
            <a:buNone/>
          </a:pPr>
          <a:r>
            <a:rPr lang="en-US" sz="500" kern="1200" dirty="0"/>
            <a:t> </a:t>
          </a:r>
        </a:p>
      </dsp:txBody>
      <dsp:txXfrm>
        <a:off x="737657" y="385408"/>
        <a:ext cx="226589" cy="121822"/>
      </dsp:txXfrm>
    </dsp:sp>
    <dsp:sp modelId="{4E88CDE7-7BD9-4132-9823-5F9A6C3BF4E5}">
      <dsp:nvSpPr>
        <dsp:cNvPr id="0" name=""/>
        <dsp:cNvSpPr/>
      </dsp:nvSpPr>
      <dsp:spPr>
        <a:xfrm rot="5400000">
          <a:off x="351684" y="357998"/>
          <a:ext cx="203036" cy="17664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2408" y="376441"/>
        <a:ext cx="121588" cy="1397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588C8-A489-4FAA-863C-B0D135444A40}">
      <dsp:nvSpPr>
        <dsp:cNvPr id="0" name=""/>
        <dsp:cNvSpPr/>
      </dsp:nvSpPr>
      <dsp:spPr>
        <a:xfrm rot="5400000">
          <a:off x="542457" y="13323"/>
          <a:ext cx="203036" cy="17664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kern="1200" dirty="0"/>
            <a:t>A</a:t>
          </a:r>
        </a:p>
      </dsp:txBody>
      <dsp:txXfrm rot="-5400000">
        <a:off x="583181" y="31766"/>
        <a:ext cx="121588" cy="139756"/>
      </dsp:txXfrm>
    </dsp:sp>
    <dsp:sp modelId="{D94A4AD3-C3E9-479E-8486-0F53FD99ADB3}">
      <dsp:nvSpPr>
        <dsp:cNvPr id="0" name=""/>
        <dsp:cNvSpPr/>
      </dsp:nvSpPr>
      <dsp:spPr>
        <a:xfrm>
          <a:off x="737657" y="40733"/>
          <a:ext cx="226589" cy="121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l" defTabSz="222250">
            <a:lnSpc>
              <a:spcPct val="90000"/>
            </a:lnSpc>
            <a:spcBef>
              <a:spcPct val="0"/>
            </a:spcBef>
            <a:spcAft>
              <a:spcPct val="35000"/>
            </a:spcAft>
            <a:buNone/>
          </a:pPr>
          <a:r>
            <a:rPr lang="en-US" sz="500" kern="1200" dirty="0"/>
            <a:t> </a:t>
          </a:r>
        </a:p>
      </dsp:txBody>
      <dsp:txXfrm>
        <a:off x="737657" y="40733"/>
        <a:ext cx="226589" cy="121822"/>
      </dsp:txXfrm>
    </dsp:sp>
    <dsp:sp modelId="{AA4D5E47-DF7A-4356-AC55-A6FD5A41A169}">
      <dsp:nvSpPr>
        <dsp:cNvPr id="0" name=""/>
        <dsp:cNvSpPr/>
      </dsp:nvSpPr>
      <dsp:spPr>
        <a:xfrm rot="5400000">
          <a:off x="351684" y="13323"/>
          <a:ext cx="203036" cy="17664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2408" y="31766"/>
        <a:ext cx="121588" cy="139756"/>
      </dsp:txXfrm>
    </dsp:sp>
    <dsp:sp modelId="{14E4998D-8E0E-456A-B40C-CA1B30CE23BC}">
      <dsp:nvSpPr>
        <dsp:cNvPr id="0" name=""/>
        <dsp:cNvSpPr/>
      </dsp:nvSpPr>
      <dsp:spPr>
        <a:xfrm rot="5400000">
          <a:off x="468932" y="226426"/>
          <a:ext cx="203036" cy="17664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kern="1200" dirty="0"/>
            <a:t>B</a:t>
          </a:r>
        </a:p>
      </dsp:txBody>
      <dsp:txXfrm rot="-5400000">
        <a:off x="509656" y="244869"/>
        <a:ext cx="121588" cy="139756"/>
      </dsp:txXfrm>
    </dsp:sp>
    <dsp:sp modelId="{D08A3B77-8B8E-49B8-963C-88E2EAD732CE}">
      <dsp:nvSpPr>
        <dsp:cNvPr id="0" name=""/>
        <dsp:cNvSpPr/>
      </dsp:nvSpPr>
      <dsp:spPr>
        <a:xfrm>
          <a:off x="233313" y="213070"/>
          <a:ext cx="219279" cy="121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r" defTabSz="222250">
            <a:lnSpc>
              <a:spcPct val="90000"/>
            </a:lnSpc>
            <a:spcBef>
              <a:spcPct val="0"/>
            </a:spcBef>
            <a:spcAft>
              <a:spcPct val="35000"/>
            </a:spcAft>
            <a:buNone/>
          </a:pPr>
          <a:r>
            <a:rPr lang="en-US" sz="500" kern="1200" dirty="0"/>
            <a:t> </a:t>
          </a:r>
        </a:p>
      </dsp:txBody>
      <dsp:txXfrm>
        <a:off x="233313" y="213070"/>
        <a:ext cx="219279" cy="121822"/>
      </dsp:txXfrm>
    </dsp:sp>
    <dsp:sp modelId="{5D6E3BD3-0B5A-4D2E-88A9-C93E3338F6B6}">
      <dsp:nvSpPr>
        <dsp:cNvPr id="0" name=""/>
        <dsp:cNvSpPr/>
      </dsp:nvSpPr>
      <dsp:spPr>
        <a:xfrm rot="5400000">
          <a:off x="637478" y="185660"/>
          <a:ext cx="203036" cy="17664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678202" y="204103"/>
        <a:ext cx="121588" cy="139756"/>
      </dsp:txXfrm>
    </dsp:sp>
    <dsp:sp modelId="{9B7C8307-7191-4B6B-9E4F-179B55A58745}">
      <dsp:nvSpPr>
        <dsp:cNvPr id="0" name=""/>
        <dsp:cNvSpPr/>
      </dsp:nvSpPr>
      <dsp:spPr>
        <a:xfrm rot="5400000">
          <a:off x="542457" y="357998"/>
          <a:ext cx="203036" cy="17664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kern="1200" dirty="0"/>
            <a:t>C</a:t>
          </a:r>
        </a:p>
      </dsp:txBody>
      <dsp:txXfrm rot="-5400000">
        <a:off x="583181" y="376441"/>
        <a:ext cx="121588" cy="139756"/>
      </dsp:txXfrm>
    </dsp:sp>
    <dsp:sp modelId="{5D85DC9A-632E-472A-B940-AA3D6137EF59}">
      <dsp:nvSpPr>
        <dsp:cNvPr id="0" name=""/>
        <dsp:cNvSpPr/>
      </dsp:nvSpPr>
      <dsp:spPr>
        <a:xfrm>
          <a:off x="737657" y="385408"/>
          <a:ext cx="226589" cy="121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l" defTabSz="222250">
            <a:lnSpc>
              <a:spcPct val="90000"/>
            </a:lnSpc>
            <a:spcBef>
              <a:spcPct val="0"/>
            </a:spcBef>
            <a:spcAft>
              <a:spcPct val="35000"/>
            </a:spcAft>
            <a:buNone/>
          </a:pPr>
          <a:r>
            <a:rPr lang="en-US" sz="500" kern="1200" dirty="0"/>
            <a:t> </a:t>
          </a:r>
        </a:p>
      </dsp:txBody>
      <dsp:txXfrm>
        <a:off x="737657" y="385408"/>
        <a:ext cx="226589" cy="121822"/>
      </dsp:txXfrm>
    </dsp:sp>
    <dsp:sp modelId="{4E88CDE7-7BD9-4132-9823-5F9A6C3BF4E5}">
      <dsp:nvSpPr>
        <dsp:cNvPr id="0" name=""/>
        <dsp:cNvSpPr/>
      </dsp:nvSpPr>
      <dsp:spPr>
        <a:xfrm rot="5400000">
          <a:off x="351684" y="357998"/>
          <a:ext cx="203036" cy="17664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2408" y="376441"/>
        <a:ext cx="121588" cy="13975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A02B6-257B-42F7-842C-425C82CCAEDD}">
      <dsp:nvSpPr>
        <dsp:cNvPr id="0" name=""/>
        <dsp:cNvSpPr/>
      </dsp:nvSpPr>
      <dsp:spPr>
        <a:xfrm>
          <a:off x="1853819" y="916524"/>
          <a:ext cx="394819" cy="91440"/>
        </a:xfrm>
        <a:custGeom>
          <a:avLst/>
          <a:gdLst/>
          <a:ahLst/>
          <a:cxnLst/>
          <a:rect l="0" t="0" r="0" b="0"/>
          <a:pathLst>
            <a:path>
              <a:moveTo>
                <a:pt x="0" y="45720"/>
              </a:moveTo>
              <a:lnTo>
                <a:pt x="394819"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solidFill>
              <a:srgbClr val="002160"/>
            </a:solidFill>
          </a:endParaRPr>
        </a:p>
      </dsp:txBody>
      <dsp:txXfrm>
        <a:off x="2040593" y="960115"/>
        <a:ext cx="21270" cy="4258"/>
      </dsp:txXfrm>
    </dsp:sp>
    <dsp:sp modelId="{51B64CE9-15F0-4A2C-BAFA-36548138240B}">
      <dsp:nvSpPr>
        <dsp:cNvPr id="0" name=""/>
        <dsp:cNvSpPr/>
      </dsp:nvSpPr>
      <dsp:spPr>
        <a:xfrm>
          <a:off x="5968" y="407349"/>
          <a:ext cx="1849651" cy="1109790"/>
        </a:xfrm>
        <a:prstGeom prst="rect">
          <a:avLst/>
        </a:prstGeom>
        <a:solidFill>
          <a:srgbClr val="0021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Planning Meeting to Determine Need</a:t>
          </a:r>
        </a:p>
        <a:p>
          <a:pPr marL="0" lvl="0" indent="0" algn="ctr" defTabSz="711200">
            <a:lnSpc>
              <a:spcPct val="90000"/>
            </a:lnSpc>
            <a:spcBef>
              <a:spcPct val="0"/>
            </a:spcBef>
            <a:spcAft>
              <a:spcPct val="35000"/>
            </a:spcAft>
            <a:buNone/>
          </a:pPr>
          <a:r>
            <a:rPr lang="en-US" sz="1600" b="1" kern="1200" dirty="0">
              <a:solidFill>
                <a:schemeClr val="bg1"/>
              </a:solidFill>
            </a:rPr>
            <a:t>Identify SMEs</a:t>
          </a:r>
        </a:p>
      </dsp:txBody>
      <dsp:txXfrm>
        <a:off x="5968" y="407349"/>
        <a:ext cx="1849651" cy="1109790"/>
      </dsp:txXfrm>
    </dsp:sp>
    <dsp:sp modelId="{B15DDB29-5236-495D-A840-9EEA70426C83}">
      <dsp:nvSpPr>
        <dsp:cNvPr id="0" name=""/>
        <dsp:cNvSpPr/>
      </dsp:nvSpPr>
      <dsp:spPr>
        <a:xfrm>
          <a:off x="4128890" y="916524"/>
          <a:ext cx="394819" cy="91440"/>
        </a:xfrm>
        <a:custGeom>
          <a:avLst/>
          <a:gdLst/>
          <a:ahLst/>
          <a:cxnLst/>
          <a:rect l="0" t="0" r="0" b="0"/>
          <a:pathLst>
            <a:path>
              <a:moveTo>
                <a:pt x="0" y="45720"/>
              </a:moveTo>
              <a:lnTo>
                <a:pt x="394819"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15664" y="960115"/>
        <a:ext cx="21270" cy="4258"/>
      </dsp:txXfrm>
    </dsp:sp>
    <dsp:sp modelId="{D8B29942-F9A4-4D85-B42F-235054999BC7}">
      <dsp:nvSpPr>
        <dsp:cNvPr id="0" name=""/>
        <dsp:cNvSpPr/>
      </dsp:nvSpPr>
      <dsp:spPr>
        <a:xfrm>
          <a:off x="2281039" y="407349"/>
          <a:ext cx="1849651" cy="1109790"/>
        </a:xfrm>
        <a:prstGeom prst="rect">
          <a:avLst/>
        </a:prstGeom>
        <a:solidFill>
          <a:srgbClr val="0021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JTA/Develop or Modify/ Select Major Domains &amp; Tasks</a:t>
          </a:r>
        </a:p>
      </dsp:txBody>
      <dsp:txXfrm>
        <a:off x="2281039" y="407349"/>
        <a:ext cx="1849651" cy="1109790"/>
      </dsp:txXfrm>
    </dsp:sp>
    <dsp:sp modelId="{9F71B95A-9AE5-474C-9AEB-713A8BE62F90}">
      <dsp:nvSpPr>
        <dsp:cNvPr id="0" name=""/>
        <dsp:cNvSpPr/>
      </dsp:nvSpPr>
      <dsp:spPr>
        <a:xfrm>
          <a:off x="6403960" y="916524"/>
          <a:ext cx="394819" cy="91440"/>
        </a:xfrm>
        <a:custGeom>
          <a:avLst/>
          <a:gdLst/>
          <a:ahLst/>
          <a:cxnLst/>
          <a:rect l="0" t="0" r="0" b="0"/>
          <a:pathLst>
            <a:path>
              <a:moveTo>
                <a:pt x="0" y="45720"/>
              </a:moveTo>
              <a:lnTo>
                <a:pt x="394819"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solidFill>
              <a:srgbClr val="002160"/>
            </a:solidFill>
          </a:endParaRPr>
        </a:p>
      </dsp:txBody>
      <dsp:txXfrm>
        <a:off x="6590735" y="960115"/>
        <a:ext cx="21270" cy="4258"/>
      </dsp:txXfrm>
    </dsp:sp>
    <dsp:sp modelId="{80134A69-2970-4160-8A35-4F1FF727E7AC}">
      <dsp:nvSpPr>
        <dsp:cNvPr id="0" name=""/>
        <dsp:cNvSpPr/>
      </dsp:nvSpPr>
      <dsp:spPr>
        <a:xfrm>
          <a:off x="4556109" y="407349"/>
          <a:ext cx="1849651" cy="1109790"/>
        </a:xfrm>
        <a:prstGeom prst="rect">
          <a:avLst/>
        </a:prstGeom>
        <a:solidFill>
          <a:srgbClr val="0021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Conduct Validation Survey</a:t>
          </a:r>
        </a:p>
      </dsp:txBody>
      <dsp:txXfrm>
        <a:off x="4556109" y="407349"/>
        <a:ext cx="1849651" cy="1109790"/>
      </dsp:txXfrm>
    </dsp:sp>
    <dsp:sp modelId="{763EE92C-DC9A-4685-8E33-3991E69C2C9A}">
      <dsp:nvSpPr>
        <dsp:cNvPr id="0" name=""/>
        <dsp:cNvSpPr/>
      </dsp:nvSpPr>
      <dsp:spPr>
        <a:xfrm>
          <a:off x="930793" y="1515339"/>
          <a:ext cx="6825212" cy="394819"/>
        </a:xfrm>
        <a:custGeom>
          <a:avLst/>
          <a:gdLst/>
          <a:ahLst/>
          <a:cxnLst/>
          <a:rect l="0" t="0" r="0" b="0"/>
          <a:pathLst>
            <a:path>
              <a:moveTo>
                <a:pt x="6825212" y="0"/>
              </a:moveTo>
              <a:lnTo>
                <a:pt x="6825212" y="214509"/>
              </a:lnTo>
              <a:lnTo>
                <a:pt x="0" y="214509"/>
              </a:lnTo>
              <a:lnTo>
                <a:pt x="0" y="394819"/>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solidFill>
              <a:srgbClr val="002160"/>
            </a:solidFill>
          </a:endParaRPr>
        </a:p>
      </dsp:txBody>
      <dsp:txXfrm>
        <a:off x="4172438" y="1710620"/>
        <a:ext cx="341922" cy="4258"/>
      </dsp:txXfrm>
    </dsp:sp>
    <dsp:sp modelId="{DF2A3DD6-82F9-4C4C-BC24-C1EC0DF05561}">
      <dsp:nvSpPr>
        <dsp:cNvPr id="0" name=""/>
        <dsp:cNvSpPr/>
      </dsp:nvSpPr>
      <dsp:spPr>
        <a:xfrm>
          <a:off x="6831180" y="407349"/>
          <a:ext cx="1849651" cy="1109790"/>
        </a:xfrm>
        <a:prstGeom prst="rect">
          <a:avLst/>
        </a:prstGeom>
        <a:solidFill>
          <a:srgbClr val="0021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Develop Content Outline</a:t>
          </a:r>
        </a:p>
      </dsp:txBody>
      <dsp:txXfrm>
        <a:off x="6831180" y="407349"/>
        <a:ext cx="1849651" cy="1109790"/>
      </dsp:txXfrm>
    </dsp:sp>
    <dsp:sp modelId="{926AD80F-5FF7-4122-8FBD-1055523A89D0}">
      <dsp:nvSpPr>
        <dsp:cNvPr id="0" name=""/>
        <dsp:cNvSpPr/>
      </dsp:nvSpPr>
      <dsp:spPr>
        <a:xfrm>
          <a:off x="1853819" y="2451735"/>
          <a:ext cx="394819" cy="91440"/>
        </a:xfrm>
        <a:custGeom>
          <a:avLst/>
          <a:gdLst/>
          <a:ahLst/>
          <a:cxnLst/>
          <a:rect l="0" t="0" r="0" b="0"/>
          <a:pathLst>
            <a:path>
              <a:moveTo>
                <a:pt x="0" y="45720"/>
              </a:moveTo>
              <a:lnTo>
                <a:pt x="394819"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solidFill>
              <a:srgbClr val="002160"/>
            </a:solidFill>
          </a:endParaRPr>
        </a:p>
      </dsp:txBody>
      <dsp:txXfrm>
        <a:off x="2040593" y="2495325"/>
        <a:ext cx="21270" cy="4258"/>
      </dsp:txXfrm>
    </dsp:sp>
    <dsp:sp modelId="{B92C2D10-D65A-4E91-ACAA-0BD27563F2FF}">
      <dsp:nvSpPr>
        <dsp:cNvPr id="0" name=""/>
        <dsp:cNvSpPr/>
      </dsp:nvSpPr>
      <dsp:spPr>
        <a:xfrm>
          <a:off x="5968" y="1942559"/>
          <a:ext cx="1849651" cy="1109790"/>
        </a:xfrm>
        <a:prstGeom prst="rect">
          <a:avLst/>
        </a:prstGeom>
        <a:solidFill>
          <a:srgbClr val="0021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Conduct Item Writing &amp; Review</a:t>
          </a:r>
        </a:p>
      </dsp:txBody>
      <dsp:txXfrm>
        <a:off x="5968" y="1942559"/>
        <a:ext cx="1849651" cy="1109790"/>
      </dsp:txXfrm>
    </dsp:sp>
    <dsp:sp modelId="{A1C9A102-57C9-4F01-9B15-B7981D28984E}">
      <dsp:nvSpPr>
        <dsp:cNvPr id="0" name=""/>
        <dsp:cNvSpPr/>
      </dsp:nvSpPr>
      <dsp:spPr>
        <a:xfrm>
          <a:off x="4128890" y="2451735"/>
          <a:ext cx="394819" cy="91440"/>
        </a:xfrm>
        <a:custGeom>
          <a:avLst/>
          <a:gdLst/>
          <a:ahLst/>
          <a:cxnLst/>
          <a:rect l="0" t="0" r="0" b="0"/>
          <a:pathLst>
            <a:path>
              <a:moveTo>
                <a:pt x="0" y="45720"/>
              </a:moveTo>
              <a:lnTo>
                <a:pt x="394819"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solidFill>
              <a:srgbClr val="002160"/>
            </a:solidFill>
          </a:endParaRPr>
        </a:p>
      </dsp:txBody>
      <dsp:txXfrm>
        <a:off x="4315664" y="2495325"/>
        <a:ext cx="21270" cy="4258"/>
      </dsp:txXfrm>
    </dsp:sp>
    <dsp:sp modelId="{2A27D1A6-1418-48DD-AE52-77074293A115}">
      <dsp:nvSpPr>
        <dsp:cNvPr id="0" name=""/>
        <dsp:cNvSpPr/>
      </dsp:nvSpPr>
      <dsp:spPr>
        <a:xfrm>
          <a:off x="2281039" y="1942559"/>
          <a:ext cx="1849651" cy="1109790"/>
        </a:xfrm>
        <a:prstGeom prst="rect">
          <a:avLst/>
        </a:prstGeom>
        <a:solidFill>
          <a:srgbClr val="0021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Create Form(s)</a:t>
          </a:r>
        </a:p>
      </dsp:txBody>
      <dsp:txXfrm>
        <a:off x="2281039" y="1942559"/>
        <a:ext cx="1849651" cy="1109790"/>
      </dsp:txXfrm>
    </dsp:sp>
    <dsp:sp modelId="{DF0AC916-8BB8-45E1-9444-418C40099FFA}">
      <dsp:nvSpPr>
        <dsp:cNvPr id="0" name=""/>
        <dsp:cNvSpPr/>
      </dsp:nvSpPr>
      <dsp:spPr>
        <a:xfrm>
          <a:off x="6403960" y="2451735"/>
          <a:ext cx="394819" cy="91440"/>
        </a:xfrm>
        <a:custGeom>
          <a:avLst/>
          <a:gdLst/>
          <a:ahLst/>
          <a:cxnLst/>
          <a:rect l="0" t="0" r="0" b="0"/>
          <a:pathLst>
            <a:path>
              <a:moveTo>
                <a:pt x="0" y="45720"/>
              </a:moveTo>
              <a:lnTo>
                <a:pt x="394819"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solidFill>
              <a:srgbClr val="002160"/>
            </a:solidFill>
          </a:endParaRPr>
        </a:p>
      </dsp:txBody>
      <dsp:txXfrm>
        <a:off x="6590735" y="2495325"/>
        <a:ext cx="21270" cy="4258"/>
      </dsp:txXfrm>
    </dsp:sp>
    <dsp:sp modelId="{37877F37-62B0-496A-93EB-B13E0B4CC7F0}">
      <dsp:nvSpPr>
        <dsp:cNvPr id="0" name=""/>
        <dsp:cNvSpPr/>
      </dsp:nvSpPr>
      <dsp:spPr>
        <a:xfrm>
          <a:off x="4556109" y="1942559"/>
          <a:ext cx="1849651" cy="1109790"/>
        </a:xfrm>
        <a:prstGeom prst="rect">
          <a:avLst/>
        </a:prstGeom>
        <a:solidFill>
          <a:srgbClr val="0021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Pilot Test Assessment </a:t>
          </a:r>
        </a:p>
      </dsp:txBody>
      <dsp:txXfrm>
        <a:off x="4556109" y="1942559"/>
        <a:ext cx="1849651" cy="1109790"/>
      </dsp:txXfrm>
    </dsp:sp>
    <dsp:sp modelId="{EF05BD7E-6D8F-41C0-9706-75C1687E15E8}">
      <dsp:nvSpPr>
        <dsp:cNvPr id="0" name=""/>
        <dsp:cNvSpPr/>
      </dsp:nvSpPr>
      <dsp:spPr>
        <a:xfrm>
          <a:off x="930793" y="3050550"/>
          <a:ext cx="6825212" cy="394819"/>
        </a:xfrm>
        <a:custGeom>
          <a:avLst/>
          <a:gdLst/>
          <a:ahLst/>
          <a:cxnLst/>
          <a:rect l="0" t="0" r="0" b="0"/>
          <a:pathLst>
            <a:path>
              <a:moveTo>
                <a:pt x="6825212" y="0"/>
              </a:moveTo>
              <a:lnTo>
                <a:pt x="6825212" y="214509"/>
              </a:lnTo>
              <a:lnTo>
                <a:pt x="0" y="214509"/>
              </a:lnTo>
              <a:lnTo>
                <a:pt x="0" y="394819"/>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solidFill>
              <a:srgbClr val="002160"/>
            </a:solidFill>
          </a:endParaRPr>
        </a:p>
      </dsp:txBody>
      <dsp:txXfrm>
        <a:off x="4172438" y="3245830"/>
        <a:ext cx="341922" cy="4258"/>
      </dsp:txXfrm>
    </dsp:sp>
    <dsp:sp modelId="{0844A313-4F8C-4BBD-B521-3F43BCBF01BD}">
      <dsp:nvSpPr>
        <dsp:cNvPr id="0" name=""/>
        <dsp:cNvSpPr/>
      </dsp:nvSpPr>
      <dsp:spPr>
        <a:xfrm>
          <a:off x="6831180" y="1942559"/>
          <a:ext cx="1849651" cy="1109790"/>
        </a:xfrm>
        <a:prstGeom prst="rect">
          <a:avLst/>
        </a:prstGeom>
        <a:solidFill>
          <a:srgbClr val="0021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Item Analysis</a:t>
          </a:r>
        </a:p>
      </dsp:txBody>
      <dsp:txXfrm>
        <a:off x="6831180" y="1942559"/>
        <a:ext cx="1849651" cy="1109790"/>
      </dsp:txXfrm>
    </dsp:sp>
    <dsp:sp modelId="{17817241-A287-4E61-8B6D-70084A171C43}">
      <dsp:nvSpPr>
        <dsp:cNvPr id="0" name=""/>
        <dsp:cNvSpPr/>
      </dsp:nvSpPr>
      <dsp:spPr>
        <a:xfrm>
          <a:off x="1853819" y="3986945"/>
          <a:ext cx="399776" cy="91440"/>
        </a:xfrm>
        <a:custGeom>
          <a:avLst/>
          <a:gdLst/>
          <a:ahLst/>
          <a:cxnLst/>
          <a:rect l="0" t="0" r="0" b="0"/>
          <a:pathLst>
            <a:path>
              <a:moveTo>
                <a:pt x="0" y="45720"/>
              </a:moveTo>
              <a:lnTo>
                <a:pt x="216988" y="45720"/>
              </a:lnTo>
              <a:lnTo>
                <a:pt x="216988" y="73154"/>
              </a:lnTo>
              <a:lnTo>
                <a:pt x="399776" y="73154"/>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42926" y="4030536"/>
        <a:ext cx="21562" cy="4258"/>
      </dsp:txXfrm>
    </dsp:sp>
    <dsp:sp modelId="{999D5F12-5CA4-4C70-ABDF-6D32E35005C9}">
      <dsp:nvSpPr>
        <dsp:cNvPr id="0" name=""/>
        <dsp:cNvSpPr/>
      </dsp:nvSpPr>
      <dsp:spPr>
        <a:xfrm>
          <a:off x="5968" y="3477770"/>
          <a:ext cx="1849651" cy="1109790"/>
        </a:xfrm>
        <a:prstGeom prst="rect">
          <a:avLst/>
        </a:prstGeom>
        <a:solidFill>
          <a:srgbClr val="0021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Review Items With SMEs</a:t>
          </a:r>
        </a:p>
      </dsp:txBody>
      <dsp:txXfrm>
        <a:off x="5968" y="3477770"/>
        <a:ext cx="1849651" cy="1109790"/>
      </dsp:txXfrm>
    </dsp:sp>
    <dsp:sp modelId="{03200130-647B-4C18-8D3E-E8AA9461BA26}">
      <dsp:nvSpPr>
        <dsp:cNvPr id="0" name=""/>
        <dsp:cNvSpPr/>
      </dsp:nvSpPr>
      <dsp:spPr>
        <a:xfrm>
          <a:off x="4133847" y="3986945"/>
          <a:ext cx="389862" cy="91440"/>
        </a:xfrm>
        <a:custGeom>
          <a:avLst/>
          <a:gdLst/>
          <a:ahLst/>
          <a:cxnLst/>
          <a:rect l="0" t="0" r="0" b="0"/>
          <a:pathLst>
            <a:path>
              <a:moveTo>
                <a:pt x="0" y="73154"/>
              </a:moveTo>
              <a:lnTo>
                <a:pt x="212031" y="73154"/>
              </a:lnTo>
              <a:lnTo>
                <a:pt x="212031" y="45720"/>
              </a:lnTo>
              <a:lnTo>
                <a:pt x="389862"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318244" y="4030536"/>
        <a:ext cx="21067" cy="4258"/>
      </dsp:txXfrm>
    </dsp:sp>
    <dsp:sp modelId="{8C0A9BBD-C6B1-419D-8B1C-A259BFCC9D76}">
      <dsp:nvSpPr>
        <dsp:cNvPr id="0" name=""/>
        <dsp:cNvSpPr/>
      </dsp:nvSpPr>
      <dsp:spPr>
        <a:xfrm>
          <a:off x="2285996" y="3505204"/>
          <a:ext cx="1849651" cy="1109790"/>
        </a:xfrm>
        <a:prstGeom prst="rect">
          <a:avLst/>
        </a:prstGeom>
        <a:solidFill>
          <a:srgbClr val="0021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Conduct Standard Setting/Passing Score</a:t>
          </a:r>
        </a:p>
      </dsp:txBody>
      <dsp:txXfrm>
        <a:off x="2285996" y="3505204"/>
        <a:ext cx="1849651" cy="1109790"/>
      </dsp:txXfrm>
    </dsp:sp>
    <dsp:sp modelId="{B876724C-11B3-4E43-AF35-7E984E2358AE}">
      <dsp:nvSpPr>
        <dsp:cNvPr id="0" name=""/>
        <dsp:cNvSpPr/>
      </dsp:nvSpPr>
      <dsp:spPr>
        <a:xfrm>
          <a:off x="6403960" y="3986945"/>
          <a:ext cx="394819" cy="91440"/>
        </a:xfrm>
        <a:custGeom>
          <a:avLst/>
          <a:gdLst/>
          <a:ahLst/>
          <a:cxnLst/>
          <a:rect l="0" t="0" r="0" b="0"/>
          <a:pathLst>
            <a:path>
              <a:moveTo>
                <a:pt x="0" y="45720"/>
              </a:moveTo>
              <a:lnTo>
                <a:pt x="394819"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6590735" y="4030536"/>
        <a:ext cx="21270" cy="4258"/>
      </dsp:txXfrm>
    </dsp:sp>
    <dsp:sp modelId="{129C6A8E-415D-431B-8BB1-321BB22E1454}">
      <dsp:nvSpPr>
        <dsp:cNvPr id="0" name=""/>
        <dsp:cNvSpPr/>
      </dsp:nvSpPr>
      <dsp:spPr>
        <a:xfrm>
          <a:off x="4556109" y="3477770"/>
          <a:ext cx="1849651" cy="1109790"/>
        </a:xfrm>
        <a:prstGeom prst="rect">
          <a:avLst/>
        </a:prstGeom>
        <a:solidFill>
          <a:srgbClr val="0021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Launch Exam</a:t>
          </a:r>
        </a:p>
      </dsp:txBody>
      <dsp:txXfrm>
        <a:off x="4556109" y="3477770"/>
        <a:ext cx="1849651" cy="1109790"/>
      </dsp:txXfrm>
    </dsp:sp>
    <dsp:sp modelId="{30C1888A-A0BD-4B52-BF82-2B32D7202B47}">
      <dsp:nvSpPr>
        <dsp:cNvPr id="0" name=""/>
        <dsp:cNvSpPr/>
      </dsp:nvSpPr>
      <dsp:spPr>
        <a:xfrm>
          <a:off x="6831180" y="3477770"/>
          <a:ext cx="1849651" cy="1109790"/>
        </a:xfrm>
        <a:prstGeom prst="rect">
          <a:avLst/>
        </a:prstGeom>
        <a:solidFill>
          <a:srgbClr val="0021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Issue Credential</a:t>
          </a:r>
          <a:endParaRPr lang="en-US" sz="3900" b="1" kern="1200" dirty="0">
            <a:solidFill>
              <a:schemeClr val="bg1"/>
            </a:solidFill>
          </a:endParaRPr>
        </a:p>
      </dsp:txBody>
      <dsp:txXfrm>
        <a:off x="6831180" y="3477770"/>
        <a:ext cx="1849651" cy="1109790"/>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E3D7E-592C-4A09-99C5-0DE5E57B3A5A}" type="datetimeFigureOut">
              <a:rPr lang="en-US" smtClean="0"/>
              <a:t>8/9/2019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F75025-F2CA-4ACB-B7A8-80A98598DFBA}" type="slidenum">
              <a:rPr lang="en-US" smtClean="0"/>
              <a:t>‹#›</a:t>
            </a:fld>
            <a:endParaRPr lang="en-US"/>
          </a:p>
        </p:txBody>
      </p:sp>
    </p:spTree>
    <p:extLst>
      <p:ext uri="{BB962C8B-B14F-4D97-AF65-F5344CB8AC3E}">
        <p14:creationId xmlns:p14="http://schemas.microsoft.com/office/powerpoint/2010/main" val="1086258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79B0ADD-EBAE-469F-BA6D-4AE4B4DFADC9}"/>
              </a:ext>
            </a:extLst>
          </p:cNvPr>
          <p:cNvSpPr>
            <a:spLocks noGrp="1" noRot="1" noChangeAspect="1" noChangeArrowheads="1" noTextEdit="1"/>
          </p:cNvSpPr>
          <p:nvPr>
            <p:ph type="sldImg"/>
          </p:nvPr>
        </p:nvSpPr>
        <p:spPr>
          <a:ln/>
        </p:spPr>
      </p:sp>
      <p:sp>
        <p:nvSpPr>
          <p:cNvPr id="5123" name="Rectangle 3">
            <a:extLst>
              <a:ext uri="{FF2B5EF4-FFF2-40B4-BE49-F238E27FC236}">
                <a16:creationId xmlns:a16="http://schemas.microsoft.com/office/drawing/2014/main" id="{3E89FBAC-27B0-47D5-981E-6C14526FD2F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E44380FE-87C7-4E53-9A7E-FA281C6CA802}"/>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48D9ACF4-EECA-4CC2-9CD6-355C65CE50D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533069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070D4BB-BF12-4407-A5E1-E255CC1C7444}"/>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17E6427F-85C7-4DC2-9D7B-E2A82A1131A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844319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070D4BB-BF12-4407-A5E1-E255CC1C7444}"/>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17E6427F-85C7-4DC2-9D7B-E2A82A1131A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368283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dirty="0"/>
              <a:t>Ask Audience for responses</a:t>
            </a:r>
            <a:r>
              <a:rPr lang="en-US" baseline="0" dirty="0"/>
              <a:t> based on what they have seen so far and/or remember from their own experience with badges and microcredentials.  Then share the list and quickly recap items</a:t>
            </a:r>
          </a:p>
          <a:p>
            <a:endParaRPr lang="en-US" dirty="0"/>
          </a:p>
        </p:txBody>
      </p:sp>
      <p:sp>
        <p:nvSpPr>
          <p:cNvPr id="19460" name="Slide Number Placeholder 3"/>
          <p:cNvSpPr>
            <a:spLocks noGrp="1"/>
          </p:cNvSpPr>
          <p:nvPr>
            <p:ph type="sldNum" sz="quarter" idx="4294967295"/>
          </p:nvPr>
        </p:nvSpPr>
        <p:spPr bwMode="auto">
          <a:xfrm>
            <a:off x="4008705" y="8893296"/>
            <a:ext cx="3066733" cy="4681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rgbClr val="663300"/>
                </a:solidFill>
                <a:latin typeface="Tahoma" panose="020B0604030504040204" pitchFamily="34" charset="0"/>
                <a:cs typeface="Arial" panose="020B0604020202020204" pitchFamily="34" charset="0"/>
              </a:defRPr>
            </a:lvl1pPr>
            <a:lvl2pPr marL="763233" indent="-293551">
              <a:defRPr sz="2500">
                <a:solidFill>
                  <a:srgbClr val="663300"/>
                </a:solidFill>
                <a:latin typeface="Tahoma" panose="020B0604030504040204" pitchFamily="34" charset="0"/>
                <a:cs typeface="Arial" panose="020B0604020202020204" pitchFamily="34" charset="0"/>
              </a:defRPr>
            </a:lvl2pPr>
            <a:lvl3pPr marL="1174204" indent="-234841">
              <a:defRPr sz="2500">
                <a:solidFill>
                  <a:srgbClr val="663300"/>
                </a:solidFill>
                <a:latin typeface="Tahoma" panose="020B0604030504040204" pitchFamily="34" charset="0"/>
                <a:cs typeface="Arial" panose="020B0604020202020204" pitchFamily="34" charset="0"/>
              </a:defRPr>
            </a:lvl3pPr>
            <a:lvl4pPr marL="1643885" indent="-234841">
              <a:defRPr sz="2500">
                <a:solidFill>
                  <a:srgbClr val="663300"/>
                </a:solidFill>
                <a:latin typeface="Tahoma" panose="020B0604030504040204" pitchFamily="34" charset="0"/>
                <a:cs typeface="Arial" panose="020B0604020202020204" pitchFamily="34" charset="0"/>
              </a:defRPr>
            </a:lvl4pPr>
            <a:lvl5pPr marL="2113567" indent="-234841">
              <a:defRPr sz="2500">
                <a:solidFill>
                  <a:srgbClr val="663300"/>
                </a:solidFill>
                <a:latin typeface="Tahoma" panose="020B0604030504040204" pitchFamily="34" charset="0"/>
                <a:cs typeface="Arial" panose="020B0604020202020204" pitchFamily="34" charset="0"/>
              </a:defRPr>
            </a:lvl5pPr>
            <a:lvl6pPr marL="2583249" indent="-234841" eaLnBrk="0" fontAlgn="base" hangingPunct="0">
              <a:spcBef>
                <a:spcPct val="0"/>
              </a:spcBef>
              <a:spcAft>
                <a:spcPct val="0"/>
              </a:spcAft>
              <a:defRPr sz="2500">
                <a:solidFill>
                  <a:srgbClr val="663300"/>
                </a:solidFill>
                <a:latin typeface="Tahoma" panose="020B0604030504040204" pitchFamily="34" charset="0"/>
                <a:cs typeface="Arial" panose="020B0604020202020204" pitchFamily="34" charset="0"/>
              </a:defRPr>
            </a:lvl6pPr>
            <a:lvl7pPr marL="3052930" indent="-234841" eaLnBrk="0" fontAlgn="base" hangingPunct="0">
              <a:spcBef>
                <a:spcPct val="0"/>
              </a:spcBef>
              <a:spcAft>
                <a:spcPct val="0"/>
              </a:spcAft>
              <a:defRPr sz="2500">
                <a:solidFill>
                  <a:srgbClr val="663300"/>
                </a:solidFill>
                <a:latin typeface="Tahoma" panose="020B0604030504040204" pitchFamily="34" charset="0"/>
                <a:cs typeface="Arial" panose="020B0604020202020204" pitchFamily="34" charset="0"/>
              </a:defRPr>
            </a:lvl7pPr>
            <a:lvl8pPr marL="3522612" indent="-234841" eaLnBrk="0" fontAlgn="base" hangingPunct="0">
              <a:spcBef>
                <a:spcPct val="0"/>
              </a:spcBef>
              <a:spcAft>
                <a:spcPct val="0"/>
              </a:spcAft>
              <a:defRPr sz="2500">
                <a:solidFill>
                  <a:srgbClr val="663300"/>
                </a:solidFill>
                <a:latin typeface="Tahoma" panose="020B0604030504040204" pitchFamily="34" charset="0"/>
                <a:cs typeface="Arial" panose="020B0604020202020204" pitchFamily="34" charset="0"/>
              </a:defRPr>
            </a:lvl8pPr>
            <a:lvl9pPr marL="3992293" indent="-234841" eaLnBrk="0" fontAlgn="base" hangingPunct="0">
              <a:spcBef>
                <a:spcPct val="0"/>
              </a:spcBef>
              <a:spcAft>
                <a:spcPct val="0"/>
              </a:spcAft>
              <a:defRPr sz="2500">
                <a:solidFill>
                  <a:srgbClr val="663300"/>
                </a:solidFill>
                <a:latin typeface="Tahoma" panose="020B060403050404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64CB2F1-2C4A-482E-A965-EEDC037DED1F}" type="slidenum">
              <a:rPr kumimoji="0" lang="en-US" sz="1200" b="0" i="0" u="none" strike="noStrike" kern="1200" cap="none" spc="0" normalizeH="0" baseline="0" noProof="0">
                <a:ln>
                  <a:noFill/>
                </a:ln>
                <a:solidFill>
                  <a:srgbClr val="663300"/>
                </a:solidFill>
                <a:effectLst/>
                <a:uLnTx/>
                <a:uFillTx/>
                <a:latin typeface="Tahoma" panose="020B060403050404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663300"/>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090525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George A. Miller formulated the concept of </a:t>
            </a:r>
            <a:r>
              <a:rPr lang="en-US" sz="1200" b="0" i="1" kern="1200" dirty="0">
                <a:solidFill>
                  <a:schemeClr val="tx1"/>
                </a:solidFill>
                <a:effectLst/>
                <a:latin typeface="+mn-lt"/>
                <a:ea typeface="+mn-ea"/>
                <a:cs typeface="+mn-cs"/>
              </a:rPr>
              <a:t>chunking</a:t>
            </a:r>
            <a:r>
              <a:rPr lang="en-US" sz="1200" b="0" i="1" kern="1200" baseline="0" dirty="0">
                <a:solidFill>
                  <a:schemeClr val="tx1"/>
                </a:solidFill>
                <a:effectLst/>
                <a:latin typeface="+mn-lt"/>
                <a:ea typeface="+mn-ea"/>
                <a:cs typeface="+mn-cs"/>
              </a:rPr>
              <a:t> information for learning </a:t>
            </a:r>
            <a:r>
              <a:rPr lang="en-US" sz="1200" b="0" i="0" kern="1200" dirty="0">
                <a:solidFill>
                  <a:schemeClr val="tx1"/>
                </a:solidFill>
                <a:effectLst/>
                <a:latin typeface="+mn-lt"/>
                <a:ea typeface="+mn-ea"/>
                <a:cs typeface="+mn-cs"/>
              </a:rPr>
              <a:t>in 1956, as he presented evidence that working memory is limited in capacity.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Zone of proximal development is that field between what a learner can do by himself (expert stage) and what can be achieved with the support of a knowledgeable peer or instructor (pedagogical stage) (Ellis &amp; Worthington, 1994).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Scaling refers</a:t>
            </a:r>
            <a:r>
              <a:rPr lang="en-US" sz="1200" b="0" i="0" kern="1200" baseline="0" dirty="0">
                <a:solidFill>
                  <a:schemeClr val="tx1"/>
                </a:solidFill>
                <a:effectLst/>
                <a:latin typeface="+mn-lt"/>
                <a:ea typeface="+mn-ea"/>
                <a:cs typeface="+mn-cs"/>
              </a:rPr>
              <a:t> to the organization of chunks to allow learners access to the next skill.  Scaling increases confidences by building on previous knowledge and making each new skill attractive and motivational – a stretch but not impossible. </a:t>
            </a:r>
          </a:p>
          <a:p>
            <a:endParaRPr lang="en-US" sz="1200" b="0" i="0" kern="1200" baseline="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7AEF23-19D6-4DEC-88E7-F784371534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149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Scaffolding</a:t>
            </a:r>
            <a:r>
              <a:rPr lang="en-US" baseline="0" dirty="0"/>
              <a:t> is used to provide appropriate levels of support as the individual advances.  Early activities may require more guidance, instruction, tools, and coaching.  Later activities may require less support but more access to information and tools.  </a:t>
            </a:r>
          </a:p>
          <a:p>
            <a:endParaRPr lang="en-US" baseline="0" dirty="0"/>
          </a:p>
          <a:p>
            <a:r>
              <a:rPr lang="en-US" baseline="0" dirty="0"/>
              <a:t>Scaling and scaffolding of microcredentials is what makes them attractive to potential credential-holders.  They want the next one, and the next one and the next.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7AEF23-19D6-4DEC-88E7-F784371534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774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manage that developmental</a:t>
            </a:r>
            <a:r>
              <a:rPr lang="en-US" baseline="0" dirty="0"/>
              <a:t> growth, microcredentials need to have associated ways to show growth and master.   Here are some models of associations that all individuals to accumulate microcredentials and ‘level up’ to a advanced level.  </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7AEF23-19D6-4DEC-88E7-F784371534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720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some ways stair-steps and pyramids are very similar.  The key difference may be in the level of detail required to communicate leveling up with different starting points  </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7AEF23-19D6-4DEC-88E7-F784371534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598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FE8DB-2D19-4BDD-8048-C65112F58E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193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FE8DB-2D19-4BDD-8048-C65112F58E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193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D392C309-E4BB-4CBF-8A33-29DC65118458}"/>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B910CBFB-BF71-4289-A135-5CECB9153251}"/>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2292" name="Footer Placeholder 3">
            <a:extLst>
              <a:ext uri="{FF2B5EF4-FFF2-40B4-BE49-F238E27FC236}">
                <a16:creationId xmlns:a16="http://schemas.microsoft.com/office/drawing/2014/main" id="{3438D816-D700-4812-A208-991AE27039A1}"/>
              </a:ext>
            </a:extLst>
          </p:cNvPr>
          <p:cNvSpPr>
            <a:spLocks noGrp="1"/>
          </p:cNvSpPr>
          <p:nvPr>
            <p:ph type="ftr" sz="quarter" idx="4294967295"/>
          </p:nvPr>
        </p:nvSpPr>
        <p:spPr bwMode="auto">
          <a:xfrm>
            <a:off x="0" y="8916988"/>
            <a:ext cx="3022600" cy="469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a:solidFill>
                  <a:srgbClr val="663300"/>
                </a:solidFill>
                <a:latin typeface="Tahoma" panose="020B0604030504040204" pitchFamily="34" charset="0"/>
              </a:defRPr>
            </a:lvl1pPr>
            <a:lvl2pPr marL="742950" indent="-285750" defTabSz="938213">
              <a:defRPr sz="2400">
                <a:solidFill>
                  <a:srgbClr val="663300"/>
                </a:solidFill>
                <a:latin typeface="Tahoma" panose="020B0604030504040204" pitchFamily="34" charset="0"/>
              </a:defRPr>
            </a:lvl2pPr>
            <a:lvl3pPr marL="1143000" indent="-228600" defTabSz="938213">
              <a:defRPr sz="2400">
                <a:solidFill>
                  <a:srgbClr val="663300"/>
                </a:solidFill>
                <a:latin typeface="Tahoma" panose="020B0604030504040204" pitchFamily="34" charset="0"/>
              </a:defRPr>
            </a:lvl3pPr>
            <a:lvl4pPr marL="1600200" indent="-228600" defTabSz="938213">
              <a:defRPr sz="2400">
                <a:solidFill>
                  <a:srgbClr val="663300"/>
                </a:solidFill>
                <a:latin typeface="Tahoma" panose="020B0604030504040204" pitchFamily="34" charset="0"/>
              </a:defRPr>
            </a:lvl4pPr>
            <a:lvl5pPr marL="2057400" indent="-228600" defTabSz="938213">
              <a:defRPr sz="2400">
                <a:solidFill>
                  <a:srgbClr val="663300"/>
                </a:solidFill>
                <a:latin typeface="Tahoma" panose="020B0604030504040204" pitchFamily="34" charset="0"/>
              </a:defRPr>
            </a:lvl5pPr>
            <a:lvl6pPr marL="2514600" indent="-228600" defTabSz="938213" eaLnBrk="0" fontAlgn="base" hangingPunct="0">
              <a:spcBef>
                <a:spcPct val="0"/>
              </a:spcBef>
              <a:spcAft>
                <a:spcPct val="0"/>
              </a:spcAft>
              <a:defRPr sz="2400">
                <a:solidFill>
                  <a:srgbClr val="663300"/>
                </a:solidFill>
                <a:latin typeface="Tahoma" panose="020B0604030504040204" pitchFamily="34" charset="0"/>
              </a:defRPr>
            </a:lvl6pPr>
            <a:lvl7pPr marL="2971800" indent="-228600" defTabSz="938213" eaLnBrk="0" fontAlgn="base" hangingPunct="0">
              <a:spcBef>
                <a:spcPct val="0"/>
              </a:spcBef>
              <a:spcAft>
                <a:spcPct val="0"/>
              </a:spcAft>
              <a:defRPr sz="2400">
                <a:solidFill>
                  <a:srgbClr val="663300"/>
                </a:solidFill>
                <a:latin typeface="Tahoma" panose="020B0604030504040204" pitchFamily="34" charset="0"/>
              </a:defRPr>
            </a:lvl7pPr>
            <a:lvl8pPr marL="3429000" indent="-228600" defTabSz="938213" eaLnBrk="0" fontAlgn="base" hangingPunct="0">
              <a:spcBef>
                <a:spcPct val="0"/>
              </a:spcBef>
              <a:spcAft>
                <a:spcPct val="0"/>
              </a:spcAft>
              <a:defRPr sz="2400">
                <a:solidFill>
                  <a:srgbClr val="663300"/>
                </a:solidFill>
                <a:latin typeface="Tahoma" panose="020B0604030504040204" pitchFamily="34" charset="0"/>
              </a:defRPr>
            </a:lvl8pPr>
            <a:lvl9pPr marL="3886200" indent="-228600" defTabSz="938213" eaLnBrk="0" fontAlgn="base" hangingPunct="0">
              <a:spcBef>
                <a:spcPct val="0"/>
              </a:spcBef>
              <a:spcAft>
                <a:spcPct val="0"/>
              </a:spcAft>
              <a:defRPr sz="2400">
                <a:solidFill>
                  <a:srgbClr val="663300"/>
                </a:solidFill>
                <a:latin typeface="Tahoma" panose="020B0604030504040204" pitchFamily="34" charset="0"/>
              </a:defRPr>
            </a:lvl9pPr>
          </a:lstStyle>
          <a:p>
            <a:pPr marL="0" marR="0" lvl="0" indent="0" algn="l" defTabSz="938213" rtl="0" eaLnBrk="1" fontAlgn="auto" latinLnBrk="0" hangingPunct="1">
              <a:lnSpc>
                <a:spcPct val="90000"/>
              </a:lnSpc>
              <a:spcBef>
                <a:spcPts val="0"/>
              </a:spcBef>
              <a:spcAft>
                <a:spcPts val="0"/>
              </a:spcAft>
              <a:buClr>
                <a:prstClr val="black"/>
              </a:buClr>
              <a:buSzPct val="75000"/>
              <a:buFont typeface="Monotype Sorts" charset="2"/>
              <a:buChar char="u"/>
              <a:tabLst/>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 Hale Associates 2011</a:t>
            </a:r>
          </a:p>
        </p:txBody>
      </p:sp>
      <p:sp>
        <p:nvSpPr>
          <p:cNvPr id="12293" name="Slide Number Placeholder 4">
            <a:extLst>
              <a:ext uri="{FF2B5EF4-FFF2-40B4-BE49-F238E27FC236}">
                <a16:creationId xmlns:a16="http://schemas.microsoft.com/office/drawing/2014/main" id="{A16F7812-9652-4C42-96E3-E2ADA53DF66E}"/>
              </a:ext>
            </a:extLst>
          </p:cNvPr>
          <p:cNvSpPr>
            <a:spLocks noGrp="1"/>
          </p:cNvSpPr>
          <p:nvPr>
            <p:ph type="sldNum" sz="quarter" idx="4294967295"/>
          </p:nvPr>
        </p:nvSpPr>
        <p:spPr bwMode="auto">
          <a:xfrm>
            <a:off x="3951288" y="8916988"/>
            <a:ext cx="3022600" cy="469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a:solidFill>
                  <a:srgbClr val="663300"/>
                </a:solidFill>
                <a:latin typeface="Tahoma" panose="020B0604030504040204" pitchFamily="34" charset="0"/>
              </a:defRPr>
            </a:lvl1pPr>
            <a:lvl2pPr marL="742950" indent="-285750" defTabSz="938213">
              <a:defRPr sz="2400">
                <a:solidFill>
                  <a:srgbClr val="663300"/>
                </a:solidFill>
                <a:latin typeface="Tahoma" panose="020B0604030504040204" pitchFamily="34" charset="0"/>
              </a:defRPr>
            </a:lvl2pPr>
            <a:lvl3pPr marL="1143000" indent="-228600" defTabSz="938213">
              <a:defRPr sz="2400">
                <a:solidFill>
                  <a:srgbClr val="663300"/>
                </a:solidFill>
                <a:latin typeface="Tahoma" panose="020B0604030504040204" pitchFamily="34" charset="0"/>
              </a:defRPr>
            </a:lvl3pPr>
            <a:lvl4pPr marL="1600200" indent="-228600" defTabSz="938213">
              <a:defRPr sz="2400">
                <a:solidFill>
                  <a:srgbClr val="663300"/>
                </a:solidFill>
                <a:latin typeface="Tahoma" panose="020B0604030504040204" pitchFamily="34" charset="0"/>
              </a:defRPr>
            </a:lvl4pPr>
            <a:lvl5pPr marL="2057400" indent="-228600" defTabSz="938213">
              <a:defRPr sz="2400">
                <a:solidFill>
                  <a:srgbClr val="663300"/>
                </a:solidFill>
                <a:latin typeface="Tahoma" panose="020B0604030504040204" pitchFamily="34" charset="0"/>
              </a:defRPr>
            </a:lvl5pPr>
            <a:lvl6pPr marL="2514600" indent="-228600" defTabSz="938213" eaLnBrk="0" fontAlgn="base" hangingPunct="0">
              <a:spcBef>
                <a:spcPct val="0"/>
              </a:spcBef>
              <a:spcAft>
                <a:spcPct val="0"/>
              </a:spcAft>
              <a:defRPr sz="2400">
                <a:solidFill>
                  <a:srgbClr val="663300"/>
                </a:solidFill>
                <a:latin typeface="Tahoma" panose="020B0604030504040204" pitchFamily="34" charset="0"/>
              </a:defRPr>
            </a:lvl6pPr>
            <a:lvl7pPr marL="2971800" indent="-228600" defTabSz="938213" eaLnBrk="0" fontAlgn="base" hangingPunct="0">
              <a:spcBef>
                <a:spcPct val="0"/>
              </a:spcBef>
              <a:spcAft>
                <a:spcPct val="0"/>
              </a:spcAft>
              <a:defRPr sz="2400">
                <a:solidFill>
                  <a:srgbClr val="663300"/>
                </a:solidFill>
                <a:latin typeface="Tahoma" panose="020B0604030504040204" pitchFamily="34" charset="0"/>
              </a:defRPr>
            </a:lvl7pPr>
            <a:lvl8pPr marL="3429000" indent="-228600" defTabSz="938213" eaLnBrk="0" fontAlgn="base" hangingPunct="0">
              <a:spcBef>
                <a:spcPct val="0"/>
              </a:spcBef>
              <a:spcAft>
                <a:spcPct val="0"/>
              </a:spcAft>
              <a:defRPr sz="2400">
                <a:solidFill>
                  <a:srgbClr val="663300"/>
                </a:solidFill>
                <a:latin typeface="Tahoma" panose="020B0604030504040204" pitchFamily="34" charset="0"/>
              </a:defRPr>
            </a:lvl8pPr>
            <a:lvl9pPr marL="3886200" indent="-228600" defTabSz="938213" eaLnBrk="0" fontAlgn="base" hangingPunct="0">
              <a:spcBef>
                <a:spcPct val="0"/>
              </a:spcBef>
              <a:spcAft>
                <a:spcPct val="0"/>
              </a:spcAft>
              <a:defRPr sz="2400">
                <a:solidFill>
                  <a:srgbClr val="663300"/>
                </a:solidFill>
                <a:latin typeface="Tahoma" panose="020B0604030504040204" pitchFamily="34" charset="0"/>
              </a:defRPr>
            </a:lvl9pPr>
          </a:lstStyle>
          <a:p>
            <a:pPr marL="0" marR="0" lvl="0" indent="0" algn="r" defTabSz="938213" rtl="0" eaLnBrk="1" fontAlgn="auto" latinLnBrk="0" hangingPunct="1">
              <a:lnSpc>
                <a:spcPct val="90000"/>
              </a:lnSpc>
              <a:spcBef>
                <a:spcPts val="0"/>
              </a:spcBef>
              <a:spcAft>
                <a:spcPts val="0"/>
              </a:spcAft>
              <a:buClr>
                <a:prstClr val="black"/>
              </a:buClr>
              <a:buSzPct val="75000"/>
              <a:buFont typeface="Monotype Sorts" charset="2"/>
              <a:buChar char="u"/>
              <a:tabLst/>
              <a:defRPr/>
            </a:pPr>
            <a:fld id="{84CD08E8-A345-4613-A9F2-8781B7C01724}" type="slidenum">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38213" rtl="0" eaLnBrk="1" fontAlgn="auto" latinLnBrk="0" hangingPunct="1">
                <a:lnSpc>
                  <a:spcPct val="90000"/>
                </a:lnSpc>
                <a:spcBef>
                  <a:spcPts val="0"/>
                </a:spcBef>
                <a:spcAft>
                  <a:spcPts val="0"/>
                </a:spcAft>
                <a:buClr>
                  <a:prstClr val="black"/>
                </a:buClr>
                <a:buSzPct val="75000"/>
                <a:buFont typeface="Monotype Sorts" charset="2"/>
                <a:buChar char="u"/>
                <a:tabLst/>
                <a:defRPr/>
              </a:pPr>
              <a:t>10</a:t>
            </a:fld>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694953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07CCCE32-63E2-4A6F-BF9B-9500B52082CE}"/>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BF2E92B1-4BBD-45BA-A330-2DF40BAC4B8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01E92-3821-4285-ACBE-40C5B5A594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3458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01E92-3821-4285-ACBE-40C5B5A594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6641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01E92-3821-4285-ACBE-40C5B5A594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5387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01E92-3821-4285-ACBE-40C5B5A594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9054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01E92-3821-4285-ACBE-40C5B5A594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87486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01E92-3821-4285-ACBE-40C5B5A594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8144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01E92-3821-4285-ACBE-40C5B5A594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8144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01E92-3821-4285-ACBE-40C5B5A594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18016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01E92-3821-4285-ACBE-40C5B5A594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6641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0DC419E6-0E9D-4989-BECD-1E5BC41B0384}"/>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D4557E48-AA2C-496C-A3F2-2BFD68B3623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t>Are you currently certifying</a:t>
            </a:r>
          </a:p>
          <a:p>
            <a:r>
              <a:rPr lang="en-US" altLang="en-US"/>
              <a:t>Ho are you certifying</a:t>
            </a:r>
          </a:p>
          <a:p>
            <a:r>
              <a:rPr lang="en-US" altLang="en-US"/>
              <a:t>Thinking about</a:t>
            </a:r>
          </a:p>
          <a:p>
            <a:r>
              <a:rPr lang="en-US" altLang="en-US" sz="2800"/>
              <a:t>What attracted you to this session?</a:t>
            </a:r>
            <a:endParaRPr lang="en-US" altLang="en-US" sz="2000"/>
          </a:p>
          <a:p>
            <a:r>
              <a:rPr lang="en-US" altLang="en-US" sz="2800"/>
              <a:t>What do you want to find out by the end of the session?</a:t>
            </a:r>
          </a:p>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01E92-3821-4285-ACBE-40C5B5A594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9228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01E92-3821-4285-ACBE-40C5B5A594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7744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01E92-3821-4285-ACBE-40C5B5A594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894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01E92-3821-4285-ACBE-40C5B5A594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7308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01E92-3821-4285-ACBE-40C5B5A594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3665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01E92-3821-4285-ACBE-40C5B5A594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2699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01E92-3821-4285-ACBE-40C5B5A594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06482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01E92-3821-4285-ACBE-40C5B5A594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9178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01E92-3821-4285-ACBE-40C5B5A594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6276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01E92-3821-4285-ACBE-40C5B5A594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0863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70650011-9B31-440A-981D-FD91758B10A3}"/>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7BDC6FCD-FEF5-4CA2-85C0-2DF32B63E90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4662724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01E92-3821-4285-ACBE-40C5B5A594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97575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01E92-3821-4285-ACBE-40C5B5A594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2335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6D3CFC66-7317-4E29-9D96-806E772C6979}"/>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93F382E7-1A00-4FB7-9F52-9508E232F28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731401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C2C66F2F-2BB5-47B3-8C4F-4DFBECE682B9}"/>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300CD4EA-5B45-4557-8F22-D7F0DD4C146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
        <p:nvSpPr>
          <p:cNvPr id="26628" name="Slide Number Placeholder 3">
            <a:extLst>
              <a:ext uri="{FF2B5EF4-FFF2-40B4-BE49-F238E27FC236}">
                <a16:creationId xmlns:a16="http://schemas.microsoft.com/office/drawing/2014/main" id="{443E65FE-0A1B-4D5A-AA1B-A0DD3B67466E}"/>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663300"/>
                </a:solidFill>
                <a:latin typeface="Tahoma" panose="020B0604030504040204" pitchFamily="34" charset="0"/>
              </a:defRPr>
            </a:lvl1pPr>
            <a:lvl2pPr marL="751865" indent="-289179">
              <a:defRPr sz="2400">
                <a:solidFill>
                  <a:srgbClr val="663300"/>
                </a:solidFill>
                <a:latin typeface="Tahoma" panose="020B0604030504040204" pitchFamily="34" charset="0"/>
              </a:defRPr>
            </a:lvl2pPr>
            <a:lvl3pPr marL="1156716" indent="-231343">
              <a:defRPr sz="2400">
                <a:solidFill>
                  <a:srgbClr val="663300"/>
                </a:solidFill>
                <a:latin typeface="Tahoma" panose="020B0604030504040204" pitchFamily="34" charset="0"/>
              </a:defRPr>
            </a:lvl3pPr>
            <a:lvl4pPr marL="1619402" indent="-231343">
              <a:defRPr sz="2400">
                <a:solidFill>
                  <a:srgbClr val="663300"/>
                </a:solidFill>
                <a:latin typeface="Tahoma" panose="020B0604030504040204" pitchFamily="34" charset="0"/>
              </a:defRPr>
            </a:lvl4pPr>
            <a:lvl5pPr marL="2082089" indent="-231343">
              <a:defRPr sz="2400">
                <a:solidFill>
                  <a:srgbClr val="663300"/>
                </a:solidFill>
                <a:latin typeface="Tahoma" panose="020B0604030504040204" pitchFamily="34" charset="0"/>
              </a:defRPr>
            </a:lvl5pPr>
            <a:lvl6pPr marL="2544775" indent="-231343" eaLnBrk="0" fontAlgn="base" hangingPunct="0">
              <a:spcBef>
                <a:spcPct val="0"/>
              </a:spcBef>
              <a:spcAft>
                <a:spcPct val="0"/>
              </a:spcAft>
              <a:defRPr sz="2400">
                <a:solidFill>
                  <a:srgbClr val="663300"/>
                </a:solidFill>
                <a:latin typeface="Tahoma" panose="020B0604030504040204" pitchFamily="34" charset="0"/>
              </a:defRPr>
            </a:lvl6pPr>
            <a:lvl7pPr marL="3007462" indent="-231343" eaLnBrk="0" fontAlgn="base" hangingPunct="0">
              <a:spcBef>
                <a:spcPct val="0"/>
              </a:spcBef>
              <a:spcAft>
                <a:spcPct val="0"/>
              </a:spcAft>
              <a:defRPr sz="2400">
                <a:solidFill>
                  <a:srgbClr val="663300"/>
                </a:solidFill>
                <a:latin typeface="Tahoma" panose="020B0604030504040204" pitchFamily="34" charset="0"/>
              </a:defRPr>
            </a:lvl7pPr>
            <a:lvl8pPr marL="3470148" indent="-231343" eaLnBrk="0" fontAlgn="base" hangingPunct="0">
              <a:spcBef>
                <a:spcPct val="0"/>
              </a:spcBef>
              <a:spcAft>
                <a:spcPct val="0"/>
              </a:spcAft>
              <a:defRPr sz="2400">
                <a:solidFill>
                  <a:srgbClr val="663300"/>
                </a:solidFill>
                <a:latin typeface="Tahoma" panose="020B0604030504040204" pitchFamily="34" charset="0"/>
              </a:defRPr>
            </a:lvl8pPr>
            <a:lvl9pPr marL="3932834" indent="-231343" eaLnBrk="0" fontAlgn="base" hangingPunct="0">
              <a:spcBef>
                <a:spcPct val="0"/>
              </a:spcBef>
              <a:spcAft>
                <a:spcPct val="0"/>
              </a:spcAft>
              <a:defRPr sz="2400">
                <a:solidFill>
                  <a:srgbClr val="663300"/>
                </a:solidFill>
                <a:latin typeface="Tahom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279FDC-6D75-4EAC-AEB5-48DAABF1BB17}" type="slidenum">
              <a:rPr kumimoji="0" lang="en-US" altLang="en-US" sz="2400" b="0" i="0" u="none" strike="noStrike" kern="1200" cap="none" spc="0" normalizeH="0" baseline="0" noProof="0">
                <a:ln>
                  <a:noFill/>
                </a:ln>
                <a:solidFill>
                  <a:srgbClr val="663300"/>
                </a:solidFill>
                <a:effectLst/>
                <a:uLnTx/>
                <a:uFillTx/>
                <a:latin typeface="Tahom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2400" b="0" i="0" u="none" strike="noStrike" kern="1200" cap="none" spc="0" normalizeH="0" baseline="0" noProof="0">
              <a:ln>
                <a:noFill/>
              </a:ln>
              <a:solidFill>
                <a:srgbClr val="663300"/>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78428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0DC419E6-0E9D-4989-BECD-1E5BC41B0384}"/>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D4557E48-AA2C-496C-A3F2-2BFD68B3623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t>Are you currently certifying</a:t>
            </a:r>
          </a:p>
          <a:p>
            <a:r>
              <a:rPr lang="en-US" altLang="en-US"/>
              <a:t>Ho are you certifying</a:t>
            </a:r>
          </a:p>
          <a:p>
            <a:r>
              <a:rPr lang="en-US" altLang="en-US"/>
              <a:t>Thinking about</a:t>
            </a:r>
          </a:p>
          <a:p>
            <a:r>
              <a:rPr lang="en-US" altLang="en-US" sz="2800"/>
              <a:t>What attracted you to this session?</a:t>
            </a:r>
            <a:endParaRPr lang="en-US" altLang="en-US" sz="2000"/>
          </a:p>
          <a:p>
            <a:r>
              <a:rPr lang="en-US" altLang="en-US" sz="2800"/>
              <a:t>What do you want to find out by the end of the session?</a:t>
            </a:r>
          </a:p>
          <a:p>
            <a:endParaRPr lang="en-US" altLang="en-US"/>
          </a:p>
        </p:txBody>
      </p:sp>
    </p:spTree>
    <p:extLst>
      <p:ext uri="{BB962C8B-B14F-4D97-AF65-F5344CB8AC3E}">
        <p14:creationId xmlns:p14="http://schemas.microsoft.com/office/powerpoint/2010/main" val="342190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dirty="0"/>
              <a:t>Facilitator</a:t>
            </a:r>
            <a:r>
              <a:rPr lang="en-US" baseline="0" dirty="0"/>
              <a:t> FYI:  </a:t>
            </a:r>
            <a:r>
              <a:rPr lang="en-US" dirty="0"/>
              <a:t>Slide has many</a:t>
            </a:r>
            <a:r>
              <a:rPr lang="en-US" baseline="0" dirty="0"/>
              <a:t> visuals layering.  </a:t>
            </a:r>
            <a:endParaRPr lang="en-US" dirty="0"/>
          </a:p>
          <a:p>
            <a:endParaRPr lang="en-US" dirty="0"/>
          </a:p>
          <a:p>
            <a:r>
              <a:rPr lang="en-US" dirty="0"/>
              <a:t>Let’s tap into our previous experience,</a:t>
            </a:r>
            <a:r>
              <a:rPr lang="en-US" baseline="0" dirty="0"/>
              <a:t> because we have a HUGE history of experiences that provide insights on microcredentials and their attendant paraphernalia – badges.   Consider some of these images of various microcredentials from school-aged activities.  Some are badges but many could be considered awards or paraphilia.   However, they all function as motivational goals and drivers for development.  In addition, they are all evidence-based.  You have to do something and demonstrate developmental skills in order to attain these markers of success. </a:t>
            </a:r>
            <a:endParaRPr lang="en-US" dirty="0"/>
          </a:p>
        </p:txBody>
      </p:sp>
      <p:sp>
        <p:nvSpPr>
          <p:cNvPr id="19460" name="Slide Number Placeholder 3"/>
          <p:cNvSpPr>
            <a:spLocks noGrp="1"/>
          </p:cNvSpPr>
          <p:nvPr>
            <p:ph type="sldNum" sz="quarter" idx="4294967295"/>
          </p:nvPr>
        </p:nvSpPr>
        <p:spPr bwMode="auto">
          <a:xfrm>
            <a:off x="4008705" y="8893296"/>
            <a:ext cx="3066733" cy="4681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rgbClr val="663300"/>
                </a:solidFill>
                <a:latin typeface="Tahoma" panose="020B0604030504040204" pitchFamily="34" charset="0"/>
                <a:cs typeface="Arial" panose="020B0604020202020204" pitchFamily="34" charset="0"/>
              </a:defRPr>
            </a:lvl1pPr>
            <a:lvl2pPr marL="763233" indent="-293551">
              <a:defRPr sz="2500">
                <a:solidFill>
                  <a:srgbClr val="663300"/>
                </a:solidFill>
                <a:latin typeface="Tahoma" panose="020B0604030504040204" pitchFamily="34" charset="0"/>
                <a:cs typeface="Arial" panose="020B0604020202020204" pitchFamily="34" charset="0"/>
              </a:defRPr>
            </a:lvl2pPr>
            <a:lvl3pPr marL="1174204" indent="-234841">
              <a:defRPr sz="2500">
                <a:solidFill>
                  <a:srgbClr val="663300"/>
                </a:solidFill>
                <a:latin typeface="Tahoma" panose="020B0604030504040204" pitchFamily="34" charset="0"/>
                <a:cs typeface="Arial" panose="020B0604020202020204" pitchFamily="34" charset="0"/>
              </a:defRPr>
            </a:lvl3pPr>
            <a:lvl4pPr marL="1643885" indent="-234841">
              <a:defRPr sz="2500">
                <a:solidFill>
                  <a:srgbClr val="663300"/>
                </a:solidFill>
                <a:latin typeface="Tahoma" panose="020B0604030504040204" pitchFamily="34" charset="0"/>
                <a:cs typeface="Arial" panose="020B0604020202020204" pitchFamily="34" charset="0"/>
              </a:defRPr>
            </a:lvl4pPr>
            <a:lvl5pPr marL="2113567" indent="-234841">
              <a:defRPr sz="2500">
                <a:solidFill>
                  <a:srgbClr val="663300"/>
                </a:solidFill>
                <a:latin typeface="Tahoma" panose="020B0604030504040204" pitchFamily="34" charset="0"/>
                <a:cs typeface="Arial" panose="020B0604020202020204" pitchFamily="34" charset="0"/>
              </a:defRPr>
            </a:lvl5pPr>
            <a:lvl6pPr marL="2583249" indent="-234841" eaLnBrk="0" fontAlgn="base" hangingPunct="0">
              <a:spcBef>
                <a:spcPct val="0"/>
              </a:spcBef>
              <a:spcAft>
                <a:spcPct val="0"/>
              </a:spcAft>
              <a:defRPr sz="2500">
                <a:solidFill>
                  <a:srgbClr val="663300"/>
                </a:solidFill>
                <a:latin typeface="Tahoma" panose="020B0604030504040204" pitchFamily="34" charset="0"/>
                <a:cs typeface="Arial" panose="020B0604020202020204" pitchFamily="34" charset="0"/>
              </a:defRPr>
            </a:lvl6pPr>
            <a:lvl7pPr marL="3052930" indent="-234841" eaLnBrk="0" fontAlgn="base" hangingPunct="0">
              <a:spcBef>
                <a:spcPct val="0"/>
              </a:spcBef>
              <a:spcAft>
                <a:spcPct val="0"/>
              </a:spcAft>
              <a:defRPr sz="2500">
                <a:solidFill>
                  <a:srgbClr val="663300"/>
                </a:solidFill>
                <a:latin typeface="Tahoma" panose="020B0604030504040204" pitchFamily="34" charset="0"/>
                <a:cs typeface="Arial" panose="020B0604020202020204" pitchFamily="34" charset="0"/>
              </a:defRPr>
            </a:lvl7pPr>
            <a:lvl8pPr marL="3522612" indent="-234841" eaLnBrk="0" fontAlgn="base" hangingPunct="0">
              <a:spcBef>
                <a:spcPct val="0"/>
              </a:spcBef>
              <a:spcAft>
                <a:spcPct val="0"/>
              </a:spcAft>
              <a:defRPr sz="2500">
                <a:solidFill>
                  <a:srgbClr val="663300"/>
                </a:solidFill>
                <a:latin typeface="Tahoma" panose="020B0604030504040204" pitchFamily="34" charset="0"/>
                <a:cs typeface="Arial" panose="020B0604020202020204" pitchFamily="34" charset="0"/>
              </a:defRPr>
            </a:lvl8pPr>
            <a:lvl9pPr marL="3992293" indent="-234841" eaLnBrk="0" fontAlgn="base" hangingPunct="0">
              <a:spcBef>
                <a:spcPct val="0"/>
              </a:spcBef>
              <a:spcAft>
                <a:spcPct val="0"/>
              </a:spcAft>
              <a:defRPr sz="2500">
                <a:solidFill>
                  <a:srgbClr val="663300"/>
                </a:solidFill>
                <a:latin typeface="Tahoma" panose="020B060403050404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64CB2F1-2C4A-482E-A965-EEDC037DED1F}" type="slidenum">
              <a:rPr kumimoji="0" lang="en-US" sz="1200" b="0" i="0" u="none" strike="noStrike" kern="1200" cap="none" spc="0" normalizeH="0" baseline="0" noProof="0">
                <a:ln>
                  <a:noFill/>
                </a:ln>
                <a:solidFill>
                  <a:srgbClr val="663300"/>
                </a:solidFill>
                <a:effectLst/>
                <a:uLnTx/>
                <a:uFillTx/>
                <a:latin typeface="Tahoma" panose="020B060403050404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663300"/>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419478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dirty="0"/>
              <a:t>Likewise, as adults we use badges</a:t>
            </a:r>
            <a:r>
              <a:rPr lang="en-US" baseline="0" dirty="0"/>
              <a:t> and paraphernalia as microcredentials in the workplace.  Here they provide us with access to specific areas of the workplace or to information and people, while prohibiting access to others.  </a:t>
            </a:r>
          </a:p>
          <a:p>
            <a:endParaRPr lang="en-US" baseline="0" dirty="0"/>
          </a:p>
        </p:txBody>
      </p:sp>
      <p:sp>
        <p:nvSpPr>
          <p:cNvPr id="19460" name="Slide Number Placeholder 3"/>
          <p:cNvSpPr>
            <a:spLocks noGrp="1"/>
          </p:cNvSpPr>
          <p:nvPr>
            <p:ph type="sldNum" sz="quarter" idx="4294967295"/>
          </p:nvPr>
        </p:nvSpPr>
        <p:spPr bwMode="auto">
          <a:xfrm>
            <a:off x="4008705" y="8893296"/>
            <a:ext cx="3066733" cy="4681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rgbClr val="663300"/>
                </a:solidFill>
                <a:latin typeface="Tahoma" panose="020B0604030504040204" pitchFamily="34" charset="0"/>
                <a:cs typeface="Arial" panose="020B0604020202020204" pitchFamily="34" charset="0"/>
              </a:defRPr>
            </a:lvl1pPr>
            <a:lvl2pPr marL="763233" indent="-293551">
              <a:defRPr sz="2500">
                <a:solidFill>
                  <a:srgbClr val="663300"/>
                </a:solidFill>
                <a:latin typeface="Tahoma" panose="020B0604030504040204" pitchFamily="34" charset="0"/>
                <a:cs typeface="Arial" panose="020B0604020202020204" pitchFamily="34" charset="0"/>
              </a:defRPr>
            </a:lvl2pPr>
            <a:lvl3pPr marL="1174204" indent="-234841">
              <a:defRPr sz="2500">
                <a:solidFill>
                  <a:srgbClr val="663300"/>
                </a:solidFill>
                <a:latin typeface="Tahoma" panose="020B0604030504040204" pitchFamily="34" charset="0"/>
                <a:cs typeface="Arial" panose="020B0604020202020204" pitchFamily="34" charset="0"/>
              </a:defRPr>
            </a:lvl3pPr>
            <a:lvl4pPr marL="1643885" indent="-234841">
              <a:defRPr sz="2500">
                <a:solidFill>
                  <a:srgbClr val="663300"/>
                </a:solidFill>
                <a:latin typeface="Tahoma" panose="020B0604030504040204" pitchFamily="34" charset="0"/>
                <a:cs typeface="Arial" panose="020B0604020202020204" pitchFamily="34" charset="0"/>
              </a:defRPr>
            </a:lvl4pPr>
            <a:lvl5pPr marL="2113567" indent="-234841">
              <a:defRPr sz="2500">
                <a:solidFill>
                  <a:srgbClr val="663300"/>
                </a:solidFill>
                <a:latin typeface="Tahoma" panose="020B0604030504040204" pitchFamily="34" charset="0"/>
                <a:cs typeface="Arial" panose="020B0604020202020204" pitchFamily="34" charset="0"/>
              </a:defRPr>
            </a:lvl5pPr>
            <a:lvl6pPr marL="2583249" indent="-234841" eaLnBrk="0" fontAlgn="base" hangingPunct="0">
              <a:spcBef>
                <a:spcPct val="0"/>
              </a:spcBef>
              <a:spcAft>
                <a:spcPct val="0"/>
              </a:spcAft>
              <a:defRPr sz="2500">
                <a:solidFill>
                  <a:srgbClr val="663300"/>
                </a:solidFill>
                <a:latin typeface="Tahoma" panose="020B0604030504040204" pitchFamily="34" charset="0"/>
                <a:cs typeface="Arial" panose="020B0604020202020204" pitchFamily="34" charset="0"/>
              </a:defRPr>
            </a:lvl6pPr>
            <a:lvl7pPr marL="3052930" indent="-234841" eaLnBrk="0" fontAlgn="base" hangingPunct="0">
              <a:spcBef>
                <a:spcPct val="0"/>
              </a:spcBef>
              <a:spcAft>
                <a:spcPct val="0"/>
              </a:spcAft>
              <a:defRPr sz="2500">
                <a:solidFill>
                  <a:srgbClr val="663300"/>
                </a:solidFill>
                <a:latin typeface="Tahoma" panose="020B0604030504040204" pitchFamily="34" charset="0"/>
                <a:cs typeface="Arial" panose="020B0604020202020204" pitchFamily="34" charset="0"/>
              </a:defRPr>
            </a:lvl7pPr>
            <a:lvl8pPr marL="3522612" indent="-234841" eaLnBrk="0" fontAlgn="base" hangingPunct="0">
              <a:spcBef>
                <a:spcPct val="0"/>
              </a:spcBef>
              <a:spcAft>
                <a:spcPct val="0"/>
              </a:spcAft>
              <a:defRPr sz="2500">
                <a:solidFill>
                  <a:srgbClr val="663300"/>
                </a:solidFill>
                <a:latin typeface="Tahoma" panose="020B0604030504040204" pitchFamily="34" charset="0"/>
                <a:cs typeface="Arial" panose="020B0604020202020204" pitchFamily="34" charset="0"/>
              </a:defRPr>
            </a:lvl8pPr>
            <a:lvl9pPr marL="3992293" indent="-234841" eaLnBrk="0" fontAlgn="base" hangingPunct="0">
              <a:spcBef>
                <a:spcPct val="0"/>
              </a:spcBef>
              <a:spcAft>
                <a:spcPct val="0"/>
              </a:spcAft>
              <a:defRPr sz="2500">
                <a:solidFill>
                  <a:srgbClr val="663300"/>
                </a:solidFill>
                <a:latin typeface="Tahoma" panose="020B060403050404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64CB2F1-2C4A-482E-A965-EEDC037DED1F}" type="slidenum">
              <a:rPr kumimoji="0" lang="en-US" sz="1200" b="0" i="0" u="none" strike="noStrike" kern="1200" cap="none" spc="0" normalizeH="0" baseline="0" noProof="0">
                <a:ln>
                  <a:noFill/>
                </a:ln>
                <a:solidFill>
                  <a:srgbClr val="663300"/>
                </a:solidFill>
                <a:effectLst/>
                <a:uLnTx/>
                <a:uFillTx/>
                <a:latin typeface="Tahoma" panose="020B060403050404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663300"/>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563888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CD1EF8-1857-48DA-8F4B-B2A3BB86F15B}"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6663F-12BA-47AE-B75F-2C0D45A39E37}" type="slidenum">
              <a:rPr lang="en-US" smtClean="0"/>
              <a:t>‹#›</a:t>
            </a:fld>
            <a:endParaRPr lang="en-US"/>
          </a:p>
        </p:txBody>
      </p:sp>
    </p:spTree>
    <p:extLst>
      <p:ext uri="{BB962C8B-B14F-4D97-AF65-F5344CB8AC3E}">
        <p14:creationId xmlns:p14="http://schemas.microsoft.com/office/powerpoint/2010/main" val="34930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CD1EF8-1857-48DA-8F4B-B2A3BB86F15B}"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6663F-12BA-47AE-B75F-2C0D45A39E37}" type="slidenum">
              <a:rPr lang="en-US" smtClean="0"/>
              <a:t>‹#›</a:t>
            </a:fld>
            <a:endParaRPr lang="en-US"/>
          </a:p>
        </p:txBody>
      </p:sp>
    </p:spTree>
    <p:extLst>
      <p:ext uri="{BB962C8B-B14F-4D97-AF65-F5344CB8AC3E}">
        <p14:creationId xmlns:p14="http://schemas.microsoft.com/office/powerpoint/2010/main" val="110205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CD1EF8-1857-48DA-8F4B-B2A3BB86F15B}"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6663F-12BA-47AE-B75F-2C0D45A39E37}" type="slidenum">
              <a:rPr lang="en-US" smtClean="0"/>
              <a:t>‹#›</a:t>
            </a:fld>
            <a:endParaRPr lang="en-US"/>
          </a:p>
        </p:txBody>
      </p:sp>
    </p:spTree>
    <p:extLst>
      <p:ext uri="{BB962C8B-B14F-4D97-AF65-F5344CB8AC3E}">
        <p14:creationId xmlns:p14="http://schemas.microsoft.com/office/powerpoint/2010/main" val="401054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FCD3F-7E94-4A1B-85C8-474A3BC666A4}"/>
              </a:ext>
            </a:extLst>
          </p:cNvPr>
          <p:cNvSpPr>
            <a:spLocks noGrp="1"/>
          </p:cNvSpPr>
          <p:nvPr>
            <p:ph type="ctrTitle"/>
          </p:nvPr>
        </p:nvSpPr>
        <p:spPr>
          <a:xfrm>
            <a:off x="1524000" y="1122363"/>
            <a:ext cx="9144000" cy="2387600"/>
          </a:xfrm>
        </p:spPr>
        <p:txBody>
          <a:bodyPr anchor="b"/>
          <a:lstStyle>
            <a:lvl1pPr algn="ctr">
              <a:defRPr sz="6000" b="1">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F56BB349-CF22-4807-A61F-75AC56E59D92}"/>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5F7B1205-E56B-4731-992F-4F34CEEF7516}"/>
              </a:ext>
            </a:extLst>
          </p:cNvPr>
          <p:cNvSpPr>
            <a:spLocks noGrp="1"/>
          </p:cNvSpPr>
          <p:nvPr>
            <p:ph type="sldNum" sz="quarter" idx="12"/>
          </p:nvPr>
        </p:nvSpPr>
        <p:spPr>
          <a:xfrm>
            <a:off x="4724400" y="6379994"/>
            <a:ext cx="2743200" cy="365125"/>
          </a:xfrm>
        </p:spPr>
        <p:txBody>
          <a:bodyPr/>
          <a:lstStyle>
            <a:lvl1pPr algn="ctr">
              <a:defRPr/>
            </a:lvl1pPr>
          </a:lstStyle>
          <a:p>
            <a:fld id="{D8B14C6B-B536-4FBB-BC1E-2A7BC6B9C826}" type="slidenum">
              <a:rPr lang="en-US" smtClean="0"/>
              <a:pPr/>
              <a:t>‹#›</a:t>
            </a:fld>
            <a:endParaRPr lang="en-US"/>
          </a:p>
        </p:txBody>
      </p:sp>
      <p:pic>
        <p:nvPicPr>
          <p:cNvPr id="7" name="Content Placeholder 7">
            <a:extLst>
              <a:ext uri="{FF2B5EF4-FFF2-40B4-BE49-F238E27FC236}">
                <a16:creationId xmlns:a16="http://schemas.microsoft.com/office/drawing/2014/main" id="{7EC6401F-430E-49EE-88B1-0BD8E72EDC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902" y="5915649"/>
            <a:ext cx="2636196" cy="900636"/>
          </a:xfrm>
          <a:prstGeom prst="rect">
            <a:avLst/>
          </a:prstGeom>
        </p:spPr>
      </p:pic>
      <p:pic>
        <p:nvPicPr>
          <p:cNvPr id="8" name="Picture 14" descr="hale2">
            <a:extLst>
              <a:ext uri="{FF2B5EF4-FFF2-40B4-BE49-F238E27FC236}">
                <a16:creationId xmlns:a16="http://schemas.microsoft.com/office/drawing/2014/main" id="{6878F2D1-FFC9-4B8A-B913-887A629A15A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431332" y="5923803"/>
            <a:ext cx="1600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0150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A26F7-B89B-4B64-A73E-7D296FC09223}"/>
              </a:ext>
            </a:extLst>
          </p:cNvPr>
          <p:cNvSpPr>
            <a:spLocks noGrp="1"/>
          </p:cNvSpPr>
          <p:nvPr>
            <p:ph type="title"/>
          </p:nvPr>
        </p:nvSpPr>
        <p:spPr/>
        <p:txBody>
          <a:bodyPr/>
          <a:lstStyle>
            <a:lvl1pPr>
              <a:defRPr>
                <a:solidFill>
                  <a:schemeClr val="accent1">
                    <a:lumMod val="7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7F70275-4C0A-4E5B-8A65-8DDB8F50F13B}"/>
              </a:ext>
            </a:extLst>
          </p:cNvPr>
          <p:cNvSpPr>
            <a:spLocks noGrp="1"/>
          </p:cNvSpPr>
          <p:nvPr>
            <p:ph idx="1"/>
          </p:nvPr>
        </p:nvSpPr>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70DE498-65A3-4BC6-B451-3D775293BC66}"/>
              </a:ext>
            </a:extLst>
          </p:cNvPr>
          <p:cNvSpPr>
            <a:spLocks noGrp="1"/>
          </p:cNvSpPr>
          <p:nvPr>
            <p:ph type="sldNum" sz="quarter" idx="12"/>
          </p:nvPr>
        </p:nvSpPr>
        <p:spPr>
          <a:xfrm>
            <a:off x="4724400" y="6365967"/>
            <a:ext cx="2743200" cy="365125"/>
          </a:xfrm>
        </p:spPr>
        <p:txBody>
          <a:bodyPr/>
          <a:lstStyle>
            <a:lvl1pPr algn="ctr">
              <a:defRPr/>
            </a:lvl1pPr>
          </a:lstStyle>
          <a:p>
            <a:fld id="{D8B14C6B-B536-4FBB-BC1E-2A7BC6B9C826}" type="slidenum">
              <a:rPr lang="en-US" smtClean="0"/>
              <a:pPr/>
              <a:t>‹#›</a:t>
            </a:fld>
            <a:endParaRPr lang="en-US"/>
          </a:p>
        </p:txBody>
      </p:sp>
      <p:pic>
        <p:nvPicPr>
          <p:cNvPr id="7" name="Picture 14" descr="hale2">
            <a:extLst>
              <a:ext uri="{FF2B5EF4-FFF2-40B4-BE49-F238E27FC236}">
                <a16:creationId xmlns:a16="http://schemas.microsoft.com/office/drawing/2014/main" id="{76975AC9-6B04-472B-9E29-2B27F15280A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31332" y="5923803"/>
            <a:ext cx="1600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7">
            <a:extLst>
              <a:ext uri="{FF2B5EF4-FFF2-40B4-BE49-F238E27FC236}">
                <a16:creationId xmlns:a16="http://schemas.microsoft.com/office/drawing/2014/main" id="{0025BF48-7256-40E1-B9DB-25D06321CF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902" y="5915649"/>
            <a:ext cx="2636196" cy="900636"/>
          </a:xfrm>
          <a:prstGeom prst="rect">
            <a:avLst/>
          </a:prstGeom>
        </p:spPr>
      </p:pic>
    </p:spTree>
    <p:extLst>
      <p:ext uri="{BB962C8B-B14F-4D97-AF65-F5344CB8AC3E}">
        <p14:creationId xmlns:p14="http://schemas.microsoft.com/office/powerpoint/2010/main" val="1514696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6003-9195-4DB4-8029-AEDC7F9E87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3DD878-DE1E-4EA7-9B1F-BF1237D1F7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F41218-E0B9-453B-A98D-166E4D31BE57}"/>
              </a:ext>
            </a:extLst>
          </p:cNvPr>
          <p:cNvSpPr>
            <a:spLocks noGrp="1"/>
          </p:cNvSpPr>
          <p:nvPr>
            <p:ph type="dt" sz="half" idx="10"/>
          </p:nvPr>
        </p:nvSpPr>
        <p:spPr/>
        <p:txBody>
          <a:bodyPr/>
          <a:lstStyle/>
          <a:p>
            <a:fld id="{3E24AE9D-5C71-4017-B15A-1B2F04ED3B38}" type="datetimeFigureOut">
              <a:rPr lang="en-US" smtClean="0"/>
              <a:t>8/9/2019</a:t>
            </a:fld>
            <a:endParaRPr lang="en-US"/>
          </a:p>
        </p:txBody>
      </p:sp>
      <p:sp>
        <p:nvSpPr>
          <p:cNvPr id="5" name="Footer Placeholder 4">
            <a:extLst>
              <a:ext uri="{FF2B5EF4-FFF2-40B4-BE49-F238E27FC236}">
                <a16:creationId xmlns:a16="http://schemas.microsoft.com/office/drawing/2014/main" id="{B0F9F042-4FB3-479A-92D2-6640E134EF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73A21-EA03-4030-AF3B-4FE92CCCD8BD}"/>
              </a:ext>
            </a:extLst>
          </p:cNvPr>
          <p:cNvSpPr>
            <a:spLocks noGrp="1"/>
          </p:cNvSpPr>
          <p:nvPr>
            <p:ph type="sldNum" sz="quarter" idx="12"/>
          </p:nvPr>
        </p:nvSpPr>
        <p:spPr/>
        <p:txBody>
          <a:bodyPr/>
          <a:lstStyle/>
          <a:p>
            <a:fld id="{D8B14C6B-B536-4FBB-BC1E-2A7BC6B9C826}" type="slidenum">
              <a:rPr lang="en-US" smtClean="0"/>
              <a:t>‹#›</a:t>
            </a:fld>
            <a:endParaRPr lang="en-US"/>
          </a:p>
        </p:txBody>
      </p:sp>
    </p:spTree>
    <p:extLst>
      <p:ext uri="{BB962C8B-B14F-4D97-AF65-F5344CB8AC3E}">
        <p14:creationId xmlns:p14="http://schemas.microsoft.com/office/powerpoint/2010/main" val="936834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A7238-9534-4CD4-A442-338B696E03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5EA541-5E2F-4D26-932E-BE3B7E7550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2E8590-A2A3-47DF-A3C0-4B5B00CFF7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9501EFB-7DB6-4F7A-8B3A-422DCEFCB662}"/>
              </a:ext>
            </a:extLst>
          </p:cNvPr>
          <p:cNvSpPr>
            <a:spLocks noGrp="1"/>
          </p:cNvSpPr>
          <p:nvPr>
            <p:ph type="sldNum" sz="quarter" idx="12"/>
          </p:nvPr>
        </p:nvSpPr>
        <p:spPr>
          <a:xfrm>
            <a:off x="4724400" y="6492875"/>
            <a:ext cx="2743200" cy="365125"/>
          </a:xfrm>
        </p:spPr>
        <p:txBody>
          <a:bodyPr/>
          <a:lstStyle>
            <a:lvl1pPr algn="ctr">
              <a:defRPr/>
            </a:lvl1pPr>
          </a:lstStyle>
          <a:p>
            <a:fld id="{D8B14C6B-B536-4FBB-BC1E-2A7BC6B9C826}" type="slidenum">
              <a:rPr lang="en-US" smtClean="0"/>
              <a:pPr/>
              <a:t>‹#›</a:t>
            </a:fld>
            <a:endParaRPr lang="en-US"/>
          </a:p>
        </p:txBody>
      </p:sp>
      <p:pic>
        <p:nvPicPr>
          <p:cNvPr id="8" name="Content Placeholder 7">
            <a:extLst>
              <a:ext uri="{FF2B5EF4-FFF2-40B4-BE49-F238E27FC236}">
                <a16:creationId xmlns:a16="http://schemas.microsoft.com/office/drawing/2014/main" id="{F5F584DA-7A1E-4B1A-B990-054BC7941A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902" y="5915649"/>
            <a:ext cx="2636196" cy="900636"/>
          </a:xfrm>
          <a:prstGeom prst="rect">
            <a:avLst/>
          </a:prstGeom>
        </p:spPr>
      </p:pic>
      <p:pic>
        <p:nvPicPr>
          <p:cNvPr id="9" name="Picture 14" descr="hale2">
            <a:extLst>
              <a:ext uri="{FF2B5EF4-FFF2-40B4-BE49-F238E27FC236}">
                <a16:creationId xmlns:a16="http://schemas.microsoft.com/office/drawing/2014/main" id="{5FC59D4B-5EDB-4DD2-BF54-803E041E11B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431332" y="5923803"/>
            <a:ext cx="1600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6495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AC1C7-632E-4540-B3C8-DB1F18D940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4B9D41-ED85-4630-BEDB-4F66C330CD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88088C-2AA1-45E4-91C2-104DFD32E4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2A35D1-DC25-4BFD-A511-01936F391A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D378CA-C93D-4519-B8A1-1F50FAB161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0595D8-FD78-4A6F-8504-E34CB835B25F}"/>
              </a:ext>
            </a:extLst>
          </p:cNvPr>
          <p:cNvSpPr>
            <a:spLocks noGrp="1"/>
          </p:cNvSpPr>
          <p:nvPr>
            <p:ph type="dt" sz="half" idx="10"/>
          </p:nvPr>
        </p:nvSpPr>
        <p:spPr/>
        <p:txBody>
          <a:bodyPr/>
          <a:lstStyle/>
          <a:p>
            <a:fld id="{3E24AE9D-5C71-4017-B15A-1B2F04ED3B38}" type="datetimeFigureOut">
              <a:rPr lang="en-US" smtClean="0"/>
              <a:t>8/9/2019</a:t>
            </a:fld>
            <a:endParaRPr lang="en-US"/>
          </a:p>
        </p:txBody>
      </p:sp>
      <p:sp>
        <p:nvSpPr>
          <p:cNvPr id="8" name="Footer Placeholder 7">
            <a:extLst>
              <a:ext uri="{FF2B5EF4-FFF2-40B4-BE49-F238E27FC236}">
                <a16:creationId xmlns:a16="http://schemas.microsoft.com/office/drawing/2014/main" id="{FE5B9B06-40E7-4074-8523-6039F3BC9E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43A169-22B0-4952-9054-4ACB440E3A23}"/>
              </a:ext>
            </a:extLst>
          </p:cNvPr>
          <p:cNvSpPr>
            <a:spLocks noGrp="1"/>
          </p:cNvSpPr>
          <p:nvPr>
            <p:ph type="sldNum" sz="quarter" idx="12"/>
          </p:nvPr>
        </p:nvSpPr>
        <p:spPr/>
        <p:txBody>
          <a:bodyPr/>
          <a:lstStyle/>
          <a:p>
            <a:fld id="{D8B14C6B-B536-4FBB-BC1E-2A7BC6B9C826}" type="slidenum">
              <a:rPr lang="en-US" smtClean="0"/>
              <a:t>‹#›</a:t>
            </a:fld>
            <a:endParaRPr lang="en-US"/>
          </a:p>
        </p:txBody>
      </p:sp>
    </p:spTree>
    <p:extLst>
      <p:ext uri="{BB962C8B-B14F-4D97-AF65-F5344CB8AC3E}">
        <p14:creationId xmlns:p14="http://schemas.microsoft.com/office/powerpoint/2010/main" val="569907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9335A-D6D6-4189-8A0F-FDC3FF2B9C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DF3BDF-0558-450D-BBE1-3621109D794D}"/>
              </a:ext>
            </a:extLst>
          </p:cNvPr>
          <p:cNvSpPr>
            <a:spLocks noGrp="1"/>
          </p:cNvSpPr>
          <p:nvPr>
            <p:ph type="dt" sz="half" idx="10"/>
          </p:nvPr>
        </p:nvSpPr>
        <p:spPr/>
        <p:txBody>
          <a:bodyPr/>
          <a:lstStyle/>
          <a:p>
            <a:fld id="{3E24AE9D-5C71-4017-B15A-1B2F04ED3B38}" type="datetimeFigureOut">
              <a:rPr lang="en-US" smtClean="0"/>
              <a:t>8/9/2019</a:t>
            </a:fld>
            <a:endParaRPr lang="en-US"/>
          </a:p>
        </p:txBody>
      </p:sp>
      <p:sp>
        <p:nvSpPr>
          <p:cNvPr id="4" name="Footer Placeholder 3">
            <a:extLst>
              <a:ext uri="{FF2B5EF4-FFF2-40B4-BE49-F238E27FC236}">
                <a16:creationId xmlns:a16="http://schemas.microsoft.com/office/drawing/2014/main" id="{E2B407B9-0DF4-4741-B807-E5107B3054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F33C5E-6A0D-41EA-9634-D68AA08C5D50}"/>
              </a:ext>
            </a:extLst>
          </p:cNvPr>
          <p:cNvSpPr>
            <a:spLocks noGrp="1"/>
          </p:cNvSpPr>
          <p:nvPr>
            <p:ph type="sldNum" sz="quarter" idx="12"/>
          </p:nvPr>
        </p:nvSpPr>
        <p:spPr/>
        <p:txBody>
          <a:bodyPr/>
          <a:lstStyle/>
          <a:p>
            <a:fld id="{D8B14C6B-B536-4FBB-BC1E-2A7BC6B9C826}" type="slidenum">
              <a:rPr lang="en-US" smtClean="0"/>
              <a:t>‹#›</a:t>
            </a:fld>
            <a:endParaRPr lang="en-US"/>
          </a:p>
        </p:txBody>
      </p:sp>
    </p:spTree>
    <p:extLst>
      <p:ext uri="{BB962C8B-B14F-4D97-AF65-F5344CB8AC3E}">
        <p14:creationId xmlns:p14="http://schemas.microsoft.com/office/powerpoint/2010/main" val="4249457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2CB258-F1A7-42EA-8C30-E79B236FD513}"/>
              </a:ext>
            </a:extLst>
          </p:cNvPr>
          <p:cNvSpPr>
            <a:spLocks noGrp="1"/>
          </p:cNvSpPr>
          <p:nvPr>
            <p:ph type="dt" sz="half" idx="10"/>
          </p:nvPr>
        </p:nvSpPr>
        <p:spPr/>
        <p:txBody>
          <a:bodyPr/>
          <a:lstStyle/>
          <a:p>
            <a:fld id="{3E24AE9D-5C71-4017-B15A-1B2F04ED3B38}" type="datetimeFigureOut">
              <a:rPr lang="en-US" smtClean="0"/>
              <a:t>8/9/2019</a:t>
            </a:fld>
            <a:endParaRPr lang="en-US"/>
          </a:p>
        </p:txBody>
      </p:sp>
      <p:sp>
        <p:nvSpPr>
          <p:cNvPr id="3" name="Footer Placeholder 2">
            <a:extLst>
              <a:ext uri="{FF2B5EF4-FFF2-40B4-BE49-F238E27FC236}">
                <a16:creationId xmlns:a16="http://schemas.microsoft.com/office/drawing/2014/main" id="{DC02F4F2-F8B8-4D7B-9F3F-62CE67CA91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1A3270-B59F-4F55-9957-F153FD5DAF01}"/>
              </a:ext>
            </a:extLst>
          </p:cNvPr>
          <p:cNvSpPr>
            <a:spLocks noGrp="1"/>
          </p:cNvSpPr>
          <p:nvPr>
            <p:ph type="sldNum" sz="quarter" idx="12"/>
          </p:nvPr>
        </p:nvSpPr>
        <p:spPr/>
        <p:txBody>
          <a:bodyPr/>
          <a:lstStyle/>
          <a:p>
            <a:fld id="{D8B14C6B-B536-4FBB-BC1E-2A7BC6B9C826}" type="slidenum">
              <a:rPr lang="en-US" smtClean="0"/>
              <a:t>‹#›</a:t>
            </a:fld>
            <a:endParaRPr lang="en-US"/>
          </a:p>
        </p:txBody>
      </p:sp>
    </p:spTree>
    <p:extLst>
      <p:ext uri="{BB962C8B-B14F-4D97-AF65-F5344CB8AC3E}">
        <p14:creationId xmlns:p14="http://schemas.microsoft.com/office/powerpoint/2010/main" val="3497122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CF062-5D7B-4BAE-9B32-A8F5EACC68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3A017A-3FA2-4158-B849-29F2ED7ADD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38AD54-97EE-4B8D-B69E-2D0B0F0A25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A7109A-9C1D-4342-9A5D-3B673F3AC361}"/>
              </a:ext>
            </a:extLst>
          </p:cNvPr>
          <p:cNvSpPr>
            <a:spLocks noGrp="1"/>
          </p:cNvSpPr>
          <p:nvPr>
            <p:ph type="dt" sz="half" idx="10"/>
          </p:nvPr>
        </p:nvSpPr>
        <p:spPr/>
        <p:txBody>
          <a:bodyPr/>
          <a:lstStyle/>
          <a:p>
            <a:fld id="{3E24AE9D-5C71-4017-B15A-1B2F04ED3B38}" type="datetimeFigureOut">
              <a:rPr lang="en-US" smtClean="0"/>
              <a:t>8/9/2019</a:t>
            </a:fld>
            <a:endParaRPr lang="en-US"/>
          </a:p>
        </p:txBody>
      </p:sp>
      <p:sp>
        <p:nvSpPr>
          <p:cNvPr id="6" name="Footer Placeholder 5">
            <a:extLst>
              <a:ext uri="{FF2B5EF4-FFF2-40B4-BE49-F238E27FC236}">
                <a16:creationId xmlns:a16="http://schemas.microsoft.com/office/drawing/2014/main" id="{295415B1-2177-4A08-905A-4BF8ACE226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0C6043-29CD-4C3C-945A-22DFA013C128}"/>
              </a:ext>
            </a:extLst>
          </p:cNvPr>
          <p:cNvSpPr>
            <a:spLocks noGrp="1"/>
          </p:cNvSpPr>
          <p:nvPr>
            <p:ph type="sldNum" sz="quarter" idx="12"/>
          </p:nvPr>
        </p:nvSpPr>
        <p:spPr/>
        <p:txBody>
          <a:bodyPr/>
          <a:lstStyle/>
          <a:p>
            <a:fld id="{D8B14C6B-B536-4FBB-BC1E-2A7BC6B9C826}" type="slidenum">
              <a:rPr lang="en-US" smtClean="0"/>
              <a:t>‹#›</a:t>
            </a:fld>
            <a:endParaRPr lang="en-US"/>
          </a:p>
        </p:txBody>
      </p:sp>
    </p:spTree>
    <p:extLst>
      <p:ext uri="{BB962C8B-B14F-4D97-AF65-F5344CB8AC3E}">
        <p14:creationId xmlns:p14="http://schemas.microsoft.com/office/powerpoint/2010/main" val="1714697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CD1EF8-1857-48DA-8F4B-B2A3BB86F15B}"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6663F-12BA-47AE-B75F-2C0D45A39E37}" type="slidenum">
              <a:rPr lang="en-US" smtClean="0"/>
              <a:t>‹#›</a:t>
            </a:fld>
            <a:endParaRPr lang="en-US"/>
          </a:p>
        </p:txBody>
      </p:sp>
    </p:spTree>
    <p:extLst>
      <p:ext uri="{BB962C8B-B14F-4D97-AF65-F5344CB8AC3E}">
        <p14:creationId xmlns:p14="http://schemas.microsoft.com/office/powerpoint/2010/main" val="26030604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601E4-0F27-4F40-B35D-7AD9193A30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AC2083-7E78-4B72-9B39-9022AB79A0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32BB5A-8874-42C9-8776-FF56EBCA21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2E2267-F84E-4E82-88E0-065093D5A79C}"/>
              </a:ext>
            </a:extLst>
          </p:cNvPr>
          <p:cNvSpPr>
            <a:spLocks noGrp="1"/>
          </p:cNvSpPr>
          <p:nvPr>
            <p:ph type="dt" sz="half" idx="10"/>
          </p:nvPr>
        </p:nvSpPr>
        <p:spPr/>
        <p:txBody>
          <a:bodyPr/>
          <a:lstStyle/>
          <a:p>
            <a:fld id="{3E24AE9D-5C71-4017-B15A-1B2F04ED3B38}" type="datetimeFigureOut">
              <a:rPr lang="en-US" smtClean="0"/>
              <a:t>8/9/2019</a:t>
            </a:fld>
            <a:endParaRPr lang="en-US"/>
          </a:p>
        </p:txBody>
      </p:sp>
      <p:sp>
        <p:nvSpPr>
          <p:cNvPr id="6" name="Footer Placeholder 5">
            <a:extLst>
              <a:ext uri="{FF2B5EF4-FFF2-40B4-BE49-F238E27FC236}">
                <a16:creationId xmlns:a16="http://schemas.microsoft.com/office/drawing/2014/main" id="{C96C0B22-5F51-49B2-91DA-760D00F102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69AB9D-9ADB-4D5A-9968-C7D7CE0C7103}"/>
              </a:ext>
            </a:extLst>
          </p:cNvPr>
          <p:cNvSpPr>
            <a:spLocks noGrp="1"/>
          </p:cNvSpPr>
          <p:nvPr>
            <p:ph type="sldNum" sz="quarter" idx="12"/>
          </p:nvPr>
        </p:nvSpPr>
        <p:spPr/>
        <p:txBody>
          <a:bodyPr/>
          <a:lstStyle/>
          <a:p>
            <a:fld id="{D8B14C6B-B536-4FBB-BC1E-2A7BC6B9C826}" type="slidenum">
              <a:rPr lang="en-US" smtClean="0"/>
              <a:t>‹#›</a:t>
            </a:fld>
            <a:endParaRPr lang="en-US"/>
          </a:p>
        </p:txBody>
      </p:sp>
    </p:spTree>
    <p:extLst>
      <p:ext uri="{BB962C8B-B14F-4D97-AF65-F5344CB8AC3E}">
        <p14:creationId xmlns:p14="http://schemas.microsoft.com/office/powerpoint/2010/main" val="3333350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7E990-7908-49E6-871A-DC3A76276B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D518AD-B240-465D-8510-9734FF1383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5A3CF-1E07-4D99-BCF2-B0AE5DBCB2D9}"/>
              </a:ext>
            </a:extLst>
          </p:cNvPr>
          <p:cNvSpPr>
            <a:spLocks noGrp="1"/>
          </p:cNvSpPr>
          <p:nvPr>
            <p:ph type="dt" sz="half" idx="10"/>
          </p:nvPr>
        </p:nvSpPr>
        <p:spPr/>
        <p:txBody>
          <a:bodyPr/>
          <a:lstStyle/>
          <a:p>
            <a:fld id="{3E24AE9D-5C71-4017-B15A-1B2F04ED3B38}" type="datetimeFigureOut">
              <a:rPr lang="en-US" smtClean="0"/>
              <a:t>8/9/2019</a:t>
            </a:fld>
            <a:endParaRPr lang="en-US"/>
          </a:p>
        </p:txBody>
      </p:sp>
      <p:sp>
        <p:nvSpPr>
          <p:cNvPr id="5" name="Footer Placeholder 4">
            <a:extLst>
              <a:ext uri="{FF2B5EF4-FFF2-40B4-BE49-F238E27FC236}">
                <a16:creationId xmlns:a16="http://schemas.microsoft.com/office/drawing/2014/main" id="{B7D7193F-4E84-4D90-866B-A699D4342E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441AE7-76D5-4505-A991-12CD2B78677A}"/>
              </a:ext>
            </a:extLst>
          </p:cNvPr>
          <p:cNvSpPr>
            <a:spLocks noGrp="1"/>
          </p:cNvSpPr>
          <p:nvPr>
            <p:ph type="sldNum" sz="quarter" idx="12"/>
          </p:nvPr>
        </p:nvSpPr>
        <p:spPr/>
        <p:txBody>
          <a:bodyPr/>
          <a:lstStyle/>
          <a:p>
            <a:fld id="{D8B14C6B-B536-4FBB-BC1E-2A7BC6B9C826}" type="slidenum">
              <a:rPr lang="en-US" smtClean="0"/>
              <a:t>‹#›</a:t>
            </a:fld>
            <a:endParaRPr lang="en-US"/>
          </a:p>
        </p:txBody>
      </p:sp>
    </p:spTree>
    <p:extLst>
      <p:ext uri="{BB962C8B-B14F-4D97-AF65-F5344CB8AC3E}">
        <p14:creationId xmlns:p14="http://schemas.microsoft.com/office/powerpoint/2010/main" val="4215657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8A8520-362E-4B42-987E-CB1F8F5AA7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E9F807-29DA-4E85-9603-D835BA7A1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F44907-0689-4054-AA70-F0401275A230}"/>
              </a:ext>
            </a:extLst>
          </p:cNvPr>
          <p:cNvSpPr>
            <a:spLocks noGrp="1"/>
          </p:cNvSpPr>
          <p:nvPr>
            <p:ph type="dt" sz="half" idx="10"/>
          </p:nvPr>
        </p:nvSpPr>
        <p:spPr/>
        <p:txBody>
          <a:bodyPr/>
          <a:lstStyle/>
          <a:p>
            <a:fld id="{3E24AE9D-5C71-4017-B15A-1B2F04ED3B38}" type="datetimeFigureOut">
              <a:rPr lang="en-US" smtClean="0"/>
              <a:t>8/9/2019</a:t>
            </a:fld>
            <a:endParaRPr lang="en-US"/>
          </a:p>
        </p:txBody>
      </p:sp>
      <p:sp>
        <p:nvSpPr>
          <p:cNvPr id="5" name="Footer Placeholder 4">
            <a:extLst>
              <a:ext uri="{FF2B5EF4-FFF2-40B4-BE49-F238E27FC236}">
                <a16:creationId xmlns:a16="http://schemas.microsoft.com/office/drawing/2014/main" id="{1A490CBD-9CC2-4BA9-ABB5-960FC6A389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10578A-BE96-4EBB-B0FF-22229E4EF001}"/>
              </a:ext>
            </a:extLst>
          </p:cNvPr>
          <p:cNvSpPr>
            <a:spLocks noGrp="1"/>
          </p:cNvSpPr>
          <p:nvPr>
            <p:ph type="sldNum" sz="quarter" idx="12"/>
          </p:nvPr>
        </p:nvSpPr>
        <p:spPr/>
        <p:txBody>
          <a:bodyPr/>
          <a:lstStyle/>
          <a:p>
            <a:fld id="{D8B14C6B-B536-4FBB-BC1E-2A7BC6B9C826}" type="slidenum">
              <a:rPr lang="en-US" smtClean="0"/>
              <a:t>‹#›</a:t>
            </a:fld>
            <a:endParaRPr lang="en-US"/>
          </a:p>
        </p:txBody>
      </p:sp>
    </p:spTree>
    <p:extLst>
      <p:ext uri="{BB962C8B-B14F-4D97-AF65-F5344CB8AC3E}">
        <p14:creationId xmlns:p14="http://schemas.microsoft.com/office/powerpoint/2010/main" val="942652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AAF81C-986B-4481-BCA5-1E8AEAFFCA22}"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E9937-65FE-4078-A6E7-DC139EFC3340}" type="slidenum">
              <a:rPr lang="en-US" smtClean="0"/>
              <a:t>‹#›</a:t>
            </a:fld>
            <a:endParaRPr lang="en-US"/>
          </a:p>
        </p:txBody>
      </p:sp>
    </p:spTree>
    <p:extLst>
      <p:ext uri="{BB962C8B-B14F-4D97-AF65-F5344CB8AC3E}">
        <p14:creationId xmlns:p14="http://schemas.microsoft.com/office/powerpoint/2010/main" val="1072419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AAF81C-986B-4481-BCA5-1E8AEAFFCA22}"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E9937-65FE-4078-A6E7-DC139EFC3340}" type="slidenum">
              <a:rPr lang="en-US" smtClean="0"/>
              <a:t>‹#›</a:t>
            </a:fld>
            <a:endParaRPr lang="en-US"/>
          </a:p>
        </p:txBody>
      </p:sp>
    </p:spTree>
    <p:extLst>
      <p:ext uri="{BB962C8B-B14F-4D97-AF65-F5344CB8AC3E}">
        <p14:creationId xmlns:p14="http://schemas.microsoft.com/office/powerpoint/2010/main" val="20166424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AAF81C-986B-4481-BCA5-1E8AEAFFCA22}"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E9937-65FE-4078-A6E7-DC139EFC3340}" type="slidenum">
              <a:rPr lang="en-US" smtClean="0"/>
              <a:t>‹#›</a:t>
            </a:fld>
            <a:endParaRPr lang="en-US"/>
          </a:p>
        </p:txBody>
      </p:sp>
    </p:spTree>
    <p:extLst>
      <p:ext uri="{BB962C8B-B14F-4D97-AF65-F5344CB8AC3E}">
        <p14:creationId xmlns:p14="http://schemas.microsoft.com/office/powerpoint/2010/main" val="1157475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AAF81C-986B-4481-BCA5-1E8AEAFFCA22}" type="datetimeFigureOut">
              <a:rPr lang="en-US" smtClean="0"/>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E9937-65FE-4078-A6E7-DC139EFC3340}" type="slidenum">
              <a:rPr lang="en-US" smtClean="0"/>
              <a:t>‹#›</a:t>
            </a:fld>
            <a:endParaRPr lang="en-US"/>
          </a:p>
        </p:txBody>
      </p:sp>
    </p:spTree>
    <p:extLst>
      <p:ext uri="{BB962C8B-B14F-4D97-AF65-F5344CB8AC3E}">
        <p14:creationId xmlns:p14="http://schemas.microsoft.com/office/powerpoint/2010/main" val="3258934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AAF81C-986B-4481-BCA5-1E8AEAFFCA22}" type="datetimeFigureOut">
              <a:rPr lang="en-US" smtClean="0"/>
              <a:t>8/9/2019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EE9937-65FE-4078-A6E7-DC139EFC3340}" type="slidenum">
              <a:rPr lang="en-US" smtClean="0"/>
              <a:t>‹#›</a:t>
            </a:fld>
            <a:endParaRPr lang="en-US"/>
          </a:p>
        </p:txBody>
      </p:sp>
    </p:spTree>
    <p:extLst>
      <p:ext uri="{BB962C8B-B14F-4D97-AF65-F5344CB8AC3E}">
        <p14:creationId xmlns:p14="http://schemas.microsoft.com/office/powerpoint/2010/main" val="4174639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AAF81C-986B-4481-BCA5-1E8AEAFFCA22}" type="datetimeFigureOut">
              <a:rPr lang="en-US" smtClean="0"/>
              <a:t>8/9/2019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EE9937-65FE-4078-A6E7-DC139EFC3340}" type="slidenum">
              <a:rPr lang="en-US" smtClean="0"/>
              <a:t>‹#›</a:t>
            </a:fld>
            <a:endParaRPr lang="en-US"/>
          </a:p>
        </p:txBody>
      </p:sp>
    </p:spTree>
    <p:extLst>
      <p:ext uri="{BB962C8B-B14F-4D97-AF65-F5344CB8AC3E}">
        <p14:creationId xmlns:p14="http://schemas.microsoft.com/office/powerpoint/2010/main" val="31063515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AAF81C-986B-4481-BCA5-1E8AEAFFCA22}" type="datetimeFigureOut">
              <a:rPr lang="en-US" smtClean="0"/>
              <a:t>8/9/2019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EE9937-65FE-4078-A6E7-DC139EFC3340}" type="slidenum">
              <a:rPr lang="en-US" smtClean="0"/>
              <a:t>‹#›</a:t>
            </a:fld>
            <a:endParaRPr lang="en-US"/>
          </a:p>
        </p:txBody>
      </p:sp>
    </p:spTree>
    <p:extLst>
      <p:ext uri="{BB962C8B-B14F-4D97-AF65-F5344CB8AC3E}">
        <p14:creationId xmlns:p14="http://schemas.microsoft.com/office/powerpoint/2010/main" val="3938040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CD1EF8-1857-48DA-8F4B-B2A3BB86F15B}"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6663F-12BA-47AE-B75F-2C0D45A39E37}" type="slidenum">
              <a:rPr lang="en-US" smtClean="0"/>
              <a:t>‹#›</a:t>
            </a:fld>
            <a:endParaRPr lang="en-US"/>
          </a:p>
        </p:txBody>
      </p:sp>
    </p:spTree>
    <p:extLst>
      <p:ext uri="{BB962C8B-B14F-4D97-AF65-F5344CB8AC3E}">
        <p14:creationId xmlns:p14="http://schemas.microsoft.com/office/powerpoint/2010/main" val="1816501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AAF81C-986B-4481-BCA5-1E8AEAFFCA22}" type="datetimeFigureOut">
              <a:rPr lang="en-US" smtClean="0"/>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E9937-65FE-4078-A6E7-DC139EFC3340}" type="slidenum">
              <a:rPr lang="en-US" smtClean="0"/>
              <a:t>‹#›</a:t>
            </a:fld>
            <a:endParaRPr lang="en-US"/>
          </a:p>
        </p:txBody>
      </p:sp>
    </p:spTree>
    <p:extLst>
      <p:ext uri="{BB962C8B-B14F-4D97-AF65-F5344CB8AC3E}">
        <p14:creationId xmlns:p14="http://schemas.microsoft.com/office/powerpoint/2010/main" val="4137939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AAF81C-986B-4481-BCA5-1E8AEAFFCA22}" type="datetimeFigureOut">
              <a:rPr lang="en-US" smtClean="0"/>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E9937-65FE-4078-A6E7-DC139EFC3340}" type="slidenum">
              <a:rPr lang="en-US" smtClean="0"/>
              <a:t>‹#›</a:t>
            </a:fld>
            <a:endParaRPr lang="en-US"/>
          </a:p>
        </p:txBody>
      </p:sp>
    </p:spTree>
    <p:extLst>
      <p:ext uri="{BB962C8B-B14F-4D97-AF65-F5344CB8AC3E}">
        <p14:creationId xmlns:p14="http://schemas.microsoft.com/office/powerpoint/2010/main" val="4134554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AAF81C-986B-4481-BCA5-1E8AEAFFCA22}"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E9937-65FE-4078-A6E7-DC139EFC3340}" type="slidenum">
              <a:rPr lang="en-US" smtClean="0"/>
              <a:t>‹#›</a:t>
            </a:fld>
            <a:endParaRPr lang="en-US"/>
          </a:p>
        </p:txBody>
      </p:sp>
    </p:spTree>
    <p:extLst>
      <p:ext uri="{BB962C8B-B14F-4D97-AF65-F5344CB8AC3E}">
        <p14:creationId xmlns:p14="http://schemas.microsoft.com/office/powerpoint/2010/main" val="2278580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AAF81C-986B-4481-BCA5-1E8AEAFFCA22}"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E9937-65FE-4078-A6E7-DC139EFC3340}" type="slidenum">
              <a:rPr lang="en-US" smtClean="0"/>
              <a:t>‹#›</a:t>
            </a:fld>
            <a:endParaRPr lang="en-US"/>
          </a:p>
        </p:txBody>
      </p:sp>
    </p:spTree>
    <p:extLst>
      <p:ext uri="{BB962C8B-B14F-4D97-AF65-F5344CB8AC3E}">
        <p14:creationId xmlns:p14="http://schemas.microsoft.com/office/powerpoint/2010/main" val="3183864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2A75D1-8FC6-44AC-B1B2-2BF75A9BC94B}" type="datetimeFigureOut">
              <a:rPr lang="en-US" smtClean="0">
                <a:solidFill>
                  <a:srgbClr val="002160">
                    <a:tint val="75000"/>
                  </a:srgbClr>
                </a:solidFill>
              </a:rPr>
              <a:pPr/>
              <a:t>8/9/2019</a:t>
            </a:fld>
            <a:endParaRPr lang="en-US">
              <a:solidFill>
                <a:srgbClr val="002160">
                  <a:tint val="75000"/>
                </a:srgbClr>
              </a:solidFill>
            </a:endParaRPr>
          </a:p>
        </p:txBody>
      </p:sp>
      <p:sp>
        <p:nvSpPr>
          <p:cNvPr id="5" name="Footer Placeholder 4"/>
          <p:cNvSpPr>
            <a:spLocks noGrp="1"/>
          </p:cNvSpPr>
          <p:nvPr>
            <p:ph type="ftr" sz="quarter" idx="11"/>
          </p:nvPr>
        </p:nvSpPr>
        <p:spPr/>
        <p:txBody>
          <a:bodyPr/>
          <a:lstStyle/>
          <a:p>
            <a:endParaRPr lang="en-US">
              <a:solidFill>
                <a:srgbClr val="002160">
                  <a:tint val="75000"/>
                </a:srgbClr>
              </a:solidFill>
            </a:endParaRPr>
          </a:p>
        </p:txBody>
      </p:sp>
      <p:sp>
        <p:nvSpPr>
          <p:cNvPr id="6" name="Slide Number Placeholder 5"/>
          <p:cNvSpPr>
            <a:spLocks noGrp="1"/>
          </p:cNvSpPr>
          <p:nvPr>
            <p:ph type="sldNum" sz="quarter" idx="12"/>
          </p:nvPr>
        </p:nvSpPr>
        <p:spPr/>
        <p:txBody>
          <a:bodyPr/>
          <a:lstStyle/>
          <a:p>
            <a:fld id="{C673B5C2-2A0C-4248-A042-552AA2A11CE9}" type="slidenum">
              <a:rPr lang="en-US" smtClean="0">
                <a:solidFill>
                  <a:srgbClr val="002160">
                    <a:tint val="75000"/>
                  </a:srgbClr>
                </a:solidFill>
              </a:rPr>
              <a:pPr/>
              <a:t>‹#›</a:t>
            </a:fld>
            <a:endParaRPr lang="en-US">
              <a:solidFill>
                <a:srgbClr val="002160">
                  <a:tint val="75000"/>
                </a:srgbClr>
              </a:solidFill>
            </a:endParaRPr>
          </a:p>
        </p:txBody>
      </p:sp>
    </p:spTree>
    <p:extLst>
      <p:ext uri="{BB962C8B-B14F-4D97-AF65-F5344CB8AC3E}">
        <p14:creationId xmlns:p14="http://schemas.microsoft.com/office/powerpoint/2010/main" val="27604544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2A75D1-8FC6-44AC-B1B2-2BF75A9BC94B}" type="datetimeFigureOut">
              <a:rPr lang="en-US" smtClean="0">
                <a:solidFill>
                  <a:srgbClr val="002160">
                    <a:tint val="75000"/>
                  </a:srgbClr>
                </a:solidFill>
              </a:rPr>
              <a:pPr/>
              <a:t>8/9/2019</a:t>
            </a:fld>
            <a:endParaRPr lang="en-US">
              <a:solidFill>
                <a:srgbClr val="002160">
                  <a:tint val="75000"/>
                </a:srgbClr>
              </a:solidFill>
            </a:endParaRPr>
          </a:p>
        </p:txBody>
      </p:sp>
      <p:sp>
        <p:nvSpPr>
          <p:cNvPr id="5" name="Footer Placeholder 4"/>
          <p:cNvSpPr>
            <a:spLocks noGrp="1"/>
          </p:cNvSpPr>
          <p:nvPr>
            <p:ph type="ftr" sz="quarter" idx="11"/>
          </p:nvPr>
        </p:nvSpPr>
        <p:spPr/>
        <p:txBody>
          <a:bodyPr/>
          <a:lstStyle/>
          <a:p>
            <a:endParaRPr lang="en-US">
              <a:solidFill>
                <a:srgbClr val="002160">
                  <a:tint val="75000"/>
                </a:srgbClr>
              </a:solidFill>
            </a:endParaRPr>
          </a:p>
        </p:txBody>
      </p:sp>
      <p:sp>
        <p:nvSpPr>
          <p:cNvPr id="6" name="Slide Number Placeholder 5"/>
          <p:cNvSpPr>
            <a:spLocks noGrp="1"/>
          </p:cNvSpPr>
          <p:nvPr>
            <p:ph type="sldNum" sz="quarter" idx="12"/>
          </p:nvPr>
        </p:nvSpPr>
        <p:spPr/>
        <p:txBody>
          <a:bodyPr/>
          <a:lstStyle/>
          <a:p>
            <a:fld id="{C673B5C2-2A0C-4248-A042-552AA2A11CE9}" type="slidenum">
              <a:rPr lang="en-US" smtClean="0">
                <a:solidFill>
                  <a:srgbClr val="002160">
                    <a:tint val="75000"/>
                  </a:srgbClr>
                </a:solidFill>
              </a:rPr>
              <a:pPr/>
              <a:t>‹#›</a:t>
            </a:fld>
            <a:endParaRPr lang="en-US">
              <a:solidFill>
                <a:srgbClr val="002160">
                  <a:tint val="75000"/>
                </a:srgbClr>
              </a:solidFill>
            </a:endParaRPr>
          </a:p>
        </p:txBody>
      </p:sp>
    </p:spTree>
    <p:extLst>
      <p:ext uri="{BB962C8B-B14F-4D97-AF65-F5344CB8AC3E}">
        <p14:creationId xmlns:p14="http://schemas.microsoft.com/office/powerpoint/2010/main" val="33177054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2A75D1-8FC6-44AC-B1B2-2BF75A9BC94B}" type="datetimeFigureOut">
              <a:rPr lang="en-US" smtClean="0">
                <a:solidFill>
                  <a:srgbClr val="002160">
                    <a:tint val="75000"/>
                  </a:srgbClr>
                </a:solidFill>
              </a:rPr>
              <a:pPr/>
              <a:t>8/9/2019</a:t>
            </a:fld>
            <a:endParaRPr lang="en-US">
              <a:solidFill>
                <a:srgbClr val="002160">
                  <a:tint val="75000"/>
                </a:srgbClr>
              </a:solidFill>
            </a:endParaRPr>
          </a:p>
        </p:txBody>
      </p:sp>
      <p:sp>
        <p:nvSpPr>
          <p:cNvPr id="5" name="Footer Placeholder 4"/>
          <p:cNvSpPr>
            <a:spLocks noGrp="1"/>
          </p:cNvSpPr>
          <p:nvPr>
            <p:ph type="ftr" sz="quarter" idx="11"/>
          </p:nvPr>
        </p:nvSpPr>
        <p:spPr/>
        <p:txBody>
          <a:bodyPr/>
          <a:lstStyle/>
          <a:p>
            <a:endParaRPr lang="en-US">
              <a:solidFill>
                <a:srgbClr val="002160">
                  <a:tint val="75000"/>
                </a:srgbClr>
              </a:solidFill>
            </a:endParaRPr>
          </a:p>
        </p:txBody>
      </p:sp>
      <p:sp>
        <p:nvSpPr>
          <p:cNvPr id="6" name="Slide Number Placeholder 5"/>
          <p:cNvSpPr>
            <a:spLocks noGrp="1"/>
          </p:cNvSpPr>
          <p:nvPr>
            <p:ph type="sldNum" sz="quarter" idx="12"/>
          </p:nvPr>
        </p:nvSpPr>
        <p:spPr/>
        <p:txBody>
          <a:bodyPr/>
          <a:lstStyle/>
          <a:p>
            <a:fld id="{C673B5C2-2A0C-4248-A042-552AA2A11CE9}" type="slidenum">
              <a:rPr lang="en-US" smtClean="0">
                <a:solidFill>
                  <a:srgbClr val="002160">
                    <a:tint val="75000"/>
                  </a:srgbClr>
                </a:solidFill>
              </a:rPr>
              <a:pPr/>
              <a:t>‹#›</a:t>
            </a:fld>
            <a:endParaRPr lang="en-US">
              <a:solidFill>
                <a:srgbClr val="002160">
                  <a:tint val="75000"/>
                </a:srgbClr>
              </a:solidFill>
            </a:endParaRPr>
          </a:p>
        </p:txBody>
      </p:sp>
    </p:spTree>
    <p:extLst>
      <p:ext uri="{BB962C8B-B14F-4D97-AF65-F5344CB8AC3E}">
        <p14:creationId xmlns:p14="http://schemas.microsoft.com/office/powerpoint/2010/main" val="15345428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2A75D1-8FC6-44AC-B1B2-2BF75A9BC94B}" type="datetimeFigureOut">
              <a:rPr lang="en-US" smtClean="0">
                <a:solidFill>
                  <a:srgbClr val="002160">
                    <a:tint val="75000"/>
                  </a:srgbClr>
                </a:solidFill>
              </a:rPr>
              <a:pPr/>
              <a:t>8/9/2019</a:t>
            </a:fld>
            <a:endParaRPr lang="en-US">
              <a:solidFill>
                <a:srgbClr val="002160">
                  <a:tint val="75000"/>
                </a:srgbClr>
              </a:solidFill>
            </a:endParaRPr>
          </a:p>
        </p:txBody>
      </p:sp>
      <p:sp>
        <p:nvSpPr>
          <p:cNvPr id="6" name="Footer Placeholder 5"/>
          <p:cNvSpPr>
            <a:spLocks noGrp="1"/>
          </p:cNvSpPr>
          <p:nvPr>
            <p:ph type="ftr" sz="quarter" idx="11"/>
          </p:nvPr>
        </p:nvSpPr>
        <p:spPr/>
        <p:txBody>
          <a:bodyPr/>
          <a:lstStyle/>
          <a:p>
            <a:endParaRPr lang="en-US">
              <a:solidFill>
                <a:srgbClr val="002160">
                  <a:tint val="75000"/>
                </a:srgbClr>
              </a:solidFill>
            </a:endParaRPr>
          </a:p>
        </p:txBody>
      </p:sp>
      <p:sp>
        <p:nvSpPr>
          <p:cNvPr id="7" name="Slide Number Placeholder 6"/>
          <p:cNvSpPr>
            <a:spLocks noGrp="1"/>
          </p:cNvSpPr>
          <p:nvPr>
            <p:ph type="sldNum" sz="quarter" idx="12"/>
          </p:nvPr>
        </p:nvSpPr>
        <p:spPr/>
        <p:txBody>
          <a:bodyPr/>
          <a:lstStyle/>
          <a:p>
            <a:fld id="{C673B5C2-2A0C-4248-A042-552AA2A11CE9}" type="slidenum">
              <a:rPr lang="en-US" smtClean="0">
                <a:solidFill>
                  <a:srgbClr val="002160">
                    <a:tint val="75000"/>
                  </a:srgbClr>
                </a:solidFill>
              </a:rPr>
              <a:pPr/>
              <a:t>‹#›</a:t>
            </a:fld>
            <a:endParaRPr lang="en-US">
              <a:solidFill>
                <a:srgbClr val="002160">
                  <a:tint val="75000"/>
                </a:srgbClr>
              </a:solidFill>
            </a:endParaRPr>
          </a:p>
        </p:txBody>
      </p:sp>
    </p:spTree>
    <p:extLst>
      <p:ext uri="{BB962C8B-B14F-4D97-AF65-F5344CB8AC3E}">
        <p14:creationId xmlns:p14="http://schemas.microsoft.com/office/powerpoint/2010/main" val="24168530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2A75D1-8FC6-44AC-B1B2-2BF75A9BC94B}" type="datetimeFigureOut">
              <a:rPr lang="en-US" smtClean="0">
                <a:solidFill>
                  <a:srgbClr val="002160">
                    <a:tint val="75000"/>
                  </a:srgbClr>
                </a:solidFill>
              </a:rPr>
              <a:pPr/>
              <a:t>8/9/2019</a:t>
            </a:fld>
            <a:endParaRPr lang="en-US">
              <a:solidFill>
                <a:srgbClr val="002160">
                  <a:tint val="75000"/>
                </a:srgbClr>
              </a:solidFill>
            </a:endParaRPr>
          </a:p>
        </p:txBody>
      </p:sp>
      <p:sp>
        <p:nvSpPr>
          <p:cNvPr id="8" name="Footer Placeholder 7"/>
          <p:cNvSpPr>
            <a:spLocks noGrp="1"/>
          </p:cNvSpPr>
          <p:nvPr>
            <p:ph type="ftr" sz="quarter" idx="11"/>
          </p:nvPr>
        </p:nvSpPr>
        <p:spPr/>
        <p:txBody>
          <a:bodyPr/>
          <a:lstStyle/>
          <a:p>
            <a:endParaRPr lang="en-US">
              <a:solidFill>
                <a:srgbClr val="002160">
                  <a:tint val="75000"/>
                </a:srgbClr>
              </a:solidFill>
            </a:endParaRPr>
          </a:p>
        </p:txBody>
      </p:sp>
      <p:sp>
        <p:nvSpPr>
          <p:cNvPr id="9" name="Slide Number Placeholder 8"/>
          <p:cNvSpPr>
            <a:spLocks noGrp="1"/>
          </p:cNvSpPr>
          <p:nvPr>
            <p:ph type="sldNum" sz="quarter" idx="12"/>
          </p:nvPr>
        </p:nvSpPr>
        <p:spPr/>
        <p:txBody>
          <a:bodyPr/>
          <a:lstStyle/>
          <a:p>
            <a:fld id="{C673B5C2-2A0C-4248-A042-552AA2A11CE9}" type="slidenum">
              <a:rPr lang="en-US" smtClean="0">
                <a:solidFill>
                  <a:srgbClr val="002160">
                    <a:tint val="75000"/>
                  </a:srgbClr>
                </a:solidFill>
              </a:rPr>
              <a:pPr/>
              <a:t>‹#›</a:t>
            </a:fld>
            <a:endParaRPr lang="en-US">
              <a:solidFill>
                <a:srgbClr val="002160">
                  <a:tint val="75000"/>
                </a:srgbClr>
              </a:solidFill>
            </a:endParaRPr>
          </a:p>
        </p:txBody>
      </p:sp>
    </p:spTree>
    <p:extLst>
      <p:ext uri="{BB962C8B-B14F-4D97-AF65-F5344CB8AC3E}">
        <p14:creationId xmlns:p14="http://schemas.microsoft.com/office/powerpoint/2010/main" val="39737768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2A75D1-8FC6-44AC-B1B2-2BF75A9BC94B}" type="datetimeFigureOut">
              <a:rPr lang="en-US" smtClean="0">
                <a:solidFill>
                  <a:srgbClr val="002160">
                    <a:tint val="75000"/>
                  </a:srgbClr>
                </a:solidFill>
              </a:rPr>
              <a:pPr/>
              <a:t>8/9/2019</a:t>
            </a:fld>
            <a:endParaRPr lang="en-US">
              <a:solidFill>
                <a:srgbClr val="002160">
                  <a:tint val="75000"/>
                </a:srgbClr>
              </a:solidFill>
            </a:endParaRPr>
          </a:p>
        </p:txBody>
      </p:sp>
      <p:sp>
        <p:nvSpPr>
          <p:cNvPr id="4" name="Footer Placeholder 3"/>
          <p:cNvSpPr>
            <a:spLocks noGrp="1"/>
          </p:cNvSpPr>
          <p:nvPr>
            <p:ph type="ftr" sz="quarter" idx="11"/>
          </p:nvPr>
        </p:nvSpPr>
        <p:spPr/>
        <p:txBody>
          <a:bodyPr/>
          <a:lstStyle/>
          <a:p>
            <a:endParaRPr lang="en-US">
              <a:solidFill>
                <a:srgbClr val="002160">
                  <a:tint val="75000"/>
                </a:srgbClr>
              </a:solidFill>
            </a:endParaRPr>
          </a:p>
        </p:txBody>
      </p:sp>
      <p:sp>
        <p:nvSpPr>
          <p:cNvPr id="5" name="Slide Number Placeholder 4"/>
          <p:cNvSpPr>
            <a:spLocks noGrp="1"/>
          </p:cNvSpPr>
          <p:nvPr>
            <p:ph type="sldNum" sz="quarter" idx="12"/>
          </p:nvPr>
        </p:nvSpPr>
        <p:spPr/>
        <p:txBody>
          <a:bodyPr/>
          <a:lstStyle/>
          <a:p>
            <a:fld id="{C673B5C2-2A0C-4248-A042-552AA2A11CE9}" type="slidenum">
              <a:rPr lang="en-US" smtClean="0">
                <a:solidFill>
                  <a:srgbClr val="002160">
                    <a:tint val="75000"/>
                  </a:srgbClr>
                </a:solidFill>
              </a:rPr>
              <a:pPr/>
              <a:t>‹#›</a:t>
            </a:fld>
            <a:endParaRPr lang="en-US">
              <a:solidFill>
                <a:srgbClr val="002160">
                  <a:tint val="75000"/>
                </a:srgbClr>
              </a:solidFill>
            </a:endParaRPr>
          </a:p>
        </p:txBody>
      </p:sp>
    </p:spTree>
    <p:extLst>
      <p:ext uri="{BB962C8B-B14F-4D97-AF65-F5344CB8AC3E}">
        <p14:creationId xmlns:p14="http://schemas.microsoft.com/office/powerpoint/2010/main" val="2077618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CD1EF8-1857-48DA-8F4B-B2A3BB86F15B}" type="datetimeFigureOut">
              <a:rPr lang="en-US" smtClean="0"/>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6663F-12BA-47AE-B75F-2C0D45A39E37}" type="slidenum">
              <a:rPr lang="en-US" smtClean="0"/>
              <a:t>‹#›</a:t>
            </a:fld>
            <a:endParaRPr lang="en-US"/>
          </a:p>
        </p:txBody>
      </p:sp>
    </p:spTree>
    <p:extLst>
      <p:ext uri="{BB962C8B-B14F-4D97-AF65-F5344CB8AC3E}">
        <p14:creationId xmlns:p14="http://schemas.microsoft.com/office/powerpoint/2010/main" val="11555011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2A75D1-8FC6-44AC-B1B2-2BF75A9BC94B}" type="datetimeFigureOut">
              <a:rPr lang="en-US" smtClean="0">
                <a:solidFill>
                  <a:srgbClr val="002160">
                    <a:tint val="75000"/>
                  </a:srgbClr>
                </a:solidFill>
              </a:rPr>
              <a:pPr/>
              <a:t>8/9/2019</a:t>
            </a:fld>
            <a:endParaRPr lang="en-US">
              <a:solidFill>
                <a:srgbClr val="002160">
                  <a:tint val="75000"/>
                </a:srgbClr>
              </a:solidFill>
            </a:endParaRPr>
          </a:p>
        </p:txBody>
      </p:sp>
      <p:sp>
        <p:nvSpPr>
          <p:cNvPr id="3" name="Footer Placeholder 2"/>
          <p:cNvSpPr>
            <a:spLocks noGrp="1"/>
          </p:cNvSpPr>
          <p:nvPr>
            <p:ph type="ftr" sz="quarter" idx="11"/>
          </p:nvPr>
        </p:nvSpPr>
        <p:spPr/>
        <p:txBody>
          <a:bodyPr/>
          <a:lstStyle/>
          <a:p>
            <a:endParaRPr lang="en-US">
              <a:solidFill>
                <a:srgbClr val="002160">
                  <a:tint val="75000"/>
                </a:srgbClr>
              </a:solidFill>
            </a:endParaRPr>
          </a:p>
        </p:txBody>
      </p:sp>
      <p:sp>
        <p:nvSpPr>
          <p:cNvPr id="4" name="Slide Number Placeholder 3"/>
          <p:cNvSpPr>
            <a:spLocks noGrp="1"/>
          </p:cNvSpPr>
          <p:nvPr>
            <p:ph type="sldNum" sz="quarter" idx="12"/>
          </p:nvPr>
        </p:nvSpPr>
        <p:spPr/>
        <p:txBody>
          <a:bodyPr/>
          <a:lstStyle/>
          <a:p>
            <a:fld id="{C673B5C2-2A0C-4248-A042-552AA2A11CE9}" type="slidenum">
              <a:rPr lang="en-US" smtClean="0">
                <a:solidFill>
                  <a:srgbClr val="002160">
                    <a:tint val="75000"/>
                  </a:srgbClr>
                </a:solidFill>
              </a:rPr>
              <a:pPr/>
              <a:t>‹#›</a:t>
            </a:fld>
            <a:endParaRPr lang="en-US">
              <a:solidFill>
                <a:srgbClr val="002160">
                  <a:tint val="75000"/>
                </a:srgbClr>
              </a:solidFill>
            </a:endParaRPr>
          </a:p>
        </p:txBody>
      </p:sp>
    </p:spTree>
    <p:extLst>
      <p:ext uri="{BB962C8B-B14F-4D97-AF65-F5344CB8AC3E}">
        <p14:creationId xmlns:p14="http://schemas.microsoft.com/office/powerpoint/2010/main" val="32991815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2A75D1-8FC6-44AC-B1B2-2BF75A9BC94B}" type="datetimeFigureOut">
              <a:rPr lang="en-US" smtClean="0">
                <a:solidFill>
                  <a:srgbClr val="002160">
                    <a:tint val="75000"/>
                  </a:srgbClr>
                </a:solidFill>
              </a:rPr>
              <a:pPr/>
              <a:t>8/9/2019</a:t>
            </a:fld>
            <a:endParaRPr lang="en-US">
              <a:solidFill>
                <a:srgbClr val="002160">
                  <a:tint val="75000"/>
                </a:srgbClr>
              </a:solidFill>
            </a:endParaRPr>
          </a:p>
        </p:txBody>
      </p:sp>
      <p:sp>
        <p:nvSpPr>
          <p:cNvPr id="6" name="Footer Placeholder 5"/>
          <p:cNvSpPr>
            <a:spLocks noGrp="1"/>
          </p:cNvSpPr>
          <p:nvPr>
            <p:ph type="ftr" sz="quarter" idx="11"/>
          </p:nvPr>
        </p:nvSpPr>
        <p:spPr/>
        <p:txBody>
          <a:bodyPr/>
          <a:lstStyle/>
          <a:p>
            <a:endParaRPr lang="en-US">
              <a:solidFill>
                <a:srgbClr val="002160">
                  <a:tint val="75000"/>
                </a:srgbClr>
              </a:solidFill>
            </a:endParaRPr>
          </a:p>
        </p:txBody>
      </p:sp>
      <p:sp>
        <p:nvSpPr>
          <p:cNvPr id="7" name="Slide Number Placeholder 6"/>
          <p:cNvSpPr>
            <a:spLocks noGrp="1"/>
          </p:cNvSpPr>
          <p:nvPr>
            <p:ph type="sldNum" sz="quarter" idx="12"/>
          </p:nvPr>
        </p:nvSpPr>
        <p:spPr/>
        <p:txBody>
          <a:bodyPr/>
          <a:lstStyle/>
          <a:p>
            <a:fld id="{C673B5C2-2A0C-4248-A042-552AA2A11CE9}" type="slidenum">
              <a:rPr lang="en-US" smtClean="0">
                <a:solidFill>
                  <a:srgbClr val="002160">
                    <a:tint val="75000"/>
                  </a:srgbClr>
                </a:solidFill>
              </a:rPr>
              <a:pPr/>
              <a:t>‹#›</a:t>
            </a:fld>
            <a:endParaRPr lang="en-US">
              <a:solidFill>
                <a:srgbClr val="002160">
                  <a:tint val="75000"/>
                </a:srgbClr>
              </a:solidFill>
            </a:endParaRPr>
          </a:p>
        </p:txBody>
      </p:sp>
    </p:spTree>
    <p:extLst>
      <p:ext uri="{BB962C8B-B14F-4D97-AF65-F5344CB8AC3E}">
        <p14:creationId xmlns:p14="http://schemas.microsoft.com/office/powerpoint/2010/main" val="22320259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2A75D1-8FC6-44AC-B1B2-2BF75A9BC94B}" type="datetimeFigureOut">
              <a:rPr lang="en-US" smtClean="0">
                <a:solidFill>
                  <a:srgbClr val="002160">
                    <a:tint val="75000"/>
                  </a:srgbClr>
                </a:solidFill>
              </a:rPr>
              <a:pPr/>
              <a:t>8/9/2019</a:t>
            </a:fld>
            <a:endParaRPr lang="en-US">
              <a:solidFill>
                <a:srgbClr val="002160">
                  <a:tint val="75000"/>
                </a:srgbClr>
              </a:solidFill>
            </a:endParaRPr>
          </a:p>
        </p:txBody>
      </p:sp>
      <p:sp>
        <p:nvSpPr>
          <p:cNvPr id="6" name="Footer Placeholder 5"/>
          <p:cNvSpPr>
            <a:spLocks noGrp="1"/>
          </p:cNvSpPr>
          <p:nvPr>
            <p:ph type="ftr" sz="quarter" idx="11"/>
          </p:nvPr>
        </p:nvSpPr>
        <p:spPr/>
        <p:txBody>
          <a:bodyPr/>
          <a:lstStyle/>
          <a:p>
            <a:endParaRPr lang="en-US">
              <a:solidFill>
                <a:srgbClr val="002160">
                  <a:tint val="75000"/>
                </a:srgbClr>
              </a:solidFill>
            </a:endParaRPr>
          </a:p>
        </p:txBody>
      </p:sp>
      <p:sp>
        <p:nvSpPr>
          <p:cNvPr id="7" name="Slide Number Placeholder 6"/>
          <p:cNvSpPr>
            <a:spLocks noGrp="1"/>
          </p:cNvSpPr>
          <p:nvPr>
            <p:ph type="sldNum" sz="quarter" idx="12"/>
          </p:nvPr>
        </p:nvSpPr>
        <p:spPr/>
        <p:txBody>
          <a:bodyPr/>
          <a:lstStyle/>
          <a:p>
            <a:fld id="{C673B5C2-2A0C-4248-A042-552AA2A11CE9}" type="slidenum">
              <a:rPr lang="en-US" smtClean="0">
                <a:solidFill>
                  <a:srgbClr val="002160">
                    <a:tint val="75000"/>
                  </a:srgbClr>
                </a:solidFill>
              </a:rPr>
              <a:pPr/>
              <a:t>‹#›</a:t>
            </a:fld>
            <a:endParaRPr lang="en-US">
              <a:solidFill>
                <a:srgbClr val="002160">
                  <a:tint val="75000"/>
                </a:srgbClr>
              </a:solidFill>
            </a:endParaRPr>
          </a:p>
        </p:txBody>
      </p:sp>
    </p:spTree>
    <p:extLst>
      <p:ext uri="{BB962C8B-B14F-4D97-AF65-F5344CB8AC3E}">
        <p14:creationId xmlns:p14="http://schemas.microsoft.com/office/powerpoint/2010/main" val="34222795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2A75D1-8FC6-44AC-B1B2-2BF75A9BC94B}" type="datetimeFigureOut">
              <a:rPr lang="en-US" smtClean="0">
                <a:solidFill>
                  <a:srgbClr val="002160">
                    <a:tint val="75000"/>
                  </a:srgbClr>
                </a:solidFill>
              </a:rPr>
              <a:pPr/>
              <a:t>8/9/2019</a:t>
            </a:fld>
            <a:endParaRPr lang="en-US">
              <a:solidFill>
                <a:srgbClr val="002160">
                  <a:tint val="75000"/>
                </a:srgbClr>
              </a:solidFill>
            </a:endParaRPr>
          </a:p>
        </p:txBody>
      </p:sp>
      <p:sp>
        <p:nvSpPr>
          <p:cNvPr id="5" name="Footer Placeholder 4"/>
          <p:cNvSpPr>
            <a:spLocks noGrp="1"/>
          </p:cNvSpPr>
          <p:nvPr>
            <p:ph type="ftr" sz="quarter" idx="11"/>
          </p:nvPr>
        </p:nvSpPr>
        <p:spPr/>
        <p:txBody>
          <a:bodyPr/>
          <a:lstStyle/>
          <a:p>
            <a:endParaRPr lang="en-US">
              <a:solidFill>
                <a:srgbClr val="002160">
                  <a:tint val="75000"/>
                </a:srgbClr>
              </a:solidFill>
            </a:endParaRPr>
          </a:p>
        </p:txBody>
      </p:sp>
      <p:sp>
        <p:nvSpPr>
          <p:cNvPr id="6" name="Slide Number Placeholder 5"/>
          <p:cNvSpPr>
            <a:spLocks noGrp="1"/>
          </p:cNvSpPr>
          <p:nvPr>
            <p:ph type="sldNum" sz="quarter" idx="12"/>
          </p:nvPr>
        </p:nvSpPr>
        <p:spPr/>
        <p:txBody>
          <a:bodyPr/>
          <a:lstStyle/>
          <a:p>
            <a:fld id="{C673B5C2-2A0C-4248-A042-552AA2A11CE9}" type="slidenum">
              <a:rPr lang="en-US" smtClean="0">
                <a:solidFill>
                  <a:srgbClr val="002160">
                    <a:tint val="75000"/>
                  </a:srgbClr>
                </a:solidFill>
              </a:rPr>
              <a:pPr/>
              <a:t>‹#›</a:t>
            </a:fld>
            <a:endParaRPr lang="en-US">
              <a:solidFill>
                <a:srgbClr val="002160">
                  <a:tint val="75000"/>
                </a:srgbClr>
              </a:solidFill>
            </a:endParaRPr>
          </a:p>
        </p:txBody>
      </p:sp>
    </p:spTree>
    <p:extLst>
      <p:ext uri="{BB962C8B-B14F-4D97-AF65-F5344CB8AC3E}">
        <p14:creationId xmlns:p14="http://schemas.microsoft.com/office/powerpoint/2010/main" val="38104428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2A75D1-8FC6-44AC-B1B2-2BF75A9BC94B}" type="datetimeFigureOut">
              <a:rPr lang="en-US" smtClean="0">
                <a:solidFill>
                  <a:srgbClr val="002160">
                    <a:tint val="75000"/>
                  </a:srgbClr>
                </a:solidFill>
              </a:rPr>
              <a:pPr/>
              <a:t>8/9/2019</a:t>
            </a:fld>
            <a:endParaRPr lang="en-US">
              <a:solidFill>
                <a:srgbClr val="002160">
                  <a:tint val="75000"/>
                </a:srgbClr>
              </a:solidFill>
            </a:endParaRPr>
          </a:p>
        </p:txBody>
      </p:sp>
      <p:sp>
        <p:nvSpPr>
          <p:cNvPr id="5" name="Footer Placeholder 4"/>
          <p:cNvSpPr>
            <a:spLocks noGrp="1"/>
          </p:cNvSpPr>
          <p:nvPr>
            <p:ph type="ftr" sz="quarter" idx="11"/>
          </p:nvPr>
        </p:nvSpPr>
        <p:spPr/>
        <p:txBody>
          <a:bodyPr/>
          <a:lstStyle/>
          <a:p>
            <a:endParaRPr lang="en-US">
              <a:solidFill>
                <a:srgbClr val="002160">
                  <a:tint val="75000"/>
                </a:srgbClr>
              </a:solidFill>
            </a:endParaRPr>
          </a:p>
        </p:txBody>
      </p:sp>
      <p:sp>
        <p:nvSpPr>
          <p:cNvPr id="6" name="Slide Number Placeholder 5"/>
          <p:cNvSpPr>
            <a:spLocks noGrp="1"/>
          </p:cNvSpPr>
          <p:nvPr>
            <p:ph type="sldNum" sz="quarter" idx="12"/>
          </p:nvPr>
        </p:nvSpPr>
        <p:spPr/>
        <p:txBody>
          <a:bodyPr/>
          <a:lstStyle/>
          <a:p>
            <a:fld id="{C673B5C2-2A0C-4248-A042-552AA2A11CE9}" type="slidenum">
              <a:rPr lang="en-US" smtClean="0">
                <a:solidFill>
                  <a:srgbClr val="002160">
                    <a:tint val="75000"/>
                  </a:srgbClr>
                </a:solidFill>
              </a:rPr>
              <a:pPr/>
              <a:t>‹#›</a:t>
            </a:fld>
            <a:endParaRPr lang="en-US">
              <a:solidFill>
                <a:srgbClr val="002160">
                  <a:tint val="75000"/>
                </a:srgbClr>
              </a:solidFill>
            </a:endParaRPr>
          </a:p>
        </p:txBody>
      </p:sp>
    </p:spTree>
    <p:extLst>
      <p:ext uri="{BB962C8B-B14F-4D97-AF65-F5344CB8AC3E}">
        <p14:creationId xmlns:p14="http://schemas.microsoft.com/office/powerpoint/2010/main" val="1628697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CD1EF8-1857-48DA-8F4B-B2A3BB86F15B}" type="datetimeFigureOut">
              <a:rPr lang="en-US" smtClean="0"/>
              <a:t>8/9/2019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C6663F-12BA-47AE-B75F-2C0D45A39E37}" type="slidenum">
              <a:rPr lang="en-US" smtClean="0"/>
              <a:t>‹#›</a:t>
            </a:fld>
            <a:endParaRPr lang="en-US"/>
          </a:p>
        </p:txBody>
      </p:sp>
    </p:spTree>
    <p:extLst>
      <p:ext uri="{BB962C8B-B14F-4D97-AF65-F5344CB8AC3E}">
        <p14:creationId xmlns:p14="http://schemas.microsoft.com/office/powerpoint/2010/main" val="664129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CD1EF8-1857-48DA-8F4B-B2A3BB86F15B}" type="datetimeFigureOut">
              <a:rPr lang="en-US" smtClean="0"/>
              <a:t>8/9/2019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C6663F-12BA-47AE-B75F-2C0D45A39E37}" type="slidenum">
              <a:rPr lang="en-US" smtClean="0"/>
              <a:t>‹#›</a:t>
            </a:fld>
            <a:endParaRPr lang="en-US"/>
          </a:p>
        </p:txBody>
      </p:sp>
    </p:spTree>
    <p:extLst>
      <p:ext uri="{BB962C8B-B14F-4D97-AF65-F5344CB8AC3E}">
        <p14:creationId xmlns:p14="http://schemas.microsoft.com/office/powerpoint/2010/main" val="1085251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CD1EF8-1857-48DA-8F4B-B2A3BB86F15B}" type="datetimeFigureOut">
              <a:rPr lang="en-US" smtClean="0"/>
              <a:t>8/9/2019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C6663F-12BA-47AE-B75F-2C0D45A39E37}" type="slidenum">
              <a:rPr lang="en-US" smtClean="0"/>
              <a:t>‹#›</a:t>
            </a:fld>
            <a:endParaRPr lang="en-US"/>
          </a:p>
        </p:txBody>
      </p:sp>
    </p:spTree>
    <p:extLst>
      <p:ext uri="{BB962C8B-B14F-4D97-AF65-F5344CB8AC3E}">
        <p14:creationId xmlns:p14="http://schemas.microsoft.com/office/powerpoint/2010/main" val="2476109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CD1EF8-1857-48DA-8F4B-B2A3BB86F15B}" type="datetimeFigureOut">
              <a:rPr lang="en-US" smtClean="0"/>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6663F-12BA-47AE-B75F-2C0D45A39E37}" type="slidenum">
              <a:rPr lang="en-US" smtClean="0"/>
              <a:t>‹#›</a:t>
            </a:fld>
            <a:endParaRPr lang="en-US"/>
          </a:p>
        </p:txBody>
      </p:sp>
    </p:spTree>
    <p:extLst>
      <p:ext uri="{BB962C8B-B14F-4D97-AF65-F5344CB8AC3E}">
        <p14:creationId xmlns:p14="http://schemas.microsoft.com/office/powerpoint/2010/main" val="222073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CD1EF8-1857-48DA-8F4B-B2A3BB86F15B}" type="datetimeFigureOut">
              <a:rPr lang="en-US" smtClean="0"/>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6663F-12BA-47AE-B75F-2C0D45A39E37}" type="slidenum">
              <a:rPr lang="en-US" smtClean="0"/>
              <a:t>‹#›</a:t>
            </a:fld>
            <a:endParaRPr lang="en-US"/>
          </a:p>
        </p:txBody>
      </p:sp>
    </p:spTree>
    <p:extLst>
      <p:ext uri="{BB962C8B-B14F-4D97-AF65-F5344CB8AC3E}">
        <p14:creationId xmlns:p14="http://schemas.microsoft.com/office/powerpoint/2010/main" val="3649903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CD1EF8-1857-48DA-8F4B-B2A3BB86F15B}" type="datetimeFigureOut">
              <a:rPr lang="en-US" smtClean="0"/>
              <a:t>8/9/2019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C6663F-12BA-47AE-B75F-2C0D45A39E37}" type="slidenum">
              <a:rPr lang="en-US" smtClean="0"/>
              <a:t>‹#›</a:t>
            </a:fld>
            <a:endParaRPr lang="en-US"/>
          </a:p>
        </p:txBody>
      </p:sp>
    </p:spTree>
    <p:extLst>
      <p:ext uri="{BB962C8B-B14F-4D97-AF65-F5344CB8AC3E}">
        <p14:creationId xmlns:p14="http://schemas.microsoft.com/office/powerpoint/2010/main" val="1312803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100DB7-FC31-4E95-8D48-0C9A1B6D9E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1BA3A3-EDFA-476E-988B-1E740C61EA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02E208-25BA-4208-AB62-3FFDA0461B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24AE9D-5C71-4017-B15A-1B2F04ED3B38}" type="datetimeFigureOut">
              <a:rPr lang="en-US" smtClean="0"/>
              <a:t>8/9/2019</a:t>
            </a:fld>
            <a:endParaRPr lang="en-US"/>
          </a:p>
        </p:txBody>
      </p:sp>
      <p:sp>
        <p:nvSpPr>
          <p:cNvPr id="5" name="Footer Placeholder 4">
            <a:extLst>
              <a:ext uri="{FF2B5EF4-FFF2-40B4-BE49-F238E27FC236}">
                <a16:creationId xmlns:a16="http://schemas.microsoft.com/office/drawing/2014/main" id="{F20DCA00-2610-48E0-AC49-D217D4A52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96044A-7FCD-4DF9-9EDB-56DADC5E1C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B14C6B-B536-4FBB-BC1E-2A7BC6B9C826}" type="slidenum">
              <a:rPr lang="en-US" smtClean="0"/>
              <a:t>‹#›</a:t>
            </a:fld>
            <a:endParaRPr lang="en-US"/>
          </a:p>
        </p:txBody>
      </p:sp>
    </p:spTree>
    <p:extLst>
      <p:ext uri="{BB962C8B-B14F-4D97-AF65-F5344CB8AC3E}">
        <p14:creationId xmlns:p14="http://schemas.microsoft.com/office/powerpoint/2010/main" val="16145277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AAF81C-986B-4481-BCA5-1E8AEAFFCA22}" type="datetimeFigureOut">
              <a:rPr lang="en-US" smtClean="0"/>
              <a:t>8/9/2019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EE9937-65FE-4078-A6E7-DC139EFC3340}" type="slidenum">
              <a:rPr lang="en-US" smtClean="0"/>
              <a:t>‹#›</a:t>
            </a:fld>
            <a:endParaRPr lang="en-US"/>
          </a:p>
        </p:txBody>
      </p:sp>
    </p:spTree>
    <p:extLst>
      <p:ext uri="{BB962C8B-B14F-4D97-AF65-F5344CB8AC3E}">
        <p14:creationId xmlns:p14="http://schemas.microsoft.com/office/powerpoint/2010/main" val="5913936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2A75D1-8FC6-44AC-B1B2-2BF75A9BC94B}" type="datetimeFigureOut">
              <a:rPr lang="en-US" smtClean="0">
                <a:solidFill>
                  <a:srgbClr val="002160">
                    <a:tint val="75000"/>
                  </a:srgbClr>
                </a:solidFill>
              </a:rPr>
              <a:pPr/>
              <a:t>8/9/2019</a:t>
            </a:fld>
            <a:endParaRPr lang="en-US">
              <a:solidFill>
                <a:srgbClr val="002160">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2160">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3B5C2-2A0C-4248-A042-552AA2A11CE9}" type="slidenum">
              <a:rPr lang="en-US" smtClean="0">
                <a:solidFill>
                  <a:srgbClr val="002160">
                    <a:tint val="75000"/>
                  </a:srgbClr>
                </a:solidFill>
              </a:rPr>
              <a:pPr/>
              <a:t>‹#›</a:t>
            </a:fld>
            <a:endParaRPr lang="en-US">
              <a:solidFill>
                <a:srgbClr val="002160">
                  <a:tint val="75000"/>
                </a:srgbClr>
              </a:solidFill>
            </a:endParaRPr>
          </a:p>
        </p:txBody>
      </p:sp>
    </p:spTree>
    <p:extLst>
      <p:ext uri="{BB962C8B-B14F-4D97-AF65-F5344CB8AC3E}">
        <p14:creationId xmlns:p14="http://schemas.microsoft.com/office/powerpoint/2010/main" val="24895333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8.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jpeg"/><Relationship Id="rId2" Type="http://schemas.openxmlformats.org/officeDocument/2006/relationships/notesSlide" Target="../notesSlides/notesSlide2.xml"/><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29.png"/><Relationship Id="rId1" Type="http://schemas.openxmlformats.org/officeDocument/2006/relationships/slideLayout" Target="../slideLayouts/slideLayout15.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jpe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jpeg"/><Relationship Id="rId28" Type="http://schemas.openxmlformats.org/officeDocument/2006/relationships/image" Target="../media/image27.png"/><Relationship Id="rId10" Type="http://schemas.openxmlformats.org/officeDocument/2006/relationships/image" Target="../media/image42.png"/><Relationship Id="rId19" Type="http://schemas.openxmlformats.org/officeDocument/2006/relationships/image" Target="../media/image51.png"/><Relationship Id="rId31" Type="http://schemas.openxmlformats.org/officeDocument/2006/relationships/image" Target="../media/image60.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9.png"/><Relationship Id="rId30"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biblioteca.joanpelegri.cat/2012_02_01_archive.html" TargetMode="External"/><Relationship Id="rId2" Type="http://schemas.openxmlformats.org/officeDocument/2006/relationships/image" Target="../media/image63.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bigezbear.com/2013_02_01_archive.html" TargetMode="External"/><Relationship Id="rId7" Type="http://schemas.openxmlformats.org/officeDocument/2006/relationships/hyperlink" Target="http://blog.virgovault.com/2012/11/25/fixed-star-capulus-cutting-off-heads-male-sexual-energy/" TargetMode="External"/><Relationship Id="rId2" Type="http://schemas.openxmlformats.org/officeDocument/2006/relationships/image" Target="../media/image69.png"/><Relationship Id="rId1" Type="http://schemas.openxmlformats.org/officeDocument/2006/relationships/slideLayout" Target="../slideLayouts/slideLayout13.xml"/><Relationship Id="rId6" Type="http://schemas.openxmlformats.org/officeDocument/2006/relationships/image" Target="../media/image71.jpg"/><Relationship Id="rId5" Type="http://schemas.openxmlformats.org/officeDocument/2006/relationships/hyperlink" Target="http://people-equation.com/daily-ways-to-be-a-mannerly-manager/" TargetMode="External"/><Relationship Id="rId4" Type="http://schemas.openxmlformats.org/officeDocument/2006/relationships/image" Target="../media/image7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78.jpg"/><Relationship Id="rId13" Type="http://schemas.openxmlformats.org/officeDocument/2006/relationships/image" Target="../media/image83.jpg"/><Relationship Id="rId18" Type="http://schemas.openxmlformats.org/officeDocument/2006/relationships/image" Target="../media/image88.jpg"/><Relationship Id="rId3" Type="http://schemas.openxmlformats.org/officeDocument/2006/relationships/image" Target="../media/image73.jpg"/><Relationship Id="rId7" Type="http://schemas.openxmlformats.org/officeDocument/2006/relationships/image" Target="../media/image77.jpg"/><Relationship Id="rId12" Type="http://schemas.openxmlformats.org/officeDocument/2006/relationships/image" Target="../media/image82.jpg"/><Relationship Id="rId17" Type="http://schemas.openxmlformats.org/officeDocument/2006/relationships/image" Target="../media/image87.jpg"/><Relationship Id="rId2" Type="http://schemas.openxmlformats.org/officeDocument/2006/relationships/notesSlide" Target="../notesSlides/notesSlide8.xml"/><Relationship Id="rId16" Type="http://schemas.openxmlformats.org/officeDocument/2006/relationships/image" Target="../media/image86.jpg"/><Relationship Id="rId1" Type="http://schemas.openxmlformats.org/officeDocument/2006/relationships/slideLayout" Target="../slideLayouts/slideLayout13.xml"/><Relationship Id="rId6" Type="http://schemas.openxmlformats.org/officeDocument/2006/relationships/image" Target="../media/image76.jpg"/><Relationship Id="rId11" Type="http://schemas.openxmlformats.org/officeDocument/2006/relationships/image" Target="../media/image81.jpg"/><Relationship Id="rId5" Type="http://schemas.openxmlformats.org/officeDocument/2006/relationships/image" Target="../media/image75.jpg"/><Relationship Id="rId15" Type="http://schemas.openxmlformats.org/officeDocument/2006/relationships/image" Target="../media/image85.jpg"/><Relationship Id="rId10" Type="http://schemas.openxmlformats.org/officeDocument/2006/relationships/image" Target="../media/image80.jpg"/><Relationship Id="rId4" Type="http://schemas.openxmlformats.org/officeDocument/2006/relationships/image" Target="../media/image74.jpg"/><Relationship Id="rId9" Type="http://schemas.openxmlformats.org/officeDocument/2006/relationships/image" Target="../media/image79.jpg"/><Relationship Id="rId14" Type="http://schemas.openxmlformats.org/officeDocument/2006/relationships/image" Target="../media/image84.jpg"/></Relationships>
</file>

<file path=ppt/slides/_rels/slide26.xml.rels><?xml version="1.0" encoding="UTF-8" standalone="yes"?>
<Relationships xmlns="http://schemas.openxmlformats.org/package/2006/relationships"><Relationship Id="rId8" Type="http://schemas.openxmlformats.org/officeDocument/2006/relationships/image" Target="../media/image93.jpg"/><Relationship Id="rId13" Type="http://schemas.openxmlformats.org/officeDocument/2006/relationships/image" Target="../media/image98.jpg"/><Relationship Id="rId3" Type="http://schemas.openxmlformats.org/officeDocument/2006/relationships/image" Target="../media/image86.jpg"/><Relationship Id="rId7" Type="http://schemas.openxmlformats.org/officeDocument/2006/relationships/image" Target="../media/image92.jpg"/><Relationship Id="rId12" Type="http://schemas.openxmlformats.org/officeDocument/2006/relationships/image" Target="../media/image97.jp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91.jpg"/><Relationship Id="rId11" Type="http://schemas.openxmlformats.org/officeDocument/2006/relationships/image" Target="../media/image96.jpg"/><Relationship Id="rId5" Type="http://schemas.openxmlformats.org/officeDocument/2006/relationships/image" Target="../media/image90.jpg"/><Relationship Id="rId10" Type="http://schemas.openxmlformats.org/officeDocument/2006/relationships/image" Target="../media/image95.jpg"/><Relationship Id="rId4" Type="http://schemas.openxmlformats.org/officeDocument/2006/relationships/image" Target="../media/image89.jpg"/><Relationship Id="rId9" Type="http://schemas.openxmlformats.org/officeDocument/2006/relationships/image" Target="../media/image94.jpg"/><Relationship Id="rId14" Type="http://schemas.openxmlformats.org/officeDocument/2006/relationships/image" Target="../media/image99.jpg"/></Relationships>
</file>

<file path=ppt/slides/_rels/slide27.xml.rels><?xml version="1.0" encoding="UTF-8" standalone="yes"?>
<Relationships xmlns="http://schemas.openxmlformats.org/package/2006/relationships"><Relationship Id="rId3" Type="http://schemas.openxmlformats.org/officeDocument/2006/relationships/hyperlink" Target="http://www.mrscienceshow.com/2010/06/bring-us-your-burning-science-questions.html" TargetMode="External"/><Relationship Id="rId2" Type="http://schemas.openxmlformats.org/officeDocument/2006/relationships/image" Target="../media/image100.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www.khanacademy.org/" TargetMode="Externa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26" Type="http://schemas.microsoft.com/office/2007/relationships/diagramDrawing" Target="../diagrams/drawing6.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5" Type="http://schemas.openxmlformats.org/officeDocument/2006/relationships/diagramColors" Target="../diagrams/colors6.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29" Type="http://schemas.openxmlformats.org/officeDocument/2006/relationships/diagramQuickStyle" Target="../diagrams/quickStyle7.xml"/><Relationship Id="rId1" Type="http://schemas.openxmlformats.org/officeDocument/2006/relationships/slideLayout" Target="../slideLayouts/slideLayout13.xml"/><Relationship Id="rId6" Type="http://schemas.microsoft.com/office/2007/relationships/diagramDrawing" Target="../diagrams/drawing2.xml"/><Relationship Id="rId11" Type="http://schemas.microsoft.com/office/2007/relationships/diagramDrawing" Target="../diagrams/drawing3.xml"/><Relationship Id="rId24" Type="http://schemas.openxmlformats.org/officeDocument/2006/relationships/diagramQuickStyle" Target="../diagrams/quickStyle6.xml"/><Relationship Id="rId5" Type="http://schemas.openxmlformats.org/officeDocument/2006/relationships/diagramColors" Target="../diagrams/colors2.xml"/><Relationship Id="rId15" Type="http://schemas.openxmlformats.org/officeDocument/2006/relationships/diagramColors" Target="../diagrams/colors4.xml"/><Relationship Id="rId23" Type="http://schemas.openxmlformats.org/officeDocument/2006/relationships/diagramLayout" Target="../diagrams/layout6.xml"/><Relationship Id="rId28" Type="http://schemas.openxmlformats.org/officeDocument/2006/relationships/diagramLayout" Target="../diagrams/layout7.xml"/><Relationship Id="rId10" Type="http://schemas.openxmlformats.org/officeDocument/2006/relationships/diagramColors" Target="../diagrams/colors3.xml"/><Relationship Id="rId19" Type="http://schemas.openxmlformats.org/officeDocument/2006/relationships/diagramQuickStyle" Target="../diagrams/quickStyle5.xml"/><Relationship Id="rId31" Type="http://schemas.microsoft.com/office/2007/relationships/diagramDrawing" Target="../diagrams/drawing7.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 Id="rId22" Type="http://schemas.openxmlformats.org/officeDocument/2006/relationships/diagramData" Target="../diagrams/data6.xml"/><Relationship Id="rId27" Type="http://schemas.openxmlformats.org/officeDocument/2006/relationships/diagramData" Target="../diagrams/data7.xml"/><Relationship Id="rId30" Type="http://schemas.openxmlformats.org/officeDocument/2006/relationships/diagramColors" Target="../diagrams/colors7.xml"/></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http://www.flickr.com/photos/53370644@N06/4976497160" TargetMode="External"/><Relationship Id="rId2" Type="http://schemas.openxmlformats.org/officeDocument/2006/relationships/image" Target="../media/image104.jpg"/><Relationship Id="rId1" Type="http://schemas.openxmlformats.org/officeDocument/2006/relationships/slideLayout" Target="../slideLayouts/slideLayout13.xml"/><Relationship Id="rId4" Type="http://schemas.openxmlformats.org/officeDocument/2006/relationships/hyperlink" Target="https://creativecommons.org/licenses/by/3.0/"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108.jpg"/><Relationship Id="rId4" Type="http://schemas.openxmlformats.org/officeDocument/2006/relationships/image" Target="../media/image107.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hyperlink" Target="http://www.halecenter.org/"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hyperlink" Target="mailto:Haleassoci@aol.com"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1.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115.png"/></Relationships>
</file>

<file path=ppt/slides/_rels/slide5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116.png"/></Relationships>
</file>

<file path=ppt/slides/_rels/slide5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proftesting.com/index.php"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6.png"/><Relationship Id="rId7" Type="http://schemas.openxmlformats.org/officeDocument/2006/relationships/hyperlink" Target="https://rudai23.blogspot.com/p/badges-faq.html"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hyperlink" Target="mailto:Judy@HaleCenter.org" TargetMode="External"/><Relationship Id="rId5" Type="http://schemas.openxmlformats.org/officeDocument/2006/relationships/hyperlink" Target="http://dbboards.com/videosAndTutorials.html" TargetMode="External"/><Relationship Id="rId10" Type="http://schemas.openxmlformats.org/officeDocument/2006/relationships/image" Target="../media/image20.jpeg"/><Relationship Id="rId4" Type="http://schemas.openxmlformats.org/officeDocument/2006/relationships/image" Target="../media/image17.png"/><Relationship Id="rId9" Type="http://schemas.openxmlformats.org/officeDocument/2006/relationships/hyperlink" Target="http://tiie.w3.uvm.edu/blog/digital-badges-as-evidence-of-flexible-pathways/"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9.jpe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9.jpe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0.jpe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0.jpe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6.xml.rels><?xml version="1.0" encoding="UTF-8" standalone="yes"?>
<Relationships xmlns="http://schemas.openxmlformats.org/package/2006/relationships"><Relationship Id="rId3" Type="http://schemas.openxmlformats.org/officeDocument/2006/relationships/hyperlink" Target="http://www.proftesting.com/" TargetMode="External"/><Relationship Id="rId2" Type="http://schemas.openxmlformats.org/officeDocument/2006/relationships/image" Target="../media/image131.jpeg"/><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jpeg"/><Relationship Id="rId7" Type="http://schemas.openxmlformats.org/officeDocument/2006/relationships/image" Target="../media/image21.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4.png"/><Relationship Id="rId10" Type="http://schemas.openxmlformats.org/officeDocument/2006/relationships/image" Target="../media/image20.jpeg"/><Relationship Id="rId4" Type="http://schemas.openxmlformats.org/officeDocument/2006/relationships/image" Target="../media/image23.png"/><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D79C41-54B8-4E25-AFA6-E5DC209AC66D}"/>
              </a:ext>
            </a:extLst>
          </p:cNvPr>
          <p:cNvSpPr/>
          <p:nvPr/>
        </p:nvSpPr>
        <p:spPr>
          <a:xfrm>
            <a:off x="0" y="198520"/>
            <a:ext cx="12192000" cy="976163"/>
          </a:xfrm>
          <a:prstGeom prst="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0F6477-CF3F-4E83-8897-559E02984BC1}"/>
              </a:ext>
            </a:extLst>
          </p:cNvPr>
          <p:cNvSpPr>
            <a:spLocks noGrp="1"/>
          </p:cNvSpPr>
          <p:nvPr>
            <p:ph type="ctrTitle"/>
          </p:nvPr>
        </p:nvSpPr>
        <p:spPr>
          <a:xfrm>
            <a:off x="82296" y="1857094"/>
            <a:ext cx="12109704" cy="973240"/>
          </a:xfrm>
        </p:spPr>
        <p:txBody>
          <a:bodyPr>
            <a:noAutofit/>
          </a:bodyPr>
          <a:lstStyle/>
          <a:p>
            <a:r>
              <a:rPr lang="en-US" sz="7200" b="1" dirty="0"/>
              <a:t>Welcome to CNG</a:t>
            </a:r>
          </a:p>
        </p:txBody>
      </p:sp>
      <p:sp>
        <p:nvSpPr>
          <p:cNvPr id="3" name="Subtitle 2">
            <a:extLst>
              <a:ext uri="{FF2B5EF4-FFF2-40B4-BE49-F238E27FC236}">
                <a16:creationId xmlns:a16="http://schemas.microsoft.com/office/drawing/2014/main" id="{7D236DD7-DAD7-49E0-BB11-F4DFB5FE1715}"/>
              </a:ext>
            </a:extLst>
          </p:cNvPr>
          <p:cNvSpPr>
            <a:spLocks noGrp="1"/>
          </p:cNvSpPr>
          <p:nvPr>
            <p:ph type="subTitle" idx="1"/>
          </p:nvPr>
        </p:nvSpPr>
        <p:spPr>
          <a:xfrm>
            <a:off x="1592826" y="3145844"/>
            <a:ext cx="9301316" cy="3299886"/>
          </a:xfrm>
        </p:spPr>
        <p:txBody>
          <a:bodyPr>
            <a:noAutofit/>
          </a:bodyPr>
          <a:lstStyle/>
          <a:p>
            <a:pPr marL="342900" indent="-342900" algn="l">
              <a:buFont typeface="Arial" panose="020B0604020202020204" pitchFamily="34" charset="0"/>
              <a:buChar char="•"/>
            </a:pPr>
            <a:r>
              <a:rPr lang="en-US" sz="3200" b="1" dirty="0">
                <a:latin typeface="+mj-lt"/>
              </a:rPr>
              <a:t>Speakers will begin at 10 am</a:t>
            </a:r>
          </a:p>
          <a:p>
            <a:pPr algn="l"/>
            <a:endParaRPr lang="en-US" sz="3200" b="1" dirty="0">
              <a:latin typeface="+mj-lt"/>
            </a:endParaRPr>
          </a:p>
          <a:p>
            <a:pPr marL="342900" indent="-342900" algn="l">
              <a:buFont typeface="Arial" panose="020B0604020202020204" pitchFamily="34" charset="0"/>
              <a:buChar char="•"/>
            </a:pPr>
            <a:r>
              <a:rPr lang="en-US" sz="3200" b="1" dirty="0">
                <a:latin typeface="+mj-lt"/>
              </a:rPr>
              <a:t>Feel free to sit anywhere you prefer</a:t>
            </a:r>
          </a:p>
          <a:p>
            <a:pPr algn="l"/>
            <a:endParaRPr lang="en-US" sz="3200" b="1" dirty="0">
              <a:latin typeface="+mj-lt"/>
            </a:endParaRPr>
          </a:p>
          <a:p>
            <a:pPr marL="342900" indent="-342900" algn="l">
              <a:buFont typeface="Arial" panose="020B0604020202020204" pitchFamily="34" charset="0"/>
              <a:buChar char="•"/>
            </a:pPr>
            <a:r>
              <a:rPr lang="en-US" sz="3200" b="1" dirty="0">
                <a:latin typeface="+mj-lt"/>
              </a:rPr>
              <a:t>Enjoy light refreshments and networking until then</a:t>
            </a:r>
          </a:p>
        </p:txBody>
      </p:sp>
      <p:pic>
        <p:nvPicPr>
          <p:cNvPr id="4" name="Picture 3">
            <a:extLst>
              <a:ext uri="{FF2B5EF4-FFF2-40B4-BE49-F238E27FC236}">
                <a16:creationId xmlns:a16="http://schemas.microsoft.com/office/drawing/2014/main" id="{0108C167-2C7E-40C0-AF7F-5A6C91922B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4263" y="188687"/>
            <a:ext cx="3147500" cy="976163"/>
          </a:xfrm>
          <a:prstGeom prst="rect">
            <a:avLst/>
          </a:prstGeom>
        </p:spPr>
      </p:pic>
      <p:cxnSp>
        <p:nvCxnSpPr>
          <p:cNvPr id="8" name="Straight Connector 7">
            <a:extLst>
              <a:ext uri="{FF2B5EF4-FFF2-40B4-BE49-F238E27FC236}">
                <a16:creationId xmlns:a16="http://schemas.microsoft.com/office/drawing/2014/main" id="{BE8AEA1C-A2DB-4F70-AED5-B104A85EBE04}"/>
              </a:ext>
            </a:extLst>
          </p:cNvPr>
          <p:cNvCxnSpPr/>
          <p:nvPr/>
        </p:nvCxnSpPr>
        <p:spPr>
          <a:xfrm>
            <a:off x="0" y="188688"/>
            <a:ext cx="12192000" cy="0"/>
          </a:xfrm>
          <a:prstGeom prst="line">
            <a:avLst/>
          </a:prstGeom>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A396D45-A70D-4F8E-AC7A-BA8ED6AA174E}"/>
              </a:ext>
            </a:extLst>
          </p:cNvPr>
          <p:cNvCxnSpPr/>
          <p:nvPr/>
        </p:nvCxnSpPr>
        <p:spPr>
          <a:xfrm>
            <a:off x="0" y="1164851"/>
            <a:ext cx="12192000" cy="0"/>
          </a:xfrm>
          <a:prstGeom prst="line">
            <a:avLst/>
          </a:prstGeom>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229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6">
            <a:extLst>
              <a:ext uri="{FF2B5EF4-FFF2-40B4-BE49-F238E27FC236}">
                <a16:creationId xmlns:a16="http://schemas.microsoft.com/office/drawing/2014/main" id="{FCB694B1-9116-44DD-A2AD-FA81C3CB11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8189" y="5003801"/>
            <a:ext cx="127317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5">
            <a:extLst>
              <a:ext uri="{FF2B5EF4-FFF2-40B4-BE49-F238E27FC236}">
                <a16:creationId xmlns:a16="http://schemas.microsoft.com/office/drawing/2014/main" id="{2140B5D5-970D-4332-BCA0-632B4C8139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80089" y="4195764"/>
            <a:ext cx="11461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30">
            <a:extLst>
              <a:ext uri="{FF2B5EF4-FFF2-40B4-BE49-F238E27FC236}">
                <a16:creationId xmlns:a16="http://schemas.microsoft.com/office/drawing/2014/main" id="{F31527C9-5B3D-4439-9ACA-34C2AE1312E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86626" y="4627564"/>
            <a:ext cx="175736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31">
            <a:extLst>
              <a:ext uri="{FF2B5EF4-FFF2-40B4-BE49-F238E27FC236}">
                <a16:creationId xmlns:a16="http://schemas.microsoft.com/office/drawing/2014/main" id="{220FEEF7-CA2C-4D79-90B6-ABC8EF0E901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10314" y="3590926"/>
            <a:ext cx="106838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7">
            <a:extLst>
              <a:ext uri="{FF2B5EF4-FFF2-40B4-BE49-F238E27FC236}">
                <a16:creationId xmlns:a16="http://schemas.microsoft.com/office/drawing/2014/main" id="{CCB3BFF2-2250-40AC-896B-2169201C49B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53425" y="3429001"/>
            <a:ext cx="17414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7">
            <a:extLst>
              <a:ext uri="{FF2B5EF4-FFF2-40B4-BE49-F238E27FC236}">
                <a16:creationId xmlns:a16="http://schemas.microsoft.com/office/drawing/2014/main" id="{B0CF2DA2-DD8B-4B94-AC8F-E01F0B707C6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21600" y="2628900"/>
            <a:ext cx="7810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3">
            <a:extLst>
              <a:ext uri="{FF2B5EF4-FFF2-40B4-BE49-F238E27FC236}">
                <a16:creationId xmlns:a16="http://schemas.microsoft.com/office/drawing/2014/main" id="{0CC35B39-D562-46EF-9A6E-AC2D4F217B68}"/>
              </a:ext>
            </a:extLst>
          </p:cNvPr>
          <p:cNvPicPr>
            <a:picLocks noChangeAspect="1"/>
          </p:cNvPicPr>
          <p:nvPr/>
        </p:nvPicPr>
        <p:blipFill>
          <a:blip r:embed="rId9">
            <a:extLst>
              <a:ext uri="{28A0092B-C50C-407E-A947-70E740481C1C}">
                <a14:useLocalDpi xmlns:a14="http://schemas.microsoft.com/office/drawing/2010/main" val="0"/>
              </a:ext>
            </a:extLst>
          </a:blip>
          <a:srcRect l="9718"/>
          <a:stretch>
            <a:fillRect/>
          </a:stretch>
        </p:blipFill>
        <p:spPr bwMode="auto">
          <a:xfrm>
            <a:off x="5189539" y="2573339"/>
            <a:ext cx="1150937"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9">
            <a:extLst>
              <a:ext uri="{FF2B5EF4-FFF2-40B4-BE49-F238E27FC236}">
                <a16:creationId xmlns:a16="http://schemas.microsoft.com/office/drawing/2014/main" id="{869BC76B-79EB-4C36-9DF7-F0A1B97F150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364664" y="2773363"/>
            <a:ext cx="6635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5">
            <a:extLst>
              <a:ext uri="{FF2B5EF4-FFF2-40B4-BE49-F238E27FC236}">
                <a16:creationId xmlns:a16="http://schemas.microsoft.com/office/drawing/2014/main" id="{5007FC60-358A-44DA-A093-0D3E21036DE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195888" y="4754563"/>
            <a:ext cx="1452562"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88B0A110-FF1E-470B-94DB-94525CB5EF95}"/>
              </a:ext>
            </a:extLst>
          </p:cNvPr>
          <p:cNvSpPr>
            <a:spLocks noGrp="1"/>
          </p:cNvSpPr>
          <p:nvPr>
            <p:ph sz="half" idx="1"/>
          </p:nvPr>
        </p:nvSpPr>
        <p:spPr>
          <a:xfrm>
            <a:off x="1824038" y="927100"/>
            <a:ext cx="2409826" cy="5019673"/>
          </a:xfrm>
        </p:spPr>
        <p:txBody>
          <a:bodyPr>
            <a:normAutofit lnSpcReduction="10000"/>
          </a:bodyPr>
          <a:lstStyle/>
          <a:p>
            <a:pPr marL="0" indent="0">
              <a:buNone/>
              <a:defRPr/>
            </a:pPr>
            <a:r>
              <a:rPr lang="en-US" sz="2400" dirty="0">
                <a:solidFill>
                  <a:schemeClr val="accent1">
                    <a:lumMod val="75000"/>
                  </a:schemeClr>
                </a:solidFill>
              </a:rPr>
              <a:t>Industries</a:t>
            </a:r>
          </a:p>
          <a:p>
            <a:pPr marL="171450" indent="-171450">
              <a:defRPr/>
            </a:pPr>
            <a:r>
              <a:rPr lang="en-US" sz="1800" dirty="0">
                <a:solidFill>
                  <a:schemeClr val="accent1">
                    <a:lumMod val="75000"/>
                  </a:schemeClr>
                </a:solidFill>
              </a:rPr>
              <a:t>Education</a:t>
            </a:r>
          </a:p>
          <a:p>
            <a:pPr marL="171450" indent="-171450">
              <a:defRPr/>
            </a:pPr>
            <a:r>
              <a:rPr lang="en-US" sz="1800" dirty="0">
                <a:solidFill>
                  <a:schemeClr val="accent1">
                    <a:lumMod val="75000"/>
                  </a:schemeClr>
                </a:solidFill>
              </a:rPr>
              <a:t>Energy</a:t>
            </a:r>
          </a:p>
          <a:p>
            <a:pPr marL="171450" indent="-171450">
              <a:defRPr/>
            </a:pPr>
            <a:r>
              <a:rPr lang="en-US" sz="1800" dirty="0">
                <a:solidFill>
                  <a:schemeClr val="accent1">
                    <a:lumMod val="75000"/>
                  </a:schemeClr>
                </a:solidFill>
              </a:rPr>
              <a:t>Entertainment</a:t>
            </a:r>
          </a:p>
          <a:p>
            <a:pPr marL="171450" indent="-171450">
              <a:defRPr/>
            </a:pPr>
            <a:r>
              <a:rPr lang="en-US" sz="1800" dirty="0">
                <a:solidFill>
                  <a:schemeClr val="accent1">
                    <a:lumMod val="75000"/>
                  </a:schemeClr>
                </a:solidFill>
              </a:rPr>
              <a:t>Facilities</a:t>
            </a:r>
          </a:p>
          <a:p>
            <a:pPr marL="171450" indent="-171450">
              <a:defRPr/>
            </a:pPr>
            <a:r>
              <a:rPr lang="en-US" sz="1800" dirty="0">
                <a:solidFill>
                  <a:schemeClr val="accent1">
                    <a:lumMod val="75000"/>
                  </a:schemeClr>
                </a:solidFill>
              </a:rPr>
              <a:t>Finance</a:t>
            </a:r>
          </a:p>
          <a:p>
            <a:pPr marL="171450" indent="-171450">
              <a:defRPr/>
            </a:pPr>
            <a:r>
              <a:rPr lang="en-US" sz="1800" dirty="0">
                <a:solidFill>
                  <a:schemeClr val="accent1">
                    <a:lumMod val="75000"/>
                  </a:schemeClr>
                </a:solidFill>
              </a:rPr>
              <a:t>Healthcare</a:t>
            </a:r>
          </a:p>
          <a:p>
            <a:pPr marL="171450" indent="-171450">
              <a:defRPr/>
            </a:pPr>
            <a:r>
              <a:rPr lang="en-US" sz="1800" dirty="0">
                <a:solidFill>
                  <a:schemeClr val="accent1">
                    <a:lumMod val="75000"/>
                  </a:schemeClr>
                </a:solidFill>
              </a:rPr>
              <a:t>Hospitality</a:t>
            </a:r>
          </a:p>
          <a:p>
            <a:pPr marL="171450" indent="-171450">
              <a:defRPr/>
            </a:pPr>
            <a:r>
              <a:rPr lang="en-US" sz="1800" dirty="0">
                <a:solidFill>
                  <a:schemeClr val="accent1">
                    <a:lumMod val="75000"/>
                  </a:schemeClr>
                </a:solidFill>
              </a:rPr>
              <a:t>Human Resources</a:t>
            </a:r>
          </a:p>
          <a:p>
            <a:pPr marL="171450" indent="-171450">
              <a:defRPr/>
            </a:pPr>
            <a:r>
              <a:rPr lang="en-US" sz="1800" dirty="0">
                <a:solidFill>
                  <a:schemeClr val="accent1">
                    <a:lumMod val="75000"/>
                  </a:schemeClr>
                </a:solidFill>
              </a:rPr>
              <a:t>Insurance</a:t>
            </a:r>
          </a:p>
          <a:p>
            <a:pPr marL="171450" indent="-171450">
              <a:defRPr/>
            </a:pPr>
            <a:r>
              <a:rPr lang="en-US" sz="1800" dirty="0">
                <a:solidFill>
                  <a:schemeClr val="accent1">
                    <a:lumMod val="75000"/>
                  </a:schemeClr>
                </a:solidFill>
              </a:rPr>
              <a:t>Manufacturing</a:t>
            </a:r>
          </a:p>
          <a:p>
            <a:pPr marL="171450" indent="-171450">
              <a:defRPr/>
            </a:pPr>
            <a:r>
              <a:rPr lang="en-US" sz="1800" dirty="0">
                <a:solidFill>
                  <a:schemeClr val="accent1">
                    <a:lumMod val="75000"/>
                  </a:schemeClr>
                </a:solidFill>
              </a:rPr>
              <a:t>Technology</a:t>
            </a:r>
          </a:p>
          <a:p>
            <a:pPr marL="171450" indent="-171450">
              <a:defRPr/>
            </a:pPr>
            <a:r>
              <a:rPr lang="en-US" sz="1800" dirty="0">
                <a:solidFill>
                  <a:schemeClr val="accent1">
                    <a:lumMod val="75000"/>
                  </a:schemeClr>
                </a:solidFill>
              </a:rPr>
              <a:t>Trades</a:t>
            </a:r>
          </a:p>
          <a:p>
            <a:pPr marL="171450" indent="-171450">
              <a:defRPr/>
            </a:pPr>
            <a:r>
              <a:rPr lang="en-US" sz="1800" dirty="0">
                <a:solidFill>
                  <a:schemeClr val="accent1">
                    <a:lumMod val="75000"/>
                  </a:schemeClr>
                </a:solidFill>
              </a:rPr>
              <a:t>Transportation</a:t>
            </a:r>
          </a:p>
        </p:txBody>
      </p:sp>
      <p:grpSp>
        <p:nvGrpSpPr>
          <p:cNvPr id="11276" name="Group 8">
            <a:extLst>
              <a:ext uri="{FF2B5EF4-FFF2-40B4-BE49-F238E27FC236}">
                <a16:creationId xmlns:a16="http://schemas.microsoft.com/office/drawing/2014/main" id="{625CC8FA-CFE4-4B57-B282-C67D4767B3BD}"/>
              </a:ext>
            </a:extLst>
          </p:cNvPr>
          <p:cNvGrpSpPr>
            <a:grpSpLocks/>
          </p:cNvGrpSpPr>
          <p:nvPr/>
        </p:nvGrpSpPr>
        <p:grpSpPr bwMode="auto">
          <a:xfrm>
            <a:off x="4321176" y="795339"/>
            <a:ext cx="5859463" cy="4954587"/>
            <a:chOff x="6210299" y="2590800"/>
            <a:chExt cx="3200402" cy="3124200"/>
          </a:xfrm>
        </p:grpSpPr>
        <p:sp>
          <p:nvSpPr>
            <p:cNvPr id="6" name="Flowchart: Summing Junction 5">
              <a:extLst>
                <a:ext uri="{FF2B5EF4-FFF2-40B4-BE49-F238E27FC236}">
                  <a16:creationId xmlns:a16="http://schemas.microsoft.com/office/drawing/2014/main" id="{5067888C-8FE8-4CC5-A0DE-F8980F97ACA1}"/>
                </a:ext>
              </a:extLst>
            </p:cNvPr>
            <p:cNvSpPr/>
            <p:nvPr/>
          </p:nvSpPr>
          <p:spPr>
            <a:xfrm>
              <a:off x="6210299" y="2590800"/>
              <a:ext cx="3181326" cy="3124200"/>
            </a:xfrm>
            <a:prstGeom prst="flowChartSummingJunction">
              <a:avLst/>
            </a:prstGeom>
            <a:noFill/>
            <a:ln>
              <a:solidFill>
                <a:srgbClr val="6633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90000"/>
                </a:lnSpc>
                <a:spcBef>
                  <a:spcPts val="0"/>
                </a:spcBef>
                <a:spcAft>
                  <a:spcPts val="0"/>
                </a:spcAft>
                <a:buClr>
                  <a:prstClr val="black"/>
                </a:buClr>
                <a:buSzPct val="75000"/>
                <a:buFont typeface="Monotype Sorts" charset="2"/>
                <a:buChar char="u"/>
                <a:tabLst/>
                <a:defRPr/>
              </a:pPr>
              <a:endParaRPr kumimoji="0" lang="en-US" sz="221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r 6">
              <a:extLst>
                <a:ext uri="{FF2B5EF4-FFF2-40B4-BE49-F238E27FC236}">
                  <a16:creationId xmlns:a16="http://schemas.microsoft.com/office/drawing/2014/main" id="{C010BAC3-5088-4820-8882-04E76B6755B0}"/>
                </a:ext>
              </a:extLst>
            </p:cNvPr>
            <p:cNvSpPr/>
            <p:nvPr/>
          </p:nvSpPr>
          <p:spPr>
            <a:xfrm>
              <a:off x="6210299" y="2590800"/>
              <a:ext cx="3200402" cy="3124200"/>
            </a:xfrm>
            <a:prstGeom prst="flowChartOr">
              <a:avLst/>
            </a:prstGeom>
            <a:noFill/>
            <a:ln>
              <a:solidFill>
                <a:srgbClr val="6633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90000"/>
                </a:lnSpc>
                <a:spcBef>
                  <a:spcPts val="0"/>
                </a:spcBef>
                <a:spcAft>
                  <a:spcPts val="0"/>
                </a:spcAft>
                <a:buClr>
                  <a:prstClr val="black"/>
                </a:buClr>
                <a:buSzPct val="75000"/>
                <a:buFont typeface="Monotype Sorts" charset="2"/>
                <a:buChar char="u"/>
                <a:tabLst/>
                <a:defRPr/>
              </a:pPr>
              <a:endParaRPr kumimoji="0" lang="en-US" sz="221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11830094-2E93-4B47-9C75-599CA8E901E0}"/>
                </a:ext>
              </a:extLst>
            </p:cNvPr>
            <p:cNvSpPr/>
            <p:nvPr/>
          </p:nvSpPr>
          <p:spPr>
            <a:xfrm>
              <a:off x="6210299" y="2590800"/>
              <a:ext cx="3200402" cy="3124200"/>
            </a:xfrm>
            <a:prstGeom prst="ellipse">
              <a:avLst/>
            </a:prstGeom>
            <a:noFill/>
            <a:ln w="28575">
              <a:solidFill>
                <a:srgbClr val="6633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90000"/>
                </a:lnSpc>
                <a:spcBef>
                  <a:spcPts val="0"/>
                </a:spcBef>
                <a:spcAft>
                  <a:spcPts val="0"/>
                </a:spcAft>
                <a:buClr>
                  <a:prstClr val="black"/>
                </a:buClr>
                <a:buSzPct val="75000"/>
                <a:buFont typeface="Monotype Sorts" charset="2"/>
                <a:buChar char="u"/>
                <a:tabLst/>
                <a:defRPr/>
              </a:pPr>
              <a:endParaRPr kumimoji="0" lang="en-US" sz="221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277" name="Title 5">
            <a:extLst>
              <a:ext uri="{FF2B5EF4-FFF2-40B4-BE49-F238E27FC236}">
                <a16:creationId xmlns:a16="http://schemas.microsoft.com/office/drawing/2014/main" id="{9F481198-AB61-4BDE-8263-8692E9BD4332}"/>
              </a:ext>
            </a:extLst>
          </p:cNvPr>
          <p:cNvSpPr>
            <a:spLocks noGrp="1" noChangeArrowheads="1"/>
          </p:cNvSpPr>
          <p:nvPr>
            <p:ph type="title"/>
          </p:nvPr>
        </p:nvSpPr>
        <p:spPr>
          <a:xfrm>
            <a:off x="685801" y="284162"/>
            <a:ext cx="3854450" cy="642938"/>
          </a:xfrm>
        </p:spPr>
        <p:txBody>
          <a:bodyPr>
            <a:normAutofit/>
          </a:bodyPr>
          <a:lstStyle/>
          <a:p>
            <a:pPr algn="l"/>
            <a:r>
              <a:rPr lang="en-US" altLang="en-US" sz="4000" dirty="0">
                <a:solidFill>
                  <a:schemeClr val="accent1">
                    <a:lumMod val="75000"/>
                  </a:schemeClr>
                </a:solidFill>
              </a:rPr>
              <a:t>Some Clients</a:t>
            </a:r>
          </a:p>
        </p:txBody>
      </p:sp>
      <p:pic>
        <p:nvPicPr>
          <p:cNvPr id="11278" name="Picture 20">
            <a:extLst>
              <a:ext uri="{FF2B5EF4-FFF2-40B4-BE49-F238E27FC236}">
                <a16:creationId xmlns:a16="http://schemas.microsoft.com/office/drawing/2014/main" id="{DA3593AB-B1FE-4549-9DA2-0B31307A201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020176" y="3948113"/>
            <a:ext cx="58102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22">
            <a:extLst>
              <a:ext uri="{FF2B5EF4-FFF2-40B4-BE49-F238E27FC236}">
                <a16:creationId xmlns:a16="http://schemas.microsoft.com/office/drawing/2014/main" id="{E075265B-423E-403E-9DBF-D4B807F4073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340225" y="3319464"/>
            <a:ext cx="782638"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23">
            <a:extLst>
              <a:ext uri="{FF2B5EF4-FFF2-40B4-BE49-F238E27FC236}">
                <a16:creationId xmlns:a16="http://schemas.microsoft.com/office/drawing/2014/main" id="{118EBFBF-937A-4974-B410-47E03F6386C3}"/>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226051" y="3368675"/>
            <a:ext cx="792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24">
            <a:extLst>
              <a:ext uri="{FF2B5EF4-FFF2-40B4-BE49-F238E27FC236}">
                <a16:creationId xmlns:a16="http://schemas.microsoft.com/office/drawing/2014/main" id="{0CA08A49-E485-405D-B4B8-4516B6D87954}"/>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324725" y="3190875"/>
            <a:ext cx="13335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2" name="Picture 25">
            <a:extLst>
              <a:ext uri="{FF2B5EF4-FFF2-40B4-BE49-F238E27FC236}">
                <a16:creationId xmlns:a16="http://schemas.microsoft.com/office/drawing/2014/main" id="{BC9A69E7-267F-4BD8-8C76-30697167EEF2}"/>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277226" y="3903664"/>
            <a:ext cx="5556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0" name="TextBox 26">
            <a:extLst>
              <a:ext uri="{FF2B5EF4-FFF2-40B4-BE49-F238E27FC236}">
                <a16:creationId xmlns:a16="http://schemas.microsoft.com/office/drawing/2014/main" id="{38B7C4EB-1EE4-4127-BF87-724FB2D42235}"/>
              </a:ext>
            </a:extLst>
          </p:cNvPr>
          <p:cNvSpPr txBox="1">
            <a:spLocks noChangeArrowheads="1"/>
          </p:cNvSpPr>
          <p:nvPr/>
        </p:nvSpPr>
        <p:spPr bwMode="auto">
          <a:xfrm>
            <a:off x="6257063" y="6078538"/>
            <a:ext cx="39131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90000"/>
              </a:lnSpc>
              <a:spcBef>
                <a:spcPts val="0"/>
              </a:spcBef>
              <a:spcAft>
                <a:spcPts val="0"/>
              </a:spcAft>
              <a:buClr>
                <a:prstClr val="black"/>
              </a:buClr>
              <a:buSzPct val="75000"/>
              <a:buFontTx/>
              <a:buNone/>
              <a:tabLst/>
              <a:defRPr/>
            </a:pPr>
            <a:r>
              <a:rPr kumimoji="0" lang="en-US" sz="1015" b="0" i="0" u="none" strike="noStrike" kern="1200" cap="none" spc="0" normalizeH="0" baseline="0" noProof="0" dirty="0">
                <a:ln>
                  <a:noFill/>
                </a:ln>
                <a:solidFill>
                  <a:srgbClr val="663300"/>
                </a:solidFill>
                <a:effectLst/>
                <a:uLnTx/>
                <a:uFillTx/>
                <a:latin typeface="Arial" panose="020B0604020202020204" pitchFamily="34" charset="0"/>
                <a:ea typeface="MS PGothic" panose="020B0600070205080204" pitchFamily="34" charset="-128"/>
                <a:cs typeface="+mn-cs"/>
              </a:rPr>
              <a:t>* All registered trademarks and logos are owned by their respective companies and are shown here only for illustrative purposes</a:t>
            </a:r>
          </a:p>
        </p:txBody>
      </p:sp>
      <p:pic>
        <p:nvPicPr>
          <p:cNvPr id="11284" name="Picture 14">
            <a:extLst>
              <a:ext uri="{FF2B5EF4-FFF2-40B4-BE49-F238E27FC236}">
                <a16:creationId xmlns:a16="http://schemas.microsoft.com/office/drawing/2014/main" id="{78989010-5F2F-4728-8DE0-D8F4A092D3D6}"/>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503738" y="2447925"/>
            <a:ext cx="7048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18">
            <a:extLst>
              <a:ext uri="{FF2B5EF4-FFF2-40B4-BE49-F238E27FC236}">
                <a16:creationId xmlns:a16="http://schemas.microsoft.com/office/drawing/2014/main" id="{99549605-2624-4193-9514-AF5F28096033}"/>
              </a:ext>
            </a:extLst>
          </p:cNvPr>
          <p:cNvPicPr>
            <a:picLocks noChangeAspect="1"/>
          </p:cNvPicPr>
          <p:nvPr/>
        </p:nvPicPr>
        <p:blipFill>
          <a:blip r:embed="rId18">
            <a:extLst>
              <a:ext uri="{28A0092B-C50C-407E-A947-70E740481C1C}">
                <a14:useLocalDpi xmlns:a14="http://schemas.microsoft.com/office/drawing/2010/main" val="0"/>
              </a:ext>
            </a:extLst>
          </a:blip>
          <a:srcRect r="2525"/>
          <a:stretch>
            <a:fillRect/>
          </a:stretch>
        </p:blipFill>
        <p:spPr bwMode="auto">
          <a:xfrm>
            <a:off x="8591550" y="2187576"/>
            <a:ext cx="776288"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28">
            <a:extLst>
              <a:ext uri="{FF2B5EF4-FFF2-40B4-BE49-F238E27FC236}">
                <a16:creationId xmlns:a16="http://schemas.microsoft.com/office/drawing/2014/main" id="{001695A3-BC29-4682-ACCE-891E93D14F7B}"/>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437439" y="5075239"/>
            <a:ext cx="97313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7" name="Picture 32">
            <a:extLst>
              <a:ext uri="{FF2B5EF4-FFF2-40B4-BE49-F238E27FC236}">
                <a16:creationId xmlns:a16="http://schemas.microsoft.com/office/drawing/2014/main" id="{A0C99DE5-C054-4803-A6F6-57716278C053}"/>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161213" y="3735389"/>
            <a:ext cx="601662"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8" name="Picture 36">
            <a:extLst>
              <a:ext uri="{FF2B5EF4-FFF2-40B4-BE49-F238E27FC236}">
                <a16:creationId xmlns:a16="http://schemas.microsoft.com/office/drawing/2014/main" id="{91CBB611-7EDA-4F5E-BAAF-ED34F66679BE}"/>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834314" y="1714500"/>
            <a:ext cx="5730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9" name="Picture 29">
            <a:extLst>
              <a:ext uri="{FF2B5EF4-FFF2-40B4-BE49-F238E27FC236}">
                <a16:creationId xmlns:a16="http://schemas.microsoft.com/office/drawing/2014/main" id="{710FB30E-0C1E-49B5-80E2-31B5F80830B0}"/>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467351" y="1141413"/>
            <a:ext cx="1184275"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0" name="Picture 31">
            <a:extLst>
              <a:ext uri="{FF2B5EF4-FFF2-40B4-BE49-F238E27FC236}">
                <a16:creationId xmlns:a16="http://schemas.microsoft.com/office/drawing/2014/main" id="{9248AE31-4563-42DC-A51C-7129E38A9FD1}"/>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054726" y="3292476"/>
            <a:ext cx="563563"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1" name="Picture 32">
            <a:extLst>
              <a:ext uri="{FF2B5EF4-FFF2-40B4-BE49-F238E27FC236}">
                <a16:creationId xmlns:a16="http://schemas.microsoft.com/office/drawing/2014/main" id="{7DD8E864-C3B1-4694-AF2E-082E8EFDE64B}"/>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4800601" y="4162425"/>
            <a:ext cx="5429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2" name="Picture 33" descr="CNAlogo-BG.jpg">
            <a:extLst>
              <a:ext uri="{FF2B5EF4-FFF2-40B4-BE49-F238E27FC236}">
                <a16:creationId xmlns:a16="http://schemas.microsoft.com/office/drawing/2014/main" id="{4C447BC6-FCD6-4884-8883-C9EFD83AB352}"/>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5103813" y="3819526"/>
            <a:ext cx="9906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3" name="Picture 12">
            <a:extLst>
              <a:ext uri="{FF2B5EF4-FFF2-40B4-BE49-F238E27FC236}">
                <a16:creationId xmlns:a16="http://schemas.microsoft.com/office/drawing/2014/main" id="{06380674-7C12-45A1-A2C0-2135F57B02F1}"/>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6696076" y="1930400"/>
            <a:ext cx="9366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4" name="Picture 33">
            <a:extLst>
              <a:ext uri="{FF2B5EF4-FFF2-40B4-BE49-F238E27FC236}">
                <a16:creationId xmlns:a16="http://schemas.microsoft.com/office/drawing/2014/main" id="{90494CB1-9E3A-47B0-9B50-8D5DB148F539}"/>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6862763" y="863600"/>
            <a:ext cx="12255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5" name="Picture 5" descr="\\SERVER01\IALD Shared\Logo\0000 IALD LIRC TRUST LOGOS\000 IALD LOGOS Heirarchy\2 Mark\TIFF\IALD_Logo_2C_negative.tif">
            <a:extLst>
              <a:ext uri="{FF2B5EF4-FFF2-40B4-BE49-F238E27FC236}">
                <a16:creationId xmlns:a16="http://schemas.microsoft.com/office/drawing/2014/main" id="{B25F44D1-0918-42C9-9875-36BA544C834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582025" y="1208089"/>
            <a:ext cx="427038" cy="9794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296" name="Picture 5" descr="CFM logo_color">
            <a:extLst>
              <a:ext uri="{FF2B5EF4-FFF2-40B4-BE49-F238E27FC236}">
                <a16:creationId xmlns:a16="http://schemas.microsoft.com/office/drawing/2014/main" id="{39552AD3-B35D-4CC3-AA55-63F208C6220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934076" y="2100264"/>
            <a:ext cx="75882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7" name="Picture 40">
            <a:extLst>
              <a:ext uri="{FF2B5EF4-FFF2-40B4-BE49-F238E27FC236}">
                <a16:creationId xmlns:a16="http://schemas.microsoft.com/office/drawing/2014/main" id="{358ED504-F2FD-4875-A0EF-328BC94D7769}"/>
              </a:ext>
            </a:extLst>
          </p:cNvPr>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6523039" y="1557338"/>
            <a:ext cx="1277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8" name="Picture 36">
            <a:extLst>
              <a:ext uri="{FF2B5EF4-FFF2-40B4-BE49-F238E27FC236}">
                <a16:creationId xmlns:a16="http://schemas.microsoft.com/office/drawing/2014/main" id="{E13C14FB-5BC4-4F5F-92B0-7E516D39E69C}"/>
              </a:ext>
            </a:extLst>
          </p:cNvPr>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4621213" y="1944688"/>
            <a:ext cx="1192212"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8EE34241-078F-4D82-ABE2-2D7E28E7CF78}"/>
              </a:ext>
            </a:extLst>
          </p:cNvPr>
          <p:cNvCxnSpPr/>
          <p:nvPr/>
        </p:nvCxnSpPr>
        <p:spPr>
          <a:xfrm>
            <a:off x="820882" y="850899"/>
            <a:ext cx="5273531" cy="11115"/>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1056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C910216337[1]">
            <a:extLst>
              <a:ext uri="{FF2B5EF4-FFF2-40B4-BE49-F238E27FC236}">
                <a16:creationId xmlns:a16="http://schemas.microsoft.com/office/drawing/2014/main" id="{3B253DD5-D0D6-47AF-9D2A-F77129073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14400"/>
            <a:ext cx="8458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0" descr="hale2">
            <a:extLst>
              <a:ext uri="{FF2B5EF4-FFF2-40B4-BE49-F238E27FC236}">
                <a16:creationId xmlns:a16="http://schemas.microsoft.com/office/drawing/2014/main" id="{1204824C-3359-4991-94B2-A82EAC05C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191000"/>
            <a:ext cx="6096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0" descr="hale2">
            <a:extLst>
              <a:ext uri="{FF2B5EF4-FFF2-40B4-BE49-F238E27FC236}">
                <a16:creationId xmlns:a16="http://schemas.microsoft.com/office/drawing/2014/main" id="{9548BDAD-C4E9-4AF4-AEFF-FFD6D9BF9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981200"/>
            <a:ext cx="6096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30" descr="hale2">
            <a:extLst>
              <a:ext uri="{FF2B5EF4-FFF2-40B4-BE49-F238E27FC236}">
                <a16:creationId xmlns:a16="http://schemas.microsoft.com/office/drawing/2014/main" id="{CD225999-54D0-4A76-9991-4D341E86A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590800"/>
            <a:ext cx="6096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30" descr="hale2">
            <a:extLst>
              <a:ext uri="{FF2B5EF4-FFF2-40B4-BE49-F238E27FC236}">
                <a16:creationId xmlns:a16="http://schemas.microsoft.com/office/drawing/2014/main" id="{1D1C53FC-37CF-44D7-B3FC-BAD8422A1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724400"/>
            <a:ext cx="6096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30" descr="hale2">
            <a:extLst>
              <a:ext uri="{FF2B5EF4-FFF2-40B4-BE49-F238E27FC236}">
                <a16:creationId xmlns:a16="http://schemas.microsoft.com/office/drawing/2014/main" id="{BE5D983C-2DED-4843-90C3-E32D2CF291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675064"/>
            <a:ext cx="6096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30" descr="hale2">
            <a:extLst>
              <a:ext uri="{FF2B5EF4-FFF2-40B4-BE49-F238E27FC236}">
                <a16:creationId xmlns:a16="http://schemas.microsoft.com/office/drawing/2014/main" id="{CD2DC839-F7E7-4356-A48B-74BC496A0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828800"/>
            <a:ext cx="6096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30" descr="hale2">
            <a:extLst>
              <a:ext uri="{FF2B5EF4-FFF2-40B4-BE49-F238E27FC236}">
                <a16:creationId xmlns:a16="http://schemas.microsoft.com/office/drawing/2014/main" id="{0026830A-D175-4F19-9545-AED336265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438400"/>
            <a:ext cx="6096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30" descr="hale2">
            <a:extLst>
              <a:ext uri="{FF2B5EF4-FFF2-40B4-BE49-F238E27FC236}">
                <a16:creationId xmlns:a16="http://schemas.microsoft.com/office/drawing/2014/main" id="{7B151E67-89D0-4952-997D-6417644F6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200400"/>
            <a:ext cx="6096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30" descr="hale2">
            <a:extLst>
              <a:ext uri="{FF2B5EF4-FFF2-40B4-BE49-F238E27FC236}">
                <a16:creationId xmlns:a16="http://schemas.microsoft.com/office/drawing/2014/main" id="{F63F9946-2486-4C44-A4E8-8E46E9187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2819400"/>
            <a:ext cx="6096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30" descr="hale2">
            <a:extLst>
              <a:ext uri="{FF2B5EF4-FFF2-40B4-BE49-F238E27FC236}">
                <a16:creationId xmlns:a16="http://schemas.microsoft.com/office/drawing/2014/main" id="{63762932-301B-4861-8350-D840648F6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5105400"/>
            <a:ext cx="6096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30" descr="hale2">
            <a:extLst>
              <a:ext uri="{FF2B5EF4-FFF2-40B4-BE49-F238E27FC236}">
                <a16:creationId xmlns:a16="http://schemas.microsoft.com/office/drawing/2014/main" id="{8DA5687E-AC99-43DD-A4E2-5B89C90ED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352800"/>
            <a:ext cx="6096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6" name="Picture 30" descr="hale2">
            <a:extLst>
              <a:ext uri="{FF2B5EF4-FFF2-40B4-BE49-F238E27FC236}">
                <a16:creationId xmlns:a16="http://schemas.microsoft.com/office/drawing/2014/main" id="{9DAF89EE-0FE7-44BA-9608-3373E0E5D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362200"/>
            <a:ext cx="6096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7" name="Picture 30" descr="hale2">
            <a:extLst>
              <a:ext uri="{FF2B5EF4-FFF2-40B4-BE49-F238E27FC236}">
                <a16:creationId xmlns:a16="http://schemas.microsoft.com/office/drawing/2014/main" id="{7802EEBA-BEE2-43FF-8C57-3923D8FB53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971800"/>
            <a:ext cx="6096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ure 30" descr="hale2">
            <a:extLst>
              <a:ext uri="{FF2B5EF4-FFF2-40B4-BE49-F238E27FC236}">
                <a16:creationId xmlns:a16="http://schemas.microsoft.com/office/drawing/2014/main" id="{ED7D9E9F-133B-46AE-8131-0EA07CB7A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124200"/>
            <a:ext cx="6096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9" name="Picture 30" descr="hale2">
            <a:extLst>
              <a:ext uri="{FF2B5EF4-FFF2-40B4-BE49-F238E27FC236}">
                <a16:creationId xmlns:a16="http://schemas.microsoft.com/office/drawing/2014/main" id="{D91EF227-C537-4DE5-A04D-DFAD59771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971800"/>
            <a:ext cx="6096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0" name="Picture 30" descr="hale2">
            <a:extLst>
              <a:ext uri="{FF2B5EF4-FFF2-40B4-BE49-F238E27FC236}">
                <a16:creationId xmlns:a16="http://schemas.microsoft.com/office/drawing/2014/main" id="{9E3B2AA6-A404-45DA-9AC7-C586CBDAE8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3276600"/>
            <a:ext cx="6096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1A7CAB7-002F-4140-9C8F-B1FD920962B2}"/>
              </a:ext>
            </a:extLst>
          </p:cNvPr>
          <p:cNvSpPr>
            <a:spLocks noGrp="1"/>
          </p:cNvSpPr>
          <p:nvPr>
            <p:ph type="title"/>
          </p:nvPr>
        </p:nvSpPr>
        <p:spPr>
          <a:xfrm>
            <a:off x="533400" y="-7144"/>
            <a:ext cx="10515600" cy="1325563"/>
          </a:xfrm>
        </p:spPr>
        <p:txBody>
          <a:bodyPr>
            <a:normAutofit/>
          </a:bodyPr>
          <a:lstStyle/>
          <a:p>
            <a:r>
              <a:rPr lang="en-US" sz="4000" dirty="0">
                <a:solidFill>
                  <a:schemeClr val="accent1">
                    <a:lumMod val="75000"/>
                  </a:schemeClr>
                </a:solidFill>
              </a:rPr>
              <a:t>Where I’ve Worked</a:t>
            </a:r>
          </a:p>
        </p:txBody>
      </p:sp>
      <p:cxnSp>
        <p:nvCxnSpPr>
          <p:cNvPr id="4" name="Straight Connector 3">
            <a:extLst>
              <a:ext uri="{FF2B5EF4-FFF2-40B4-BE49-F238E27FC236}">
                <a16:creationId xmlns:a16="http://schemas.microsoft.com/office/drawing/2014/main" id="{6BB9740D-A8DE-499E-932B-D4F547DAB115}"/>
              </a:ext>
            </a:extLst>
          </p:cNvPr>
          <p:cNvCxnSpPr/>
          <p:nvPr/>
        </p:nvCxnSpPr>
        <p:spPr>
          <a:xfrm flipV="1">
            <a:off x="716973" y="1013619"/>
            <a:ext cx="6192982" cy="16669"/>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2917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6CC893B8-66A3-4E44-907D-FAA9C7543F3B}"/>
              </a:ext>
            </a:extLst>
          </p:cNvPr>
          <p:cNvSpPr>
            <a:spLocks noGrp="1" noChangeArrowheads="1"/>
          </p:cNvSpPr>
          <p:nvPr>
            <p:ph type="title"/>
          </p:nvPr>
        </p:nvSpPr>
        <p:spPr/>
        <p:txBody>
          <a:bodyPr>
            <a:normAutofit/>
          </a:bodyPr>
          <a:lstStyle/>
          <a:p>
            <a:r>
              <a:rPr lang="en-US" altLang="en-US" dirty="0"/>
              <a:t>A Question for You</a:t>
            </a:r>
          </a:p>
        </p:txBody>
      </p:sp>
      <p:pic>
        <p:nvPicPr>
          <p:cNvPr id="6147" name="Content Placeholder 7">
            <a:extLst>
              <a:ext uri="{FF2B5EF4-FFF2-40B4-BE49-F238E27FC236}">
                <a16:creationId xmlns:a16="http://schemas.microsoft.com/office/drawing/2014/main" id="{1201780E-3841-415A-8C30-B982B77D5CD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8514735" y="365125"/>
            <a:ext cx="3074753" cy="5534230"/>
          </a:xfrm>
        </p:spPr>
      </p:pic>
      <p:sp>
        <p:nvSpPr>
          <p:cNvPr id="2" name="TextBox 1">
            <a:extLst>
              <a:ext uri="{FF2B5EF4-FFF2-40B4-BE49-F238E27FC236}">
                <a16:creationId xmlns:a16="http://schemas.microsoft.com/office/drawing/2014/main" id="{1423F44C-955F-43D7-8564-2F65AD0E9B3B}"/>
              </a:ext>
            </a:extLst>
          </p:cNvPr>
          <p:cNvSpPr txBox="1"/>
          <p:nvPr/>
        </p:nvSpPr>
        <p:spPr>
          <a:xfrm>
            <a:off x="1111045" y="1946787"/>
            <a:ext cx="4984955"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If we were to answer 1 question for you, what would that be?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E4148AD1-637B-4D71-8934-A815F07A94BF}"/>
              </a:ext>
            </a:extLst>
          </p:cNvPr>
          <p:cNvCxnSpPr/>
          <p:nvPr/>
        </p:nvCxnSpPr>
        <p:spPr>
          <a:xfrm>
            <a:off x="983226" y="1425677"/>
            <a:ext cx="6508955" cy="0"/>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B38AA99-8237-4FCA-9E78-874C1ECE5114}"/>
              </a:ext>
            </a:extLst>
          </p:cNvPr>
          <p:cNvSpPr>
            <a:spLocks noGrp="1" noChangeArrowheads="1"/>
          </p:cNvSpPr>
          <p:nvPr>
            <p:ph type="title"/>
          </p:nvPr>
        </p:nvSpPr>
        <p:spPr>
          <a:xfrm>
            <a:off x="838200" y="540520"/>
            <a:ext cx="6838950" cy="644525"/>
          </a:xfrm>
        </p:spPr>
        <p:txBody>
          <a:bodyPr>
            <a:normAutofit fontScale="90000"/>
          </a:bodyPr>
          <a:lstStyle/>
          <a:p>
            <a:r>
              <a:rPr lang="en-US" altLang="en-US" dirty="0"/>
              <a:t>Our Objectives</a:t>
            </a:r>
          </a:p>
        </p:txBody>
      </p:sp>
      <p:sp>
        <p:nvSpPr>
          <p:cNvPr id="8195" name="Rectangle 4">
            <a:extLst>
              <a:ext uri="{FF2B5EF4-FFF2-40B4-BE49-F238E27FC236}">
                <a16:creationId xmlns:a16="http://schemas.microsoft.com/office/drawing/2014/main" id="{1E2F1D9B-C445-44C8-BA7D-D1897B4C3CDE}"/>
              </a:ext>
            </a:extLst>
          </p:cNvPr>
          <p:cNvSpPr>
            <a:spLocks noGrp="1" noChangeArrowheads="1"/>
          </p:cNvSpPr>
          <p:nvPr>
            <p:ph idx="1"/>
          </p:nvPr>
        </p:nvSpPr>
        <p:spPr>
          <a:xfrm>
            <a:off x="795240" y="2029040"/>
            <a:ext cx="6669250" cy="2953855"/>
          </a:xfrm>
        </p:spPr>
        <p:txBody>
          <a:bodyPr>
            <a:normAutofit/>
          </a:bodyPr>
          <a:lstStyle/>
          <a:p>
            <a:pPr marL="457200" indent="-457200">
              <a:buFont typeface="+mj-lt"/>
              <a:buAutoNum type="arabicPeriod"/>
            </a:pPr>
            <a:r>
              <a:rPr lang="en-US" altLang="en-US" dirty="0"/>
              <a:t>Define micro-credentials</a:t>
            </a:r>
          </a:p>
          <a:p>
            <a:pPr lvl="1"/>
            <a:r>
              <a:rPr lang="en-US" altLang="en-US" dirty="0"/>
              <a:t>Often confused with Digital Badges</a:t>
            </a:r>
          </a:p>
          <a:p>
            <a:pPr marL="457200" indent="-457200">
              <a:spcBef>
                <a:spcPts val="1800"/>
              </a:spcBef>
              <a:buFont typeface="+mj-lt"/>
              <a:buAutoNum type="arabicPeriod"/>
            </a:pPr>
            <a:r>
              <a:rPr lang="en-US" altLang="en-US" dirty="0"/>
              <a:t>Explain the driver behind them</a:t>
            </a:r>
          </a:p>
          <a:p>
            <a:pPr marL="457200" indent="-457200">
              <a:spcBef>
                <a:spcPts val="1800"/>
              </a:spcBef>
              <a:buFont typeface="+mj-lt"/>
              <a:buAutoNum type="arabicPeriod"/>
            </a:pPr>
            <a:r>
              <a:rPr lang="en-US" altLang="en-US" dirty="0"/>
              <a:t>Give examples of how others are using micro-credentials</a:t>
            </a:r>
          </a:p>
        </p:txBody>
      </p:sp>
      <p:pic>
        <p:nvPicPr>
          <p:cNvPr id="4" name="Picture 3">
            <a:extLst>
              <a:ext uri="{FF2B5EF4-FFF2-40B4-BE49-F238E27FC236}">
                <a16:creationId xmlns:a16="http://schemas.microsoft.com/office/drawing/2014/main" id="{4E3B3A41-306A-4CC1-A996-EB1ECAC6BBB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313925">
            <a:off x="7163051" y="195291"/>
            <a:ext cx="4435150" cy="3326362"/>
          </a:xfrm>
          <a:prstGeom prst="rect">
            <a:avLst/>
          </a:prstGeom>
        </p:spPr>
      </p:pic>
      <p:cxnSp>
        <p:nvCxnSpPr>
          <p:cNvPr id="3" name="Straight Connector 2">
            <a:extLst>
              <a:ext uri="{FF2B5EF4-FFF2-40B4-BE49-F238E27FC236}">
                <a16:creationId xmlns:a16="http://schemas.microsoft.com/office/drawing/2014/main" id="{87D4ED74-8176-457C-A789-E19E28510185}"/>
              </a:ext>
            </a:extLst>
          </p:cNvPr>
          <p:cNvCxnSpPr/>
          <p:nvPr/>
        </p:nvCxnSpPr>
        <p:spPr>
          <a:xfrm>
            <a:off x="942392" y="1185045"/>
            <a:ext cx="5896947" cy="0"/>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4E564CCA-9956-4245-B900-81A1DCC8ED1E}"/>
              </a:ext>
            </a:extLst>
          </p:cNvPr>
          <p:cNvSpPr>
            <a:spLocks noGrp="1" noChangeArrowheads="1"/>
          </p:cNvSpPr>
          <p:nvPr>
            <p:ph type="title"/>
          </p:nvPr>
        </p:nvSpPr>
        <p:spPr>
          <a:xfrm>
            <a:off x="940836" y="452438"/>
            <a:ext cx="9518779" cy="638175"/>
          </a:xfrm>
        </p:spPr>
        <p:txBody>
          <a:bodyPr>
            <a:noAutofit/>
          </a:bodyPr>
          <a:lstStyle/>
          <a:p>
            <a:r>
              <a:rPr lang="en-US" altLang="en-US" sz="4000" dirty="0">
                <a:solidFill>
                  <a:schemeClr val="accent1">
                    <a:lumMod val="75000"/>
                  </a:schemeClr>
                </a:solidFill>
              </a:rPr>
              <a:t>Who is Credentialing &amp; Why: New Players</a:t>
            </a:r>
          </a:p>
        </p:txBody>
      </p:sp>
      <p:sp>
        <p:nvSpPr>
          <p:cNvPr id="83971" name="Rectangle 3">
            <a:extLst>
              <a:ext uri="{FF2B5EF4-FFF2-40B4-BE49-F238E27FC236}">
                <a16:creationId xmlns:a16="http://schemas.microsoft.com/office/drawing/2014/main" id="{DEF68DC0-4BAE-48D7-A416-956210278514}"/>
              </a:ext>
            </a:extLst>
          </p:cNvPr>
          <p:cNvSpPr>
            <a:spLocks noGrp="1" noChangeArrowheads="1"/>
          </p:cNvSpPr>
          <p:nvPr>
            <p:ph type="body" sz="half" idx="1"/>
          </p:nvPr>
        </p:nvSpPr>
        <p:spPr>
          <a:xfrm>
            <a:off x="1296955" y="1524000"/>
            <a:ext cx="4497355" cy="4419600"/>
          </a:xfrm>
        </p:spPr>
        <p:txBody>
          <a:bodyPr/>
          <a:lstStyle/>
          <a:p>
            <a:pPr>
              <a:spcBef>
                <a:spcPct val="60000"/>
              </a:spcBef>
              <a:buFont typeface="Monotype Sorts" charset="2"/>
              <a:buNone/>
            </a:pPr>
            <a:r>
              <a:rPr lang="en-US" altLang="en-US" dirty="0">
                <a:solidFill>
                  <a:schemeClr val="accent1">
                    <a:lumMod val="75000"/>
                  </a:schemeClr>
                </a:solidFill>
              </a:rPr>
              <a:t>Who:</a:t>
            </a:r>
          </a:p>
          <a:p>
            <a:pPr>
              <a:spcBef>
                <a:spcPct val="60000"/>
              </a:spcBef>
            </a:pPr>
            <a:r>
              <a:rPr lang="en-US" altLang="en-US" sz="2400" dirty="0">
                <a:solidFill>
                  <a:schemeClr val="accent1">
                    <a:lumMod val="75000"/>
                  </a:schemeClr>
                </a:solidFill>
              </a:rPr>
              <a:t>Independent 3</a:t>
            </a:r>
            <a:r>
              <a:rPr lang="en-US" altLang="en-US" sz="2400" baseline="30000" dirty="0">
                <a:solidFill>
                  <a:schemeClr val="accent1">
                    <a:lumMod val="75000"/>
                  </a:schemeClr>
                </a:solidFill>
              </a:rPr>
              <a:t>rd</a:t>
            </a:r>
            <a:r>
              <a:rPr lang="en-US" altLang="en-US" sz="2400" dirty="0">
                <a:solidFill>
                  <a:schemeClr val="accent1">
                    <a:lumMod val="75000"/>
                  </a:schemeClr>
                </a:solidFill>
              </a:rPr>
              <a:t> party affiliated with a Professional or Trade Associations</a:t>
            </a:r>
          </a:p>
          <a:p>
            <a:pPr>
              <a:spcBef>
                <a:spcPct val="60000"/>
              </a:spcBef>
            </a:pPr>
            <a:r>
              <a:rPr lang="en-US" altLang="en-US" sz="2400" dirty="0">
                <a:solidFill>
                  <a:schemeClr val="accent1">
                    <a:lumMod val="75000"/>
                  </a:schemeClr>
                </a:solidFill>
              </a:rPr>
              <a:t>Vendors</a:t>
            </a:r>
          </a:p>
          <a:p>
            <a:pPr>
              <a:spcBef>
                <a:spcPct val="60000"/>
              </a:spcBef>
            </a:pPr>
            <a:r>
              <a:rPr lang="en-US" altLang="en-US" sz="2400" dirty="0">
                <a:solidFill>
                  <a:schemeClr val="accent1">
                    <a:lumMod val="75000"/>
                  </a:schemeClr>
                </a:solidFill>
              </a:rPr>
              <a:t>Academic Institutions</a:t>
            </a:r>
          </a:p>
          <a:p>
            <a:pPr lvl="1">
              <a:spcBef>
                <a:spcPct val="60000"/>
              </a:spcBef>
            </a:pPr>
            <a:endParaRPr lang="en-US" altLang="en-US" sz="2000" dirty="0"/>
          </a:p>
        </p:txBody>
      </p:sp>
      <p:sp>
        <p:nvSpPr>
          <p:cNvPr id="83972" name="Rectangle 4">
            <a:extLst>
              <a:ext uri="{FF2B5EF4-FFF2-40B4-BE49-F238E27FC236}">
                <a16:creationId xmlns:a16="http://schemas.microsoft.com/office/drawing/2014/main" id="{F0361BE0-DAB2-4963-807C-4EA88A0A0FC1}"/>
              </a:ext>
            </a:extLst>
          </p:cNvPr>
          <p:cNvSpPr>
            <a:spLocks noGrp="1" noChangeArrowheads="1"/>
          </p:cNvSpPr>
          <p:nvPr>
            <p:ph type="body" sz="half" idx="2"/>
          </p:nvPr>
        </p:nvSpPr>
        <p:spPr>
          <a:xfrm>
            <a:off x="6019800" y="1447800"/>
            <a:ext cx="4114800" cy="4800600"/>
          </a:xfrm>
        </p:spPr>
        <p:txBody>
          <a:bodyPr/>
          <a:lstStyle/>
          <a:p>
            <a:pPr>
              <a:spcBef>
                <a:spcPct val="60000"/>
              </a:spcBef>
              <a:buFont typeface="Monotype Sorts" charset="2"/>
              <a:buNone/>
            </a:pPr>
            <a:r>
              <a:rPr lang="en-US" altLang="en-US" dirty="0">
                <a:solidFill>
                  <a:schemeClr val="accent1">
                    <a:lumMod val="75000"/>
                  </a:schemeClr>
                </a:solidFill>
              </a:rPr>
              <a:t>Why:</a:t>
            </a:r>
          </a:p>
          <a:p>
            <a:pPr>
              <a:spcBef>
                <a:spcPct val="60000"/>
              </a:spcBef>
            </a:pPr>
            <a:r>
              <a:rPr lang="en-US" altLang="en-US" sz="2400" dirty="0">
                <a:solidFill>
                  <a:schemeClr val="accent1">
                    <a:lumMod val="75000"/>
                  </a:schemeClr>
                </a:solidFill>
              </a:rPr>
              <a:t>Drive standards</a:t>
            </a:r>
          </a:p>
          <a:p>
            <a:pPr>
              <a:spcBef>
                <a:spcPct val="60000"/>
              </a:spcBef>
            </a:pPr>
            <a:r>
              <a:rPr lang="en-US" altLang="en-US" sz="2400" dirty="0">
                <a:solidFill>
                  <a:schemeClr val="accent1">
                    <a:lumMod val="75000"/>
                  </a:schemeClr>
                </a:solidFill>
              </a:rPr>
              <a:t>Attract members</a:t>
            </a:r>
          </a:p>
          <a:p>
            <a:pPr>
              <a:spcBef>
                <a:spcPct val="60000"/>
              </a:spcBef>
            </a:pPr>
            <a:r>
              <a:rPr lang="en-US" altLang="en-US" sz="2400" dirty="0">
                <a:solidFill>
                  <a:schemeClr val="accent1">
                    <a:lumMod val="75000"/>
                  </a:schemeClr>
                </a:solidFill>
              </a:rPr>
              <a:t>Tap new revenue sources</a:t>
            </a:r>
          </a:p>
          <a:p>
            <a:pPr>
              <a:spcBef>
                <a:spcPct val="60000"/>
              </a:spcBef>
            </a:pPr>
            <a:r>
              <a:rPr lang="en-US" altLang="en-US" sz="2400" dirty="0">
                <a:solidFill>
                  <a:schemeClr val="accent1">
                    <a:lumMod val="75000"/>
                  </a:schemeClr>
                </a:solidFill>
              </a:rPr>
              <a:t>Distinguish the organization and certificants in the marketplace</a:t>
            </a:r>
          </a:p>
          <a:p>
            <a:pPr>
              <a:spcBef>
                <a:spcPct val="60000"/>
              </a:spcBef>
            </a:pPr>
            <a:r>
              <a:rPr lang="en-US" altLang="en-US" sz="2400" dirty="0">
                <a:solidFill>
                  <a:schemeClr val="accent1">
                    <a:lumMod val="75000"/>
                  </a:schemeClr>
                </a:solidFill>
              </a:rPr>
              <a:t>Compete for training money </a:t>
            </a:r>
          </a:p>
        </p:txBody>
      </p:sp>
    </p:spTree>
    <p:extLst>
      <p:ext uri="{BB962C8B-B14F-4D97-AF65-F5344CB8AC3E}">
        <p14:creationId xmlns:p14="http://schemas.microsoft.com/office/powerpoint/2010/main" val="537850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4784590B-0C2C-4301-9CA4-CC18B5920829}"/>
              </a:ext>
            </a:extLst>
          </p:cNvPr>
          <p:cNvSpPr>
            <a:spLocks noGrp="1" noChangeArrowheads="1"/>
          </p:cNvSpPr>
          <p:nvPr>
            <p:ph type="title"/>
          </p:nvPr>
        </p:nvSpPr>
        <p:spPr>
          <a:xfrm>
            <a:off x="1009650" y="413267"/>
            <a:ext cx="6838950" cy="638175"/>
          </a:xfrm>
        </p:spPr>
        <p:txBody>
          <a:bodyPr>
            <a:noAutofit/>
          </a:bodyPr>
          <a:lstStyle/>
          <a:p>
            <a:r>
              <a:rPr lang="en-US" altLang="en-US" sz="4000" dirty="0">
                <a:solidFill>
                  <a:schemeClr val="accent1">
                    <a:lumMod val="75000"/>
                  </a:schemeClr>
                </a:solidFill>
              </a:rPr>
              <a:t>Who is Credentialing &amp; Why</a:t>
            </a:r>
          </a:p>
        </p:txBody>
      </p:sp>
      <p:sp>
        <p:nvSpPr>
          <p:cNvPr id="86019" name="Rectangle 3">
            <a:extLst>
              <a:ext uri="{FF2B5EF4-FFF2-40B4-BE49-F238E27FC236}">
                <a16:creationId xmlns:a16="http://schemas.microsoft.com/office/drawing/2014/main" id="{19140738-2055-4408-BE0B-A0DFD7CA5478}"/>
              </a:ext>
            </a:extLst>
          </p:cNvPr>
          <p:cNvSpPr>
            <a:spLocks noGrp="1" noChangeArrowheads="1"/>
          </p:cNvSpPr>
          <p:nvPr>
            <p:ph type="body" sz="half" idx="1"/>
          </p:nvPr>
        </p:nvSpPr>
        <p:spPr>
          <a:xfrm>
            <a:off x="1250302" y="1295400"/>
            <a:ext cx="4769498" cy="4800600"/>
          </a:xfrm>
        </p:spPr>
        <p:txBody>
          <a:bodyPr/>
          <a:lstStyle/>
          <a:p>
            <a:pPr>
              <a:lnSpc>
                <a:spcPct val="80000"/>
              </a:lnSpc>
              <a:spcBef>
                <a:spcPct val="60000"/>
              </a:spcBef>
              <a:buFont typeface="Monotype Sorts" charset="2"/>
              <a:buNone/>
            </a:pPr>
            <a:r>
              <a:rPr lang="en-US" altLang="en-US" dirty="0">
                <a:solidFill>
                  <a:schemeClr val="accent1">
                    <a:lumMod val="75000"/>
                  </a:schemeClr>
                </a:solidFill>
              </a:rPr>
              <a:t>New Player - Corporations:</a:t>
            </a:r>
          </a:p>
          <a:p>
            <a:pPr>
              <a:lnSpc>
                <a:spcPct val="80000"/>
              </a:lnSpc>
              <a:spcBef>
                <a:spcPct val="60000"/>
              </a:spcBef>
            </a:pPr>
            <a:r>
              <a:rPr lang="en-US" altLang="en-US" sz="2000" dirty="0">
                <a:solidFill>
                  <a:schemeClr val="accent1">
                    <a:lumMod val="75000"/>
                  </a:schemeClr>
                </a:solidFill>
              </a:rPr>
              <a:t>High tech &amp; high-risk firms</a:t>
            </a:r>
          </a:p>
          <a:p>
            <a:pPr lvl="1">
              <a:lnSpc>
                <a:spcPct val="80000"/>
              </a:lnSpc>
              <a:spcBef>
                <a:spcPct val="60000"/>
              </a:spcBef>
            </a:pPr>
            <a:r>
              <a:rPr lang="en-US" altLang="en-US" sz="1800" dirty="0">
                <a:solidFill>
                  <a:schemeClr val="accent1">
                    <a:lumMod val="75000"/>
                  </a:schemeClr>
                </a:solidFill>
              </a:rPr>
              <a:t>Electronics</a:t>
            </a:r>
          </a:p>
          <a:p>
            <a:pPr lvl="1">
              <a:lnSpc>
                <a:spcPct val="80000"/>
              </a:lnSpc>
              <a:spcBef>
                <a:spcPct val="60000"/>
              </a:spcBef>
            </a:pPr>
            <a:r>
              <a:rPr lang="en-US" altLang="en-US" sz="1800" dirty="0">
                <a:solidFill>
                  <a:schemeClr val="accent1">
                    <a:lumMod val="75000"/>
                  </a:schemeClr>
                </a:solidFill>
              </a:rPr>
              <a:t>Telephony</a:t>
            </a:r>
          </a:p>
          <a:p>
            <a:pPr lvl="1">
              <a:lnSpc>
                <a:spcPct val="80000"/>
              </a:lnSpc>
              <a:spcBef>
                <a:spcPct val="60000"/>
              </a:spcBef>
            </a:pPr>
            <a:r>
              <a:rPr lang="en-US" altLang="en-US" sz="1800" dirty="0">
                <a:solidFill>
                  <a:schemeClr val="accent1">
                    <a:lumMod val="75000"/>
                  </a:schemeClr>
                </a:solidFill>
              </a:rPr>
              <a:t>Bio-tech</a:t>
            </a:r>
          </a:p>
          <a:p>
            <a:pPr lvl="1">
              <a:lnSpc>
                <a:spcPct val="80000"/>
              </a:lnSpc>
              <a:spcBef>
                <a:spcPct val="60000"/>
              </a:spcBef>
            </a:pPr>
            <a:r>
              <a:rPr lang="en-US" altLang="en-US" sz="1800" dirty="0">
                <a:solidFill>
                  <a:schemeClr val="accent1">
                    <a:lumMod val="75000"/>
                  </a:schemeClr>
                </a:solidFill>
              </a:rPr>
              <a:t>Hazardous materials</a:t>
            </a:r>
          </a:p>
          <a:p>
            <a:pPr lvl="1">
              <a:lnSpc>
                <a:spcPct val="80000"/>
              </a:lnSpc>
              <a:spcBef>
                <a:spcPct val="60000"/>
              </a:spcBef>
            </a:pPr>
            <a:r>
              <a:rPr lang="en-US" altLang="en-US" sz="1800" dirty="0">
                <a:solidFill>
                  <a:schemeClr val="accent1">
                    <a:lumMod val="75000"/>
                  </a:schemeClr>
                </a:solidFill>
              </a:rPr>
              <a:t>Financial analytics</a:t>
            </a:r>
            <a:r>
              <a:rPr lang="en-US" altLang="en-US" sz="1600" dirty="0">
                <a:solidFill>
                  <a:schemeClr val="accent1">
                    <a:lumMod val="75000"/>
                  </a:schemeClr>
                </a:solidFill>
              </a:rPr>
              <a:t> </a:t>
            </a:r>
          </a:p>
          <a:p>
            <a:pPr>
              <a:lnSpc>
                <a:spcPct val="80000"/>
              </a:lnSpc>
              <a:spcBef>
                <a:spcPct val="60000"/>
              </a:spcBef>
            </a:pPr>
            <a:r>
              <a:rPr lang="en-US" altLang="en-US" sz="2000" dirty="0">
                <a:solidFill>
                  <a:schemeClr val="accent1">
                    <a:lumMod val="75000"/>
                  </a:schemeClr>
                </a:solidFill>
              </a:rPr>
              <a:t>Who are they certifying:</a:t>
            </a:r>
          </a:p>
          <a:p>
            <a:pPr lvl="1">
              <a:lnSpc>
                <a:spcPct val="80000"/>
              </a:lnSpc>
              <a:spcBef>
                <a:spcPct val="50000"/>
              </a:spcBef>
            </a:pPr>
            <a:r>
              <a:rPr lang="en-US" altLang="en-US" sz="1800" dirty="0">
                <a:solidFill>
                  <a:schemeClr val="accent1">
                    <a:lumMod val="75000"/>
                  </a:schemeClr>
                </a:solidFill>
              </a:rPr>
              <a:t>Suppliers </a:t>
            </a:r>
          </a:p>
          <a:p>
            <a:pPr lvl="1">
              <a:lnSpc>
                <a:spcPct val="80000"/>
              </a:lnSpc>
              <a:spcBef>
                <a:spcPct val="50000"/>
              </a:spcBef>
            </a:pPr>
            <a:r>
              <a:rPr lang="en-US" altLang="en-US" sz="1800" dirty="0">
                <a:solidFill>
                  <a:schemeClr val="accent1">
                    <a:lumMod val="75000"/>
                  </a:schemeClr>
                </a:solidFill>
              </a:rPr>
              <a:t>Employees</a:t>
            </a:r>
          </a:p>
          <a:p>
            <a:pPr lvl="1">
              <a:lnSpc>
                <a:spcPct val="80000"/>
              </a:lnSpc>
              <a:spcBef>
                <a:spcPct val="50000"/>
              </a:spcBef>
            </a:pPr>
            <a:r>
              <a:rPr lang="en-US" altLang="en-US" sz="1800" dirty="0">
                <a:solidFill>
                  <a:schemeClr val="accent1">
                    <a:lumMod val="75000"/>
                  </a:schemeClr>
                </a:solidFill>
              </a:rPr>
              <a:t>Aftermarket partners</a:t>
            </a:r>
          </a:p>
          <a:p>
            <a:pPr lvl="1">
              <a:lnSpc>
                <a:spcPct val="80000"/>
              </a:lnSpc>
              <a:spcBef>
                <a:spcPct val="50000"/>
              </a:spcBef>
            </a:pPr>
            <a:r>
              <a:rPr lang="en-US" altLang="en-US" sz="1800" dirty="0">
                <a:solidFill>
                  <a:schemeClr val="accent1">
                    <a:lumMod val="75000"/>
                  </a:schemeClr>
                </a:solidFill>
              </a:rPr>
              <a:t>Customers</a:t>
            </a:r>
          </a:p>
        </p:txBody>
      </p:sp>
      <p:sp>
        <p:nvSpPr>
          <p:cNvPr id="86020" name="Rectangle 4">
            <a:extLst>
              <a:ext uri="{FF2B5EF4-FFF2-40B4-BE49-F238E27FC236}">
                <a16:creationId xmlns:a16="http://schemas.microsoft.com/office/drawing/2014/main" id="{5560BE88-4E7B-4253-BB8C-CA04D8360A07}"/>
              </a:ext>
            </a:extLst>
          </p:cNvPr>
          <p:cNvSpPr>
            <a:spLocks noGrp="1" noChangeArrowheads="1"/>
          </p:cNvSpPr>
          <p:nvPr>
            <p:ph type="body" sz="half" idx="2"/>
          </p:nvPr>
        </p:nvSpPr>
        <p:spPr>
          <a:xfrm>
            <a:off x="6477000" y="1290638"/>
            <a:ext cx="3810000" cy="4495800"/>
          </a:xfrm>
        </p:spPr>
        <p:txBody>
          <a:bodyPr/>
          <a:lstStyle/>
          <a:p>
            <a:pPr>
              <a:lnSpc>
                <a:spcPct val="80000"/>
              </a:lnSpc>
              <a:spcBef>
                <a:spcPct val="60000"/>
              </a:spcBef>
              <a:buFont typeface="Monotype Sorts" charset="2"/>
              <a:buNone/>
            </a:pPr>
            <a:r>
              <a:rPr lang="en-US" altLang="en-US" dirty="0">
                <a:solidFill>
                  <a:schemeClr val="accent1">
                    <a:lumMod val="75000"/>
                  </a:schemeClr>
                </a:solidFill>
              </a:rPr>
              <a:t>Why:</a:t>
            </a:r>
          </a:p>
          <a:p>
            <a:pPr>
              <a:lnSpc>
                <a:spcPct val="80000"/>
              </a:lnSpc>
              <a:spcBef>
                <a:spcPct val="60000"/>
              </a:spcBef>
            </a:pPr>
            <a:r>
              <a:rPr lang="en-US" altLang="en-US" sz="2000" dirty="0">
                <a:solidFill>
                  <a:schemeClr val="accent1">
                    <a:lumMod val="75000"/>
                  </a:schemeClr>
                </a:solidFill>
              </a:rPr>
              <a:t>Manage Risk</a:t>
            </a:r>
          </a:p>
          <a:p>
            <a:pPr lvl="1">
              <a:lnSpc>
                <a:spcPct val="80000"/>
              </a:lnSpc>
              <a:spcBef>
                <a:spcPct val="60000"/>
              </a:spcBef>
            </a:pPr>
            <a:r>
              <a:rPr lang="en-US" altLang="en-US" sz="1800" dirty="0">
                <a:solidFill>
                  <a:schemeClr val="accent1">
                    <a:lumMod val="75000"/>
                  </a:schemeClr>
                </a:solidFill>
              </a:rPr>
              <a:t>Product &amp; professional liability</a:t>
            </a:r>
          </a:p>
          <a:p>
            <a:pPr lvl="1">
              <a:lnSpc>
                <a:spcPct val="80000"/>
              </a:lnSpc>
              <a:spcBef>
                <a:spcPct val="60000"/>
              </a:spcBef>
            </a:pPr>
            <a:r>
              <a:rPr lang="en-US" altLang="en-US" sz="1800" dirty="0">
                <a:solidFill>
                  <a:schemeClr val="accent1">
                    <a:lumMod val="75000"/>
                  </a:schemeClr>
                </a:solidFill>
              </a:rPr>
              <a:t>Complex product mix</a:t>
            </a:r>
          </a:p>
          <a:p>
            <a:pPr>
              <a:lnSpc>
                <a:spcPct val="80000"/>
              </a:lnSpc>
              <a:spcBef>
                <a:spcPct val="60000"/>
              </a:spcBef>
            </a:pPr>
            <a:r>
              <a:rPr lang="en-US" altLang="en-US" sz="2000" dirty="0">
                <a:solidFill>
                  <a:schemeClr val="accent1">
                    <a:lumMod val="75000"/>
                  </a:schemeClr>
                </a:solidFill>
              </a:rPr>
              <a:t>Customer confidence</a:t>
            </a:r>
          </a:p>
          <a:p>
            <a:pPr>
              <a:lnSpc>
                <a:spcPct val="80000"/>
              </a:lnSpc>
              <a:spcBef>
                <a:spcPct val="60000"/>
              </a:spcBef>
            </a:pPr>
            <a:r>
              <a:rPr lang="en-US" altLang="en-US" sz="2000" dirty="0">
                <a:solidFill>
                  <a:schemeClr val="accent1">
                    <a:lumMod val="75000"/>
                  </a:schemeClr>
                </a:solidFill>
              </a:rPr>
              <a:t>Brand protection</a:t>
            </a:r>
          </a:p>
          <a:p>
            <a:pPr>
              <a:lnSpc>
                <a:spcPct val="80000"/>
              </a:lnSpc>
              <a:spcBef>
                <a:spcPct val="60000"/>
              </a:spcBef>
            </a:pPr>
            <a:r>
              <a:rPr lang="en-US" altLang="en-US" sz="2000" dirty="0">
                <a:solidFill>
                  <a:schemeClr val="accent1">
                    <a:lumMod val="75000"/>
                  </a:schemeClr>
                </a:solidFill>
              </a:rPr>
              <a:t>Reduce cost of service and sales</a:t>
            </a:r>
          </a:p>
          <a:p>
            <a:pPr>
              <a:lnSpc>
                <a:spcPct val="80000"/>
              </a:lnSpc>
              <a:spcBef>
                <a:spcPct val="60000"/>
              </a:spcBef>
            </a:pPr>
            <a:r>
              <a:rPr lang="en-US" altLang="en-US" sz="2000" dirty="0">
                <a:solidFill>
                  <a:schemeClr val="accent1">
                    <a:lumMod val="75000"/>
                  </a:schemeClr>
                </a:solidFill>
              </a:rPr>
              <a:t>Reduce variability in workforce</a:t>
            </a:r>
          </a:p>
        </p:txBody>
      </p:sp>
      <p:pic>
        <p:nvPicPr>
          <p:cNvPr id="86021" name="Picture 2" descr="A picture containing text&#10;&#10;Description generated with high confidence">
            <a:extLst>
              <a:ext uri="{FF2B5EF4-FFF2-40B4-BE49-F238E27FC236}">
                <a16:creationId xmlns:a16="http://schemas.microsoft.com/office/drawing/2014/main" id="{81BF3B5D-52FA-4303-BF64-CDC532E0CB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6894" y="283092"/>
            <a:ext cx="257175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5855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A91BB5E4-32EB-48DC-924F-8CDBA33C97F2}"/>
              </a:ext>
            </a:extLst>
          </p:cNvPr>
          <p:cNvSpPr>
            <a:spLocks noGrp="1" noChangeArrowheads="1"/>
          </p:cNvSpPr>
          <p:nvPr>
            <p:ph type="title"/>
          </p:nvPr>
        </p:nvSpPr>
        <p:spPr>
          <a:xfrm>
            <a:off x="938050" y="295470"/>
            <a:ext cx="6838950" cy="1111250"/>
          </a:xfrm>
        </p:spPr>
        <p:txBody>
          <a:bodyPr>
            <a:normAutofit/>
          </a:bodyPr>
          <a:lstStyle/>
          <a:p>
            <a:r>
              <a:rPr lang="en-US" altLang="en-US" sz="4000" dirty="0">
                <a:solidFill>
                  <a:schemeClr val="accent1">
                    <a:lumMod val="75000"/>
                  </a:schemeClr>
                </a:solidFill>
              </a:rPr>
              <a:t>Why?</a:t>
            </a:r>
          </a:p>
        </p:txBody>
      </p:sp>
      <p:pic>
        <p:nvPicPr>
          <p:cNvPr id="25603" name="Content Placeholder 4" descr="An office with a desk and chair in a room&#10;&#10;Description generated with very high confidence">
            <a:extLst>
              <a:ext uri="{FF2B5EF4-FFF2-40B4-BE49-F238E27FC236}">
                <a16:creationId xmlns:a16="http://schemas.microsoft.com/office/drawing/2014/main" id="{18B82C51-87F5-4424-AC46-23917FED111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574837" y="1234280"/>
            <a:ext cx="3886200" cy="2589212"/>
          </a:xfrm>
        </p:spPr>
      </p:pic>
      <p:pic>
        <p:nvPicPr>
          <p:cNvPr id="25604" name="Picture 15" descr="A picture containing furniture&#10;&#10;Description generated with high confidence">
            <a:extLst>
              <a:ext uri="{FF2B5EF4-FFF2-40B4-BE49-F238E27FC236}">
                <a16:creationId xmlns:a16="http://schemas.microsoft.com/office/drawing/2014/main" id="{4EF7CF91-AA66-4C94-9181-2FD744D83E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1589" y="2869188"/>
            <a:ext cx="3122613"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91D79030-304D-4FDB-A312-2DA4DC477F7F}"/>
              </a:ext>
            </a:extLst>
          </p:cNvPr>
          <p:cNvSpPr txBox="1"/>
          <p:nvPr/>
        </p:nvSpPr>
        <p:spPr>
          <a:xfrm>
            <a:off x="989803" y="1406720"/>
            <a:ext cx="6585033" cy="4862870"/>
          </a:xfrm>
          <a:prstGeom prst="rect">
            <a:avLst/>
          </a:prstGeom>
          <a:noFill/>
        </p:spPr>
        <p:txBody>
          <a:bodyPr wrap="square">
            <a:spAutoFit/>
          </a:bodyPr>
          <a:lstStyle/>
          <a:p>
            <a:pPr marL="233363" marR="0" lvl="0" indent="-233363" algn="l" defTabSz="914400" rtl="0" eaLnBrk="1" fontAlgn="auto" latinLnBrk="0" hangingPunct="1">
              <a:lnSpc>
                <a:spcPct val="100000"/>
              </a:lnSpc>
              <a:spcBef>
                <a:spcPts val="0"/>
              </a:spcBef>
              <a:spcAft>
                <a:spcPts val="0"/>
              </a:spcAft>
              <a:buClr>
                <a:srgbClr val="4472C4">
                  <a:lumMod val="75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6 million jobs are vacant because of a lack of education and training for these jobs</a:t>
            </a:r>
          </a:p>
          <a:p>
            <a:pPr marL="233363" marR="0" lvl="0" indent="-233363"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75% of young adults right now do not qualify for the U.S. military or any of the armed services, because they’re either physically unable to enroll — they’re unhealthy — or they don’t meet the educational requirements. </a:t>
            </a:r>
          </a:p>
          <a:p>
            <a:pPr marL="625475"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Commission for Higher Education President Joe Garcia (2017)</a:t>
            </a:r>
          </a:p>
          <a:p>
            <a:pPr marL="233363" marR="0" lvl="0" indent="-233363" algn="l" defTabSz="914400" rtl="0" eaLnBrk="1" fontAlgn="auto" latinLnBrk="0" hangingPunct="1">
              <a:lnSpc>
                <a:spcPct val="100000"/>
              </a:lnSpc>
              <a:spcBef>
                <a:spcPts val="1200"/>
              </a:spcBef>
              <a:spcAft>
                <a:spcPts val="0"/>
              </a:spcAft>
              <a:buClr>
                <a:srgbClr val="4472C4">
                  <a:lumMod val="75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We have a severe shortage of skilled workers in the trades</a:t>
            </a:r>
          </a:p>
          <a:p>
            <a:pPr marL="233363" marR="0" lvl="0" indent="-233363" algn="l" defTabSz="914400" rtl="0" eaLnBrk="1" fontAlgn="auto" latinLnBrk="0" hangingPunct="1">
              <a:lnSpc>
                <a:spcPct val="100000"/>
              </a:lnSpc>
              <a:spcBef>
                <a:spcPts val="1200"/>
              </a:spcBef>
              <a:spcAft>
                <a:spcPts val="0"/>
              </a:spcAft>
              <a:buClr>
                <a:srgbClr val="4472C4">
                  <a:lumMod val="75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Shortage of digital literacy – Internet of Things, Identify, Cybersecurity, Machine Learning, etc.</a:t>
            </a:r>
          </a:p>
          <a:p>
            <a:pPr marL="0" marR="0" lvl="0" indent="0" algn="l" defTabSz="914400" rtl="0" eaLnBrk="1" fontAlgn="auto" latinLnBrk="0" hangingPunct="1">
              <a:lnSpc>
                <a:spcPct val="100000"/>
              </a:lnSpc>
              <a:spcBef>
                <a:spcPts val="2400"/>
              </a:spcBef>
              <a:spcAft>
                <a:spcPts val="0"/>
              </a:spcAft>
              <a:buClr>
                <a:srgbClr val="4472C4">
                  <a:lumMod val="75000"/>
                </a:srgbClr>
              </a:buClr>
              <a:buSzTx/>
              <a:buFontTx/>
              <a:buNone/>
              <a:tabLst/>
              <a:defRPr/>
            </a:pP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Corporations are scrambling to recruit workers with the skills and character required for the work</a:t>
            </a:r>
          </a:p>
        </p:txBody>
      </p:sp>
      <p:pic>
        <p:nvPicPr>
          <p:cNvPr id="25606" name="Picture 5" descr="A desktop computer sitting on top of a desk&#10;&#10;Description generated with high confidence">
            <a:extLst>
              <a:ext uri="{FF2B5EF4-FFF2-40B4-BE49-F238E27FC236}">
                <a16:creationId xmlns:a16="http://schemas.microsoft.com/office/drawing/2014/main" id="{2204FA01-DF82-411B-883A-BFA2CF9A2D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602" y="4790155"/>
            <a:ext cx="2500312"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Content Placeholder 19" descr="A person preparing food in a kitchen&#10;&#10;Description generated with high confidence">
            <a:extLst>
              <a:ext uri="{FF2B5EF4-FFF2-40B4-BE49-F238E27FC236}">
                <a16:creationId xmlns:a16="http://schemas.microsoft.com/office/drawing/2014/main" id="{36EFDF96-1DB8-438E-954F-1E76ACF09F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8875" y="4256445"/>
            <a:ext cx="1389062"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F27E1506-BD6B-4B90-9697-64D3B873B040}"/>
              </a:ext>
            </a:extLst>
          </p:cNvPr>
          <p:cNvCxnSpPr/>
          <p:nvPr/>
        </p:nvCxnSpPr>
        <p:spPr>
          <a:xfrm>
            <a:off x="951722" y="1190010"/>
            <a:ext cx="686733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9470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8D79D3-46D0-4CAA-BED5-05706B7A940B}"/>
              </a:ext>
            </a:extLst>
          </p:cNvPr>
          <p:cNvSpPr>
            <a:spLocks noGrp="1"/>
          </p:cNvSpPr>
          <p:nvPr>
            <p:ph type="title"/>
          </p:nvPr>
        </p:nvSpPr>
        <p:spPr/>
        <p:txBody>
          <a:bodyPr>
            <a:normAutofit/>
          </a:bodyPr>
          <a:lstStyle/>
          <a:p>
            <a:r>
              <a:rPr lang="en-US" sz="4000" dirty="0">
                <a:solidFill>
                  <a:schemeClr val="accent1">
                    <a:lumMod val="75000"/>
                  </a:schemeClr>
                </a:solidFill>
              </a:rPr>
              <a:t>World Economic Forum – Top 10 Skills for 2020</a:t>
            </a:r>
          </a:p>
        </p:txBody>
      </p:sp>
      <p:sp>
        <p:nvSpPr>
          <p:cNvPr id="8" name="Content Placeholder 7">
            <a:extLst>
              <a:ext uri="{FF2B5EF4-FFF2-40B4-BE49-F238E27FC236}">
                <a16:creationId xmlns:a16="http://schemas.microsoft.com/office/drawing/2014/main" id="{8FE7ED00-A17C-4CC3-A570-7739048D56D8}"/>
              </a:ext>
            </a:extLst>
          </p:cNvPr>
          <p:cNvSpPr>
            <a:spLocks noGrp="1"/>
          </p:cNvSpPr>
          <p:nvPr>
            <p:ph sz="half" idx="1"/>
          </p:nvPr>
        </p:nvSpPr>
        <p:spPr/>
        <p:txBody>
          <a:bodyPr/>
          <a:lstStyle/>
          <a:p>
            <a:pPr marL="514350" indent="-514350">
              <a:buFont typeface="+mj-lt"/>
              <a:buAutoNum type="arabicPeriod"/>
            </a:pPr>
            <a:r>
              <a:rPr lang="en-US" dirty="0">
                <a:solidFill>
                  <a:schemeClr val="accent1">
                    <a:lumMod val="75000"/>
                  </a:schemeClr>
                </a:solidFill>
              </a:rPr>
              <a:t>Complex Problem Solving</a:t>
            </a:r>
          </a:p>
          <a:p>
            <a:pPr marL="514350" indent="-514350">
              <a:buFont typeface="+mj-lt"/>
              <a:buAutoNum type="arabicPeriod"/>
            </a:pPr>
            <a:r>
              <a:rPr lang="en-US" dirty="0">
                <a:solidFill>
                  <a:schemeClr val="accent1">
                    <a:lumMod val="75000"/>
                  </a:schemeClr>
                </a:solidFill>
              </a:rPr>
              <a:t>Critical Thinking</a:t>
            </a:r>
          </a:p>
          <a:p>
            <a:pPr marL="514350" indent="-514350">
              <a:buFont typeface="+mj-lt"/>
              <a:buAutoNum type="arabicPeriod"/>
            </a:pPr>
            <a:r>
              <a:rPr lang="en-US" dirty="0">
                <a:solidFill>
                  <a:schemeClr val="accent1">
                    <a:lumMod val="75000"/>
                  </a:schemeClr>
                </a:solidFill>
              </a:rPr>
              <a:t>Creativity</a:t>
            </a:r>
          </a:p>
          <a:p>
            <a:pPr marL="514350" indent="-514350">
              <a:buFont typeface="+mj-lt"/>
              <a:buAutoNum type="arabicPeriod"/>
            </a:pPr>
            <a:r>
              <a:rPr lang="en-US" dirty="0">
                <a:solidFill>
                  <a:schemeClr val="accent1">
                    <a:lumMod val="75000"/>
                  </a:schemeClr>
                </a:solidFill>
              </a:rPr>
              <a:t>People Management</a:t>
            </a:r>
          </a:p>
          <a:p>
            <a:pPr marL="514350" indent="-514350">
              <a:buFont typeface="+mj-lt"/>
              <a:buAutoNum type="arabicPeriod"/>
            </a:pPr>
            <a:r>
              <a:rPr lang="en-US" dirty="0">
                <a:solidFill>
                  <a:schemeClr val="accent1">
                    <a:lumMod val="75000"/>
                  </a:schemeClr>
                </a:solidFill>
              </a:rPr>
              <a:t>Coordinating with Others</a:t>
            </a:r>
          </a:p>
          <a:p>
            <a:pPr marL="0" indent="0">
              <a:buNone/>
            </a:pPr>
            <a:endParaRPr lang="en-US" dirty="0"/>
          </a:p>
        </p:txBody>
      </p:sp>
      <p:sp>
        <p:nvSpPr>
          <p:cNvPr id="9" name="Content Placeholder 8">
            <a:extLst>
              <a:ext uri="{FF2B5EF4-FFF2-40B4-BE49-F238E27FC236}">
                <a16:creationId xmlns:a16="http://schemas.microsoft.com/office/drawing/2014/main" id="{234AA9EC-60BE-455E-B7F8-18E135268DB7}"/>
              </a:ext>
            </a:extLst>
          </p:cNvPr>
          <p:cNvSpPr>
            <a:spLocks noGrp="1"/>
          </p:cNvSpPr>
          <p:nvPr>
            <p:ph sz="half" idx="2"/>
          </p:nvPr>
        </p:nvSpPr>
        <p:spPr/>
        <p:txBody>
          <a:bodyPr/>
          <a:lstStyle/>
          <a:p>
            <a:pPr marL="514350" indent="-514350">
              <a:buFont typeface="+mj-lt"/>
              <a:buAutoNum type="arabicPeriod" startAt="6"/>
            </a:pPr>
            <a:r>
              <a:rPr lang="en-US" dirty="0">
                <a:solidFill>
                  <a:schemeClr val="accent1">
                    <a:lumMod val="75000"/>
                  </a:schemeClr>
                </a:solidFill>
              </a:rPr>
              <a:t>Emotional Intelligence</a:t>
            </a:r>
          </a:p>
          <a:p>
            <a:pPr marL="514350" indent="-514350">
              <a:buFont typeface="+mj-lt"/>
              <a:buAutoNum type="arabicPeriod" startAt="6"/>
            </a:pPr>
            <a:r>
              <a:rPr lang="en-US" dirty="0">
                <a:solidFill>
                  <a:schemeClr val="accent1">
                    <a:lumMod val="75000"/>
                  </a:schemeClr>
                </a:solidFill>
              </a:rPr>
              <a:t>Judgment &amp; Decision Making</a:t>
            </a:r>
          </a:p>
          <a:p>
            <a:pPr marL="514350" indent="-514350">
              <a:buFont typeface="+mj-lt"/>
              <a:buAutoNum type="arabicPeriod" startAt="6"/>
            </a:pPr>
            <a:r>
              <a:rPr lang="en-US" dirty="0">
                <a:solidFill>
                  <a:schemeClr val="accent1">
                    <a:lumMod val="75000"/>
                  </a:schemeClr>
                </a:solidFill>
              </a:rPr>
              <a:t>Service Orientation</a:t>
            </a:r>
          </a:p>
          <a:p>
            <a:pPr marL="514350" indent="-514350">
              <a:buFont typeface="+mj-lt"/>
              <a:buAutoNum type="arabicPeriod" startAt="6"/>
            </a:pPr>
            <a:r>
              <a:rPr lang="en-US" dirty="0">
                <a:solidFill>
                  <a:schemeClr val="accent1">
                    <a:lumMod val="75000"/>
                  </a:schemeClr>
                </a:solidFill>
              </a:rPr>
              <a:t>Negotiation</a:t>
            </a:r>
          </a:p>
          <a:p>
            <a:pPr marL="514350" indent="-514350">
              <a:buFont typeface="+mj-lt"/>
              <a:buAutoNum type="arabicPeriod" startAt="6"/>
            </a:pPr>
            <a:r>
              <a:rPr lang="en-US" dirty="0">
                <a:solidFill>
                  <a:schemeClr val="accent1">
                    <a:lumMod val="75000"/>
                  </a:schemeClr>
                </a:solidFill>
              </a:rPr>
              <a:t>Cognitive Flexibility</a:t>
            </a:r>
          </a:p>
        </p:txBody>
      </p:sp>
      <p:cxnSp>
        <p:nvCxnSpPr>
          <p:cNvPr id="7" name="Straight Connector 6">
            <a:extLst>
              <a:ext uri="{FF2B5EF4-FFF2-40B4-BE49-F238E27FC236}">
                <a16:creationId xmlns:a16="http://schemas.microsoft.com/office/drawing/2014/main" id="{2890EF39-2449-4302-83BD-614DAF12C5F9}"/>
              </a:ext>
            </a:extLst>
          </p:cNvPr>
          <p:cNvCxnSpPr/>
          <p:nvPr/>
        </p:nvCxnSpPr>
        <p:spPr>
          <a:xfrm flipV="1">
            <a:off x="1072055" y="1366345"/>
            <a:ext cx="9722069" cy="7357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620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033C6-8820-4C89-B47E-8AC7651CDD1C}"/>
              </a:ext>
            </a:extLst>
          </p:cNvPr>
          <p:cNvSpPr>
            <a:spLocks noGrp="1"/>
          </p:cNvSpPr>
          <p:nvPr>
            <p:ph type="title"/>
          </p:nvPr>
        </p:nvSpPr>
        <p:spPr/>
        <p:txBody>
          <a:bodyPr>
            <a:normAutofit/>
          </a:bodyPr>
          <a:lstStyle/>
          <a:p>
            <a:r>
              <a:rPr lang="en-US" sz="4000" dirty="0">
                <a:solidFill>
                  <a:schemeClr val="accent1">
                    <a:lumMod val="75000"/>
                  </a:schemeClr>
                </a:solidFill>
              </a:rPr>
              <a:t>Top Six Most Missing Skills in Job Applicants:</a:t>
            </a:r>
          </a:p>
        </p:txBody>
      </p:sp>
      <p:sp>
        <p:nvSpPr>
          <p:cNvPr id="3" name="Content Placeholder 2">
            <a:extLst>
              <a:ext uri="{FF2B5EF4-FFF2-40B4-BE49-F238E27FC236}">
                <a16:creationId xmlns:a16="http://schemas.microsoft.com/office/drawing/2014/main" id="{1AAB629C-1218-4F4A-BB6D-029F494035A4}"/>
              </a:ext>
            </a:extLst>
          </p:cNvPr>
          <p:cNvSpPr>
            <a:spLocks noGrp="1"/>
          </p:cNvSpPr>
          <p:nvPr>
            <p:ph idx="1"/>
          </p:nvPr>
        </p:nvSpPr>
        <p:spPr/>
        <p:txBody>
          <a:bodyPr>
            <a:normAutofit/>
          </a:bodyPr>
          <a:lstStyle/>
          <a:p>
            <a:pPr marL="339725" indent="-339725">
              <a:buNone/>
            </a:pPr>
            <a:r>
              <a:rPr lang="en-US" dirty="0"/>
              <a:t>1</a:t>
            </a:r>
            <a:r>
              <a:rPr lang="en-US" dirty="0">
                <a:solidFill>
                  <a:schemeClr val="accent1">
                    <a:lumMod val="75000"/>
                  </a:schemeClr>
                </a:solidFill>
              </a:rPr>
              <a:t>. Problem-solving, critical thinking, innovation, and creativity (37 percent)</a:t>
            </a:r>
          </a:p>
          <a:p>
            <a:pPr marL="339725" indent="-339725">
              <a:buNone/>
            </a:pPr>
            <a:r>
              <a:rPr lang="en-US" dirty="0">
                <a:solidFill>
                  <a:schemeClr val="accent1">
                    <a:lumMod val="75000"/>
                  </a:schemeClr>
                </a:solidFill>
              </a:rPr>
              <a:t>2. Ability to deal with complexity and ambiguity (32 percent)</a:t>
            </a:r>
          </a:p>
          <a:p>
            <a:pPr marL="339725" indent="-339725">
              <a:buNone/>
            </a:pPr>
            <a:r>
              <a:rPr lang="en-US" dirty="0">
                <a:solidFill>
                  <a:schemeClr val="accent1">
                    <a:lumMod val="75000"/>
                  </a:schemeClr>
                </a:solidFill>
              </a:rPr>
              <a:t>3. Communication (31 percent)</a:t>
            </a:r>
          </a:p>
          <a:p>
            <a:pPr marL="339725" indent="-339725">
              <a:buNone/>
            </a:pPr>
            <a:r>
              <a:rPr lang="en-US" dirty="0">
                <a:solidFill>
                  <a:schemeClr val="accent1">
                    <a:lumMod val="75000"/>
                  </a:schemeClr>
                </a:solidFill>
              </a:rPr>
              <a:t>4. Trade skills (carpentry, plumbing, welding, machining, etc.) (31 percent)</a:t>
            </a:r>
          </a:p>
          <a:p>
            <a:pPr marL="339725" indent="-339725">
              <a:buNone/>
            </a:pPr>
            <a:r>
              <a:rPr lang="en-US" dirty="0">
                <a:solidFill>
                  <a:schemeClr val="accent1">
                    <a:lumMod val="75000"/>
                  </a:schemeClr>
                </a:solidFill>
              </a:rPr>
              <a:t>5. Data analysis / data science (20 percent)</a:t>
            </a:r>
          </a:p>
          <a:p>
            <a:pPr marL="339725" indent="-339725">
              <a:buNone/>
            </a:pPr>
            <a:r>
              <a:rPr lang="en-US" dirty="0">
                <a:solidFill>
                  <a:schemeClr val="accent1">
                    <a:lumMod val="75000"/>
                  </a:schemeClr>
                </a:solidFill>
              </a:rPr>
              <a:t>6. Science / engineering / medical (18 percent)</a:t>
            </a:r>
          </a:p>
        </p:txBody>
      </p:sp>
      <p:cxnSp>
        <p:nvCxnSpPr>
          <p:cNvPr id="5" name="Straight Connector 4">
            <a:extLst>
              <a:ext uri="{FF2B5EF4-FFF2-40B4-BE49-F238E27FC236}">
                <a16:creationId xmlns:a16="http://schemas.microsoft.com/office/drawing/2014/main" id="{C1798CA6-C881-49D6-AE04-7E68B35A8725}"/>
              </a:ext>
            </a:extLst>
          </p:cNvPr>
          <p:cNvCxnSpPr/>
          <p:nvPr/>
        </p:nvCxnSpPr>
        <p:spPr>
          <a:xfrm flipV="1">
            <a:off x="980388" y="1366887"/>
            <a:ext cx="9502218" cy="8484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7844FC1-0753-4F21-9593-EB6DE31C52C0}"/>
              </a:ext>
            </a:extLst>
          </p:cNvPr>
          <p:cNvSpPr txBox="1"/>
          <p:nvPr/>
        </p:nvSpPr>
        <p:spPr>
          <a:xfrm>
            <a:off x="9426805" y="4721672"/>
            <a:ext cx="17533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INC</a:t>
            </a:r>
          </a:p>
        </p:txBody>
      </p:sp>
    </p:spTree>
    <p:extLst>
      <p:ext uri="{BB962C8B-B14F-4D97-AF65-F5344CB8AC3E}">
        <p14:creationId xmlns:p14="http://schemas.microsoft.com/office/powerpoint/2010/main" val="2347911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0AA68-7785-4B95-B274-9E7637269B40}"/>
              </a:ext>
            </a:extLst>
          </p:cNvPr>
          <p:cNvSpPr>
            <a:spLocks noGrp="1"/>
          </p:cNvSpPr>
          <p:nvPr>
            <p:ph type="title"/>
          </p:nvPr>
        </p:nvSpPr>
        <p:spPr/>
        <p:txBody>
          <a:bodyPr/>
          <a:lstStyle/>
          <a:p>
            <a:r>
              <a:rPr lang="en-US" dirty="0">
                <a:solidFill>
                  <a:schemeClr val="accent1">
                    <a:lumMod val="75000"/>
                  </a:schemeClr>
                </a:solidFill>
              </a:rPr>
              <a:t>Most Sought After Soft Skills</a:t>
            </a:r>
          </a:p>
        </p:txBody>
      </p:sp>
      <p:sp>
        <p:nvSpPr>
          <p:cNvPr id="3" name="Content Placeholder 2">
            <a:extLst>
              <a:ext uri="{FF2B5EF4-FFF2-40B4-BE49-F238E27FC236}">
                <a16:creationId xmlns:a16="http://schemas.microsoft.com/office/drawing/2014/main" id="{E4CF2ECA-DA46-4510-9766-D093975198F2}"/>
              </a:ext>
            </a:extLst>
          </p:cNvPr>
          <p:cNvSpPr>
            <a:spLocks noGrp="1"/>
          </p:cNvSpPr>
          <p:nvPr>
            <p:ph sz="half" idx="1"/>
          </p:nvPr>
        </p:nvSpPr>
        <p:spPr>
          <a:xfrm>
            <a:off x="838200" y="1825625"/>
            <a:ext cx="3743131" cy="4351338"/>
          </a:xfrm>
        </p:spPr>
        <p:txBody>
          <a:bodyPr>
            <a:normAutofit/>
          </a:bodyPr>
          <a:lstStyle/>
          <a:p>
            <a:pPr marL="4763" lvl="1" indent="0">
              <a:buNone/>
            </a:pPr>
            <a:r>
              <a:rPr lang="en-US" sz="2800" dirty="0">
                <a:solidFill>
                  <a:schemeClr val="accent1">
                    <a:lumMod val="75000"/>
                  </a:schemeClr>
                </a:solidFill>
              </a:rPr>
              <a:t>Per </a:t>
            </a:r>
            <a:r>
              <a:rPr lang="en-US" sz="2800" dirty="0" err="1">
                <a:solidFill>
                  <a:schemeClr val="accent1">
                    <a:lumMod val="75000"/>
                  </a:schemeClr>
                </a:solidFill>
              </a:rPr>
              <a:t>Credly</a:t>
            </a:r>
            <a:r>
              <a:rPr lang="en-US" sz="2800" dirty="0">
                <a:solidFill>
                  <a:schemeClr val="accent1">
                    <a:lumMod val="75000"/>
                  </a:schemeClr>
                </a:solidFill>
              </a:rPr>
              <a:t>:</a:t>
            </a:r>
          </a:p>
          <a:p>
            <a:pPr marL="233363" lvl="1">
              <a:spcBef>
                <a:spcPts val="1800"/>
              </a:spcBef>
            </a:pPr>
            <a:r>
              <a:rPr lang="en-US" sz="2800" dirty="0">
                <a:solidFill>
                  <a:schemeClr val="accent1">
                    <a:lumMod val="75000"/>
                  </a:schemeClr>
                </a:solidFill>
              </a:rPr>
              <a:t>Creativity</a:t>
            </a:r>
          </a:p>
          <a:p>
            <a:pPr marL="233363" lvl="1">
              <a:spcBef>
                <a:spcPts val="1800"/>
              </a:spcBef>
            </a:pPr>
            <a:r>
              <a:rPr lang="en-US" sz="2800" dirty="0">
                <a:solidFill>
                  <a:schemeClr val="accent1">
                    <a:lumMod val="75000"/>
                  </a:schemeClr>
                </a:solidFill>
              </a:rPr>
              <a:t>Collaboration</a:t>
            </a:r>
          </a:p>
          <a:p>
            <a:pPr marL="233363" lvl="1">
              <a:spcBef>
                <a:spcPts val="1800"/>
              </a:spcBef>
            </a:pPr>
            <a:r>
              <a:rPr lang="en-US" sz="2800" dirty="0">
                <a:solidFill>
                  <a:schemeClr val="accent1">
                    <a:lumMod val="75000"/>
                  </a:schemeClr>
                </a:solidFill>
              </a:rPr>
              <a:t>Persuasion</a:t>
            </a:r>
          </a:p>
          <a:p>
            <a:pPr marL="233363" lvl="1">
              <a:spcBef>
                <a:spcPts val="1800"/>
              </a:spcBef>
            </a:pPr>
            <a:r>
              <a:rPr lang="en-US" sz="2800" dirty="0">
                <a:solidFill>
                  <a:schemeClr val="accent1">
                    <a:lumMod val="75000"/>
                  </a:schemeClr>
                </a:solidFill>
              </a:rPr>
              <a:t>Adaptability</a:t>
            </a:r>
          </a:p>
          <a:p>
            <a:pPr marL="233363" lvl="1">
              <a:spcBef>
                <a:spcPts val="1800"/>
              </a:spcBef>
            </a:pPr>
            <a:r>
              <a:rPr lang="en-US" sz="2800" dirty="0">
                <a:solidFill>
                  <a:schemeClr val="accent1">
                    <a:lumMod val="75000"/>
                  </a:schemeClr>
                </a:solidFill>
              </a:rPr>
              <a:t>Time management</a:t>
            </a:r>
          </a:p>
          <a:p>
            <a:endParaRPr lang="en-US" dirty="0"/>
          </a:p>
        </p:txBody>
      </p:sp>
      <p:sp>
        <p:nvSpPr>
          <p:cNvPr id="4" name="Content Placeholder 3">
            <a:extLst>
              <a:ext uri="{FF2B5EF4-FFF2-40B4-BE49-F238E27FC236}">
                <a16:creationId xmlns:a16="http://schemas.microsoft.com/office/drawing/2014/main" id="{0CE7E0F6-209D-4924-99FE-EC626699F3FC}"/>
              </a:ext>
            </a:extLst>
          </p:cNvPr>
          <p:cNvSpPr>
            <a:spLocks noGrp="1"/>
          </p:cNvSpPr>
          <p:nvPr>
            <p:ph sz="half" idx="2"/>
          </p:nvPr>
        </p:nvSpPr>
        <p:spPr>
          <a:xfrm>
            <a:off x="5365102" y="1825625"/>
            <a:ext cx="5290457" cy="4351338"/>
          </a:xfrm>
        </p:spPr>
        <p:txBody>
          <a:bodyPr/>
          <a:lstStyle/>
          <a:p>
            <a:pPr marL="0" indent="0">
              <a:buNone/>
            </a:pPr>
            <a:r>
              <a:rPr lang="en-US" dirty="0">
                <a:solidFill>
                  <a:schemeClr val="accent1">
                    <a:lumMod val="75000"/>
                  </a:schemeClr>
                </a:solidFill>
              </a:rPr>
              <a:t>Per ASAE: 4 C’s</a:t>
            </a:r>
          </a:p>
          <a:p>
            <a:pPr>
              <a:spcBef>
                <a:spcPts val="1800"/>
              </a:spcBef>
            </a:pPr>
            <a:r>
              <a:rPr lang="en-US" dirty="0">
                <a:solidFill>
                  <a:schemeClr val="accent1">
                    <a:lumMod val="75000"/>
                  </a:schemeClr>
                </a:solidFill>
              </a:rPr>
              <a:t>Creativity </a:t>
            </a:r>
          </a:p>
          <a:p>
            <a:pPr>
              <a:spcBef>
                <a:spcPts val="1800"/>
              </a:spcBef>
            </a:pPr>
            <a:r>
              <a:rPr lang="en-US" dirty="0">
                <a:solidFill>
                  <a:schemeClr val="accent1">
                    <a:lumMod val="75000"/>
                  </a:schemeClr>
                </a:solidFill>
              </a:rPr>
              <a:t>Collaboration</a:t>
            </a:r>
          </a:p>
          <a:p>
            <a:pPr>
              <a:spcBef>
                <a:spcPts val="1800"/>
              </a:spcBef>
            </a:pPr>
            <a:r>
              <a:rPr lang="en-US" dirty="0">
                <a:solidFill>
                  <a:schemeClr val="accent1">
                    <a:lumMod val="75000"/>
                  </a:schemeClr>
                </a:solidFill>
              </a:rPr>
              <a:t>Communication (listening, influencing)</a:t>
            </a:r>
          </a:p>
          <a:p>
            <a:pPr>
              <a:spcBef>
                <a:spcPts val="1800"/>
              </a:spcBef>
            </a:pPr>
            <a:r>
              <a:rPr lang="en-US" dirty="0">
                <a:solidFill>
                  <a:schemeClr val="accent1">
                    <a:lumMod val="75000"/>
                  </a:schemeClr>
                </a:solidFill>
              </a:rPr>
              <a:t>Critical thinking (risk assessment)</a:t>
            </a:r>
          </a:p>
          <a:p>
            <a:endParaRPr lang="en-US" dirty="0"/>
          </a:p>
        </p:txBody>
      </p:sp>
      <p:cxnSp>
        <p:nvCxnSpPr>
          <p:cNvPr id="6" name="Straight Connector 5">
            <a:extLst>
              <a:ext uri="{FF2B5EF4-FFF2-40B4-BE49-F238E27FC236}">
                <a16:creationId xmlns:a16="http://schemas.microsoft.com/office/drawing/2014/main" id="{3354815E-7B95-410E-815E-3094AE9B9829}"/>
              </a:ext>
            </a:extLst>
          </p:cNvPr>
          <p:cNvCxnSpPr>
            <a:cxnSpLocks/>
          </p:cNvCxnSpPr>
          <p:nvPr/>
        </p:nvCxnSpPr>
        <p:spPr>
          <a:xfrm flipV="1">
            <a:off x="933061" y="1371600"/>
            <a:ext cx="9722498" cy="65316"/>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137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9EBDE-F16A-48B9-AEAB-EBDD4D5ED3F0}"/>
              </a:ext>
            </a:extLst>
          </p:cNvPr>
          <p:cNvSpPr>
            <a:spLocks noGrp="1"/>
          </p:cNvSpPr>
          <p:nvPr>
            <p:ph type="title"/>
          </p:nvPr>
        </p:nvSpPr>
        <p:spPr>
          <a:xfrm>
            <a:off x="0" y="1851468"/>
            <a:ext cx="12192000" cy="1325563"/>
          </a:xfrm>
        </p:spPr>
        <p:txBody>
          <a:bodyPr>
            <a:noAutofit/>
          </a:bodyPr>
          <a:lstStyle/>
          <a:p>
            <a:pPr algn="ctr"/>
            <a:r>
              <a:rPr lang="en-US" b="1" dirty="0"/>
              <a:t>Thank you to the </a:t>
            </a:r>
            <a:br>
              <a:rPr lang="en-US" b="1" dirty="0"/>
            </a:br>
            <a:r>
              <a:rPr lang="en-US" b="1" dirty="0"/>
              <a:t>Association Forum</a:t>
            </a:r>
            <a:br>
              <a:rPr lang="en-US" b="1" dirty="0"/>
            </a:br>
            <a:r>
              <a:rPr lang="en-US" b="1" dirty="0"/>
              <a:t>for providing meeting space!</a:t>
            </a:r>
            <a:br>
              <a:rPr lang="en-US" b="1" dirty="0"/>
            </a:br>
            <a:br>
              <a:rPr lang="en-US" b="1" dirty="0"/>
            </a:br>
            <a:endParaRPr lang="en-US"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6424" y="190876"/>
            <a:ext cx="2421827" cy="751104"/>
          </a:xfrm>
          <a:prstGeom prst="rect">
            <a:avLst/>
          </a:prstGeom>
        </p:spPr>
      </p:pic>
      <p:pic>
        <p:nvPicPr>
          <p:cNvPr id="3" name="Picture 2" descr="Association Forum">
            <a:extLst>
              <a:ext uri="{FF2B5EF4-FFF2-40B4-BE49-F238E27FC236}">
                <a16:creationId xmlns:a16="http://schemas.microsoft.com/office/drawing/2014/main" id="{BC4CA92F-C613-4031-AE06-9A80A3616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037" y="3680970"/>
            <a:ext cx="7019925"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134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B7DF8-2CA1-42E1-B848-DBCDD076C7BF}"/>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3600" dirty="0"/>
              <a:t>Interpreting Social Cues; Manners, Etiquette</a:t>
            </a:r>
          </a:p>
        </p:txBody>
      </p:sp>
      <p:sp>
        <p:nvSpPr>
          <p:cNvPr id="3" name="Content Placeholder 2">
            <a:extLst>
              <a:ext uri="{FF2B5EF4-FFF2-40B4-BE49-F238E27FC236}">
                <a16:creationId xmlns:a16="http://schemas.microsoft.com/office/drawing/2014/main" id="{852D2E1C-3DC5-428B-B973-05E481023456}"/>
              </a:ext>
            </a:extLst>
          </p:cNvPr>
          <p:cNvSpPr>
            <a:spLocks noGrp="1"/>
          </p:cNvSpPr>
          <p:nvPr>
            <p:ph idx="1"/>
          </p:nvPr>
        </p:nvSpPr>
        <p:spPr>
          <a:xfrm>
            <a:off x="642996" y="5859140"/>
            <a:ext cx="10906008" cy="497210"/>
          </a:xfrm>
        </p:spPr>
        <p:txBody>
          <a:bodyPr vert="horz" lIns="91440" tIns="45720" rIns="91440" bIns="45720" rtlCol="0">
            <a:normAutofit/>
          </a:bodyPr>
          <a:lstStyle/>
          <a:p>
            <a:pPr marL="0" indent="0" algn="ctr">
              <a:buNone/>
            </a:pPr>
            <a:r>
              <a:rPr lang="en-US" sz="2400" dirty="0"/>
              <a:t>Emily Post </a:t>
            </a:r>
          </a:p>
        </p:txBody>
      </p:sp>
      <p:pic>
        <p:nvPicPr>
          <p:cNvPr id="11" name="Picture 10" descr="A screenshot of a cell phone&#10;&#10;Description automatically generated">
            <a:extLst>
              <a:ext uri="{FF2B5EF4-FFF2-40B4-BE49-F238E27FC236}">
                <a16:creationId xmlns:a16="http://schemas.microsoft.com/office/drawing/2014/main" id="{0EEC7417-0525-4FEB-8E82-F51C7125CC8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1946" y="709761"/>
            <a:ext cx="3529109" cy="3308539"/>
          </a:xfrm>
          <a:prstGeom prst="rect">
            <a:avLst/>
          </a:prstGeom>
        </p:spPr>
      </p:pic>
      <p:pic>
        <p:nvPicPr>
          <p:cNvPr id="5" name="Picture 4" descr="A picture containing indoor, wall&#10;&#10;Description automatically generated">
            <a:extLst>
              <a:ext uri="{FF2B5EF4-FFF2-40B4-BE49-F238E27FC236}">
                <a16:creationId xmlns:a16="http://schemas.microsoft.com/office/drawing/2014/main" id="{59A35627-9521-413B-B784-C3DB706E707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332788" y="600819"/>
            <a:ext cx="3526424" cy="3526424"/>
          </a:xfrm>
          <a:prstGeom prst="rect">
            <a:avLst/>
          </a:prstGeom>
        </p:spPr>
      </p:pic>
      <p:pic>
        <p:nvPicPr>
          <p:cNvPr id="8" name="Picture 7" descr="A person wearing a hat&#10;&#10;Description automatically generated">
            <a:extLst>
              <a:ext uri="{FF2B5EF4-FFF2-40B4-BE49-F238E27FC236}">
                <a16:creationId xmlns:a16="http://schemas.microsoft.com/office/drawing/2014/main" id="{3693BA69-B773-4823-911F-C353F40638E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153400" y="1009081"/>
            <a:ext cx="3553968" cy="2709900"/>
          </a:xfrm>
          <a:prstGeom prst="rect">
            <a:avLst/>
          </a:prstGeom>
        </p:spPr>
      </p:pic>
    </p:spTree>
    <p:extLst>
      <p:ext uri="{BB962C8B-B14F-4D97-AF65-F5344CB8AC3E}">
        <p14:creationId xmlns:p14="http://schemas.microsoft.com/office/powerpoint/2010/main" val="1327867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0AA68-7785-4B95-B274-9E7637269B40}"/>
              </a:ext>
            </a:extLst>
          </p:cNvPr>
          <p:cNvSpPr>
            <a:spLocks noGrp="1"/>
          </p:cNvSpPr>
          <p:nvPr>
            <p:ph type="title"/>
          </p:nvPr>
        </p:nvSpPr>
        <p:spPr/>
        <p:txBody>
          <a:bodyPr/>
          <a:lstStyle/>
          <a:p>
            <a:r>
              <a:rPr lang="en-US" dirty="0">
                <a:solidFill>
                  <a:schemeClr val="accent1">
                    <a:lumMod val="75000"/>
                  </a:schemeClr>
                </a:solidFill>
              </a:rPr>
              <a:t>Put Together: 7 Key Enabling Soft Skills</a:t>
            </a:r>
          </a:p>
        </p:txBody>
      </p:sp>
      <p:sp>
        <p:nvSpPr>
          <p:cNvPr id="3" name="Content Placeholder 2">
            <a:extLst>
              <a:ext uri="{FF2B5EF4-FFF2-40B4-BE49-F238E27FC236}">
                <a16:creationId xmlns:a16="http://schemas.microsoft.com/office/drawing/2014/main" id="{E4CF2ECA-DA46-4510-9766-D093975198F2}"/>
              </a:ext>
            </a:extLst>
          </p:cNvPr>
          <p:cNvSpPr>
            <a:spLocks noGrp="1"/>
          </p:cNvSpPr>
          <p:nvPr>
            <p:ph idx="1"/>
          </p:nvPr>
        </p:nvSpPr>
        <p:spPr/>
        <p:txBody>
          <a:bodyPr>
            <a:normAutofit lnSpcReduction="10000"/>
          </a:bodyPr>
          <a:lstStyle/>
          <a:p>
            <a:pPr marL="519113" lvl="1" indent="-514350">
              <a:spcBef>
                <a:spcPts val="1800"/>
              </a:spcBef>
              <a:buFont typeface="+mj-lt"/>
              <a:buAutoNum type="arabicPeriod"/>
            </a:pPr>
            <a:r>
              <a:rPr lang="en-US" sz="2200" dirty="0"/>
              <a:t>Adaptability</a:t>
            </a:r>
          </a:p>
          <a:p>
            <a:pPr marL="519113" lvl="1" indent="-514350">
              <a:spcBef>
                <a:spcPts val="1800"/>
              </a:spcBef>
              <a:buFont typeface="+mj-lt"/>
              <a:buAutoNum type="arabicPeriod"/>
            </a:pPr>
            <a:r>
              <a:rPr lang="en-US" sz="2200" dirty="0"/>
              <a:t>Creativity (innovation, problem solving, ingenuity)</a:t>
            </a:r>
          </a:p>
          <a:p>
            <a:pPr marL="519113" lvl="1" indent="-514350">
              <a:spcBef>
                <a:spcPts val="1800"/>
              </a:spcBef>
              <a:buFont typeface="+mj-lt"/>
              <a:buAutoNum type="arabicPeriod"/>
            </a:pPr>
            <a:r>
              <a:rPr lang="en-US" sz="2200" dirty="0"/>
              <a:t>Collaboration (agreeableness, interpersonal, cultural sensitivity, empathy, humility, mutuality- we are partners in this endeavor)</a:t>
            </a:r>
          </a:p>
          <a:p>
            <a:pPr marL="519113" lvl="1" indent="-514350">
              <a:spcBef>
                <a:spcPts val="1800"/>
              </a:spcBef>
              <a:buFont typeface="+mj-lt"/>
              <a:buAutoNum type="arabicPeriod"/>
            </a:pPr>
            <a:r>
              <a:rPr lang="en-US" sz="2200" dirty="0"/>
              <a:t>Communication (persuasion, literacy, listening, questioning, reading non-verbal)</a:t>
            </a:r>
          </a:p>
          <a:p>
            <a:pPr marL="519113" lvl="1" indent="-514350">
              <a:spcBef>
                <a:spcPts val="1800"/>
              </a:spcBef>
              <a:buFont typeface="+mj-lt"/>
              <a:buAutoNum type="arabicPeriod"/>
            </a:pPr>
            <a:r>
              <a:rPr lang="en-US" sz="2200" dirty="0"/>
              <a:t>Critical Thinking (risk assessment, drawing on past knowledge, continuous learning)                                **(healthy skepticism)</a:t>
            </a:r>
          </a:p>
          <a:p>
            <a:pPr marL="519113" lvl="1" indent="-514350">
              <a:spcBef>
                <a:spcPts val="1800"/>
              </a:spcBef>
              <a:buFont typeface="+mj-lt"/>
              <a:buAutoNum type="arabicPeriod"/>
            </a:pPr>
            <a:r>
              <a:rPr lang="en-US" sz="2200" dirty="0"/>
              <a:t>Time Management (setting priorities, meeting commitments, accountability –apologize, commit to improve, make amends, identify &amp; repair - NOT shame/blame)</a:t>
            </a:r>
          </a:p>
          <a:p>
            <a:pPr marL="519113" lvl="1" indent="-514350">
              <a:spcBef>
                <a:spcPts val="1800"/>
              </a:spcBef>
              <a:buFont typeface="+mj-lt"/>
              <a:buAutoNum type="arabicPeriod"/>
            </a:pPr>
            <a:r>
              <a:rPr lang="en-US" sz="2200" dirty="0"/>
              <a:t>Manners (social etiquette, social cues)</a:t>
            </a:r>
          </a:p>
        </p:txBody>
      </p:sp>
      <p:cxnSp>
        <p:nvCxnSpPr>
          <p:cNvPr id="6" name="Straight Connector 5">
            <a:extLst>
              <a:ext uri="{FF2B5EF4-FFF2-40B4-BE49-F238E27FC236}">
                <a16:creationId xmlns:a16="http://schemas.microsoft.com/office/drawing/2014/main" id="{3354815E-7B95-410E-815E-3094AE9B9829}"/>
              </a:ext>
            </a:extLst>
          </p:cNvPr>
          <p:cNvCxnSpPr>
            <a:cxnSpLocks/>
          </p:cNvCxnSpPr>
          <p:nvPr/>
        </p:nvCxnSpPr>
        <p:spPr>
          <a:xfrm flipV="1">
            <a:off x="933061" y="1371600"/>
            <a:ext cx="9722498" cy="65316"/>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1683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6CC893B8-66A3-4E44-907D-FAA9C7543F3B}"/>
              </a:ext>
            </a:extLst>
          </p:cNvPr>
          <p:cNvSpPr>
            <a:spLocks noGrp="1" noChangeArrowheads="1"/>
          </p:cNvSpPr>
          <p:nvPr>
            <p:ph type="title"/>
          </p:nvPr>
        </p:nvSpPr>
        <p:spPr/>
        <p:txBody>
          <a:bodyPr>
            <a:normAutofit/>
          </a:bodyPr>
          <a:lstStyle/>
          <a:p>
            <a:r>
              <a:rPr lang="en-US" altLang="en-US" dirty="0"/>
              <a:t>Questions for You</a:t>
            </a:r>
          </a:p>
        </p:txBody>
      </p:sp>
      <p:pic>
        <p:nvPicPr>
          <p:cNvPr id="6147" name="Content Placeholder 7">
            <a:extLst>
              <a:ext uri="{FF2B5EF4-FFF2-40B4-BE49-F238E27FC236}">
                <a16:creationId xmlns:a16="http://schemas.microsoft.com/office/drawing/2014/main" id="{1201780E-3841-415A-8C30-B982B77D5CD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8514735" y="365125"/>
            <a:ext cx="3074753" cy="5534230"/>
          </a:xfrm>
        </p:spPr>
      </p:pic>
      <p:sp>
        <p:nvSpPr>
          <p:cNvPr id="2" name="TextBox 1">
            <a:extLst>
              <a:ext uri="{FF2B5EF4-FFF2-40B4-BE49-F238E27FC236}">
                <a16:creationId xmlns:a16="http://schemas.microsoft.com/office/drawing/2014/main" id="{1423F44C-955F-43D7-8564-2F65AD0E9B3B}"/>
              </a:ext>
            </a:extLst>
          </p:cNvPr>
          <p:cNvSpPr txBox="1"/>
          <p:nvPr/>
        </p:nvSpPr>
        <p:spPr>
          <a:xfrm>
            <a:off x="1111045" y="1946787"/>
            <a:ext cx="498495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How does this list work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What would you like to add?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E4148AD1-637B-4D71-8934-A815F07A94BF}"/>
              </a:ext>
            </a:extLst>
          </p:cNvPr>
          <p:cNvCxnSpPr/>
          <p:nvPr/>
        </p:nvCxnSpPr>
        <p:spPr>
          <a:xfrm>
            <a:off x="983226" y="1425677"/>
            <a:ext cx="6508955"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7483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B38AA99-8237-4FCA-9E78-874C1ECE5114}"/>
              </a:ext>
            </a:extLst>
          </p:cNvPr>
          <p:cNvSpPr>
            <a:spLocks noGrp="1" noChangeArrowheads="1"/>
          </p:cNvSpPr>
          <p:nvPr>
            <p:ph type="title"/>
          </p:nvPr>
        </p:nvSpPr>
        <p:spPr>
          <a:xfrm>
            <a:off x="655320" y="365125"/>
            <a:ext cx="5120114" cy="1692794"/>
          </a:xfrm>
        </p:spPr>
        <p:txBody>
          <a:bodyPr>
            <a:normAutofit/>
          </a:bodyPr>
          <a:lstStyle/>
          <a:p>
            <a:r>
              <a:rPr lang="en-US" altLang="en-US"/>
              <a:t>My Perspective</a:t>
            </a:r>
            <a:endParaRPr lang="en-US" altLang="en-US" dirty="0"/>
          </a:p>
        </p:txBody>
      </p:sp>
      <p:cxnSp>
        <p:nvCxnSpPr>
          <p:cNvPr id="8197" name="Straight Arrow Connector 7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195" name="Rectangle 4">
            <a:extLst>
              <a:ext uri="{FF2B5EF4-FFF2-40B4-BE49-F238E27FC236}">
                <a16:creationId xmlns:a16="http://schemas.microsoft.com/office/drawing/2014/main" id="{1E2F1D9B-C445-44C8-BA7D-D1897B4C3CDE}"/>
              </a:ext>
            </a:extLst>
          </p:cNvPr>
          <p:cNvSpPr>
            <a:spLocks noGrp="1" noChangeArrowheads="1"/>
          </p:cNvSpPr>
          <p:nvPr>
            <p:ph idx="1"/>
          </p:nvPr>
        </p:nvSpPr>
        <p:spPr>
          <a:xfrm>
            <a:off x="655321" y="2575034"/>
            <a:ext cx="5120113" cy="3462228"/>
          </a:xfrm>
        </p:spPr>
        <p:txBody>
          <a:bodyPr>
            <a:normAutofit/>
          </a:bodyPr>
          <a:lstStyle/>
          <a:p>
            <a:pPr marL="0" indent="0">
              <a:buNone/>
            </a:pPr>
            <a:r>
              <a:rPr lang="en-US" altLang="en-US" sz="2400" dirty="0"/>
              <a:t>Micro-credentials are meeting a need:</a:t>
            </a:r>
          </a:p>
          <a:p>
            <a:pPr>
              <a:spcBef>
                <a:spcPts val="1800"/>
              </a:spcBef>
            </a:pPr>
            <a:r>
              <a:rPr lang="en-US" altLang="en-US" sz="2400" dirty="0"/>
              <a:t>To recognize people who achieve developmental goals</a:t>
            </a:r>
          </a:p>
          <a:p>
            <a:pPr>
              <a:spcBef>
                <a:spcPts val="1800"/>
              </a:spcBef>
            </a:pPr>
            <a:r>
              <a:rPr lang="en-US" altLang="en-US" sz="2400" dirty="0"/>
              <a:t>To recognize professionals who specialize or added on specializations</a:t>
            </a:r>
          </a:p>
          <a:p>
            <a:pPr>
              <a:spcBef>
                <a:spcPts val="1800"/>
              </a:spcBef>
            </a:pPr>
            <a:r>
              <a:rPr lang="en-US" altLang="en-US" sz="2400" dirty="0"/>
              <a:t>To recognize people who have demonstrated accomplishment of enabling skills</a:t>
            </a:r>
          </a:p>
          <a:p>
            <a:pPr>
              <a:spcBef>
                <a:spcPts val="1800"/>
              </a:spcBef>
            </a:pPr>
            <a:endParaRPr lang="en-US" altLang="en-US" sz="2400" dirty="0"/>
          </a:p>
        </p:txBody>
      </p:sp>
      <p:pic>
        <p:nvPicPr>
          <p:cNvPr id="5" name="Picture 7">
            <a:extLst>
              <a:ext uri="{FF2B5EF4-FFF2-40B4-BE49-F238E27FC236}">
                <a16:creationId xmlns:a16="http://schemas.microsoft.com/office/drawing/2014/main" id="{8078840C-1750-4487-8EA7-97982CAB4E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287" r="25560" b="2"/>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a:extLst>
              <a:ext uri="{FF2B5EF4-FFF2-40B4-BE49-F238E27FC236}">
                <a16:creationId xmlns:a16="http://schemas.microsoft.com/office/drawing/2014/main" id="{FB06BD18-15A6-4376-B168-232F2494A58B}"/>
              </a:ext>
            </a:extLst>
          </p:cNvPr>
          <p:cNvCxnSpPr/>
          <p:nvPr/>
        </p:nvCxnSpPr>
        <p:spPr>
          <a:xfrm>
            <a:off x="655320" y="1623527"/>
            <a:ext cx="467463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333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B38AA99-8237-4FCA-9E78-874C1ECE5114}"/>
              </a:ext>
            </a:extLst>
          </p:cNvPr>
          <p:cNvSpPr>
            <a:spLocks noGrp="1" noChangeArrowheads="1"/>
          </p:cNvSpPr>
          <p:nvPr>
            <p:ph type="title"/>
          </p:nvPr>
        </p:nvSpPr>
        <p:spPr>
          <a:xfrm>
            <a:off x="655320" y="365125"/>
            <a:ext cx="5120114" cy="1692794"/>
          </a:xfrm>
        </p:spPr>
        <p:txBody>
          <a:bodyPr>
            <a:normAutofit/>
          </a:bodyPr>
          <a:lstStyle/>
          <a:p>
            <a:r>
              <a:rPr lang="en-US" altLang="en-US"/>
              <a:t>My Perspective</a:t>
            </a:r>
            <a:endParaRPr lang="en-US" altLang="en-US" dirty="0"/>
          </a:p>
        </p:txBody>
      </p:sp>
      <p:cxnSp>
        <p:nvCxnSpPr>
          <p:cNvPr id="8197" name="Straight Arrow Connector 7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195" name="Rectangle 4">
            <a:extLst>
              <a:ext uri="{FF2B5EF4-FFF2-40B4-BE49-F238E27FC236}">
                <a16:creationId xmlns:a16="http://schemas.microsoft.com/office/drawing/2014/main" id="{1E2F1D9B-C445-44C8-BA7D-D1897B4C3CDE}"/>
              </a:ext>
            </a:extLst>
          </p:cNvPr>
          <p:cNvSpPr>
            <a:spLocks noGrp="1" noChangeArrowheads="1"/>
          </p:cNvSpPr>
          <p:nvPr>
            <p:ph idx="1"/>
          </p:nvPr>
        </p:nvSpPr>
        <p:spPr>
          <a:xfrm>
            <a:off x="655321" y="2575034"/>
            <a:ext cx="5120113" cy="3462228"/>
          </a:xfrm>
        </p:spPr>
        <p:txBody>
          <a:bodyPr>
            <a:normAutofit/>
          </a:bodyPr>
          <a:lstStyle/>
          <a:p>
            <a:pPr marL="0" indent="0">
              <a:buNone/>
            </a:pPr>
            <a:r>
              <a:rPr lang="en-US" altLang="en-US" sz="2400" dirty="0"/>
              <a:t>Micro-credentials are too frequently confused with badges</a:t>
            </a:r>
          </a:p>
          <a:p>
            <a:pPr>
              <a:spcBef>
                <a:spcPts val="1800"/>
              </a:spcBef>
            </a:pPr>
            <a:r>
              <a:rPr lang="en-US" altLang="en-US" sz="2400" dirty="0"/>
              <a:t>Badges or digital marks are symbols, marks, given to people who earn a:</a:t>
            </a:r>
          </a:p>
          <a:p>
            <a:pPr lvl="1">
              <a:spcBef>
                <a:spcPts val="1800"/>
              </a:spcBef>
            </a:pPr>
            <a:r>
              <a:rPr lang="en-US" altLang="en-US" sz="2000" dirty="0"/>
              <a:t>Certificate,</a:t>
            </a:r>
          </a:p>
          <a:p>
            <a:pPr lvl="1">
              <a:spcBef>
                <a:spcPts val="1800"/>
              </a:spcBef>
            </a:pPr>
            <a:r>
              <a:rPr lang="en-US" altLang="en-US" sz="2000" dirty="0"/>
              <a:t>Micro-credential</a:t>
            </a:r>
          </a:p>
          <a:p>
            <a:pPr lvl="1">
              <a:spcBef>
                <a:spcPts val="1800"/>
              </a:spcBef>
            </a:pPr>
            <a:r>
              <a:rPr lang="en-US" altLang="en-US" sz="2000" dirty="0"/>
              <a:t>Certification</a:t>
            </a:r>
          </a:p>
        </p:txBody>
      </p:sp>
      <p:pic>
        <p:nvPicPr>
          <p:cNvPr id="5" name="Picture 7">
            <a:extLst>
              <a:ext uri="{FF2B5EF4-FFF2-40B4-BE49-F238E27FC236}">
                <a16:creationId xmlns:a16="http://schemas.microsoft.com/office/drawing/2014/main" id="{8078840C-1750-4487-8EA7-97982CAB4E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287" r="25560" b="2"/>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a:extLst>
              <a:ext uri="{FF2B5EF4-FFF2-40B4-BE49-F238E27FC236}">
                <a16:creationId xmlns:a16="http://schemas.microsoft.com/office/drawing/2014/main" id="{FB06BD18-15A6-4376-B168-232F2494A58B}"/>
              </a:ext>
            </a:extLst>
          </p:cNvPr>
          <p:cNvCxnSpPr/>
          <p:nvPr/>
        </p:nvCxnSpPr>
        <p:spPr>
          <a:xfrm>
            <a:off x="655320" y="1623527"/>
            <a:ext cx="467463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6629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763707" y="149438"/>
            <a:ext cx="10515600" cy="1325563"/>
          </a:xfrm>
        </p:spPr>
        <p:txBody>
          <a:bodyPr>
            <a:normAutofit/>
          </a:bodyPr>
          <a:lstStyle/>
          <a:p>
            <a:r>
              <a:rPr lang="en-US" sz="4000" dirty="0"/>
              <a:t>The Power Behind the Badge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900" y="1206430"/>
            <a:ext cx="1714500" cy="12858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4902" y="1404821"/>
            <a:ext cx="1790700" cy="13430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1072" y="2296398"/>
            <a:ext cx="1149507" cy="91284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1828" y="4567300"/>
            <a:ext cx="914400" cy="9144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4201" y="3237839"/>
            <a:ext cx="1154613" cy="1300864"/>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2681" y="797670"/>
            <a:ext cx="1304001" cy="1304001"/>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33995" y="4326369"/>
            <a:ext cx="952500" cy="933450"/>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80203" y="2372839"/>
            <a:ext cx="2285280" cy="1896782"/>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99604" y="4833769"/>
            <a:ext cx="1990725" cy="2028825"/>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12136" y="1849367"/>
            <a:ext cx="1398310" cy="1110423"/>
          </a:xfrm>
          <a:prstGeom prst="rect">
            <a:avLst/>
          </a:prstGeom>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04801" y="3350325"/>
            <a:ext cx="1790700" cy="2390775"/>
          </a:xfrm>
          <a:prstGeom prst="rect">
            <a:avLst/>
          </a:prstGeom>
        </p:spPr>
      </p:pic>
      <p:sp>
        <p:nvSpPr>
          <p:cNvPr id="15" name="TextBox 14"/>
          <p:cNvSpPr txBox="1"/>
          <p:nvPr/>
        </p:nvSpPr>
        <p:spPr>
          <a:xfrm>
            <a:off x="903341" y="1203021"/>
            <a:ext cx="30399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Badges and microcredentials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have a long history</a:t>
            </a:r>
          </a:p>
        </p:txBody>
      </p:sp>
      <p:sp>
        <p:nvSpPr>
          <p:cNvPr id="17" name="TextBox 16"/>
          <p:cNvSpPr txBox="1"/>
          <p:nvPr/>
        </p:nvSpPr>
        <p:spPr>
          <a:xfrm>
            <a:off x="912693" y="1964994"/>
            <a:ext cx="2612703" cy="25853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Many of us remember</a:t>
            </a:r>
            <a:b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the badges of our youth.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Youth groups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Camp Fire/Scouts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FFA/FHA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Masonic orders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School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Letter sweaters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Club emblems</a:t>
            </a:r>
          </a:p>
        </p:txBody>
      </p:sp>
      <p:sp>
        <p:nvSpPr>
          <p:cNvPr id="18" name="TextBox 17"/>
          <p:cNvSpPr txBox="1"/>
          <p:nvPr/>
        </p:nvSpPr>
        <p:spPr>
          <a:xfrm>
            <a:off x="7052297" y="1035488"/>
            <a:ext cx="16525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Camp Fire USA.</a:t>
            </a:r>
          </a:p>
        </p:txBody>
      </p:sp>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27314" y="5490993"/>
            <a:ext cx="1732280" cy="1371600"/>
          </a:xfrm>
          <a:prstGeom prst="rect">
            <a:avLst/>
          </a:prstGeom>
        </p:spPr>
      </p:pic>
      <p:sp>
        <p:nvSpPr>
          <p:cNvPr id="20" name="TextBox 19"/>
          <p:cNvSpPr txBox="1"/>
          <p:nvPr/>
        </p:nvSpPr>
        <p:spPr>
          <a:xfrm>
            <a:off x="912693" y="4648280"/>
            <a:ext cx="432631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Some are not “badges” but paraphernalia –</a:t>
            </a:r>
            <a:b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trinkets, jewelry, medals, trophies, </a:t>
            </a:r>
            <a:b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and clothing.</a:t>
            </a:r>
          </a:p>
        </p:txBody>
      </p:sp>
      <p:sp>
        <p:nvSpPr>
          <p:cNvPr id="21" name="TextBox 20"/>
          <p:cNvSpPr txBox="1"/>
          <p:nvPr/>
        </p:nvSpPr>
        <p:spPr>
          <a:xfrm>
            <a:off x="7038460" y="5193314"/>
            <a:ext cx="13035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High School</a:t>
            </a:r>
          </a:p>
        </p:txBody>
      </p:sp>
      <p:pic>
        <p:nvPicPr>
          <p:cNvPr id="19" name="Pictur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10246" y="5859027"/>
            <a:ext cx="790575" cy="952500"/>
          </a:xfrm>
          <a:prstGeom prst="rect">
            <a:avLst/>
          </a:prstGeom>
        </p:spPr>
      </p:pic>
      <p:sp>
        <p:nvSpPr>
          <p:cNvPr id="23" name="TextBox 22"/>
          <p:cNvSpPr txBox="1"/>
          <p:nvPr/>
        </p:nvSpPr>
        <p:spPr>
          <a:xfrm>
            <a:off x="1901671" y="5665584"/>
            <a:ext cx="34062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5A5A5">
                    <a:lumMod val="75000"/>
                  </a:srgbClr>
                </a:solidFill>
                <a:effectLst/>
                <a:uLnTx/>
                <a:uFillTx/>
                <a:latin typeface="Calibri" panose="020F0502020204030204"/>
                <a:ea typeface="+mn-ea"/>
                <a:cs typeface="+mn-cs"/>
              </a:rPr>
              <a:t>Each has a kind of power.</a:t>
            </a:r>
          </a:p>
        </p:txBody>
      </p:sp>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56261" y="1466996"/>
            <a:ext cx="952500" cy="952500"/>
          </a:xfrm>
          <a:prstGeom prst="rect">
            <a:avLst/>
          </a:prstGeom>
        </p:spPr>
      </p:pic>
      <p:pic>
        <p:nvPicPr>
          <p:cNvPr id="24" name="Picture 2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21635" y="96204"/>
            <a:ext cx="552450" cy="1123950"/>
          </a:xfrm>
          <a:prstGeom prst="rect">
            <a:avLst/>
          </a:prstGeom>
        </p:spPr>
      </p:pic>
      <p:pic>
        <p:nvPicPr>
          <p:cNvPr id="25" name="Picture 2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386116" y="5824007"/>
            <a:ext cx="868787" cy="987521"/>
          </a:xfrm>
          <a:prstGeom prst="rect">
            <a:avLst/>
          </a:prstGeom>
        </p:spPr>
      </p:pic>
    </p:spTree>
    <p:extLst>
      <p:ext uri="{BB962C8B-B14F-4D97-AF65-F5344CB8AC3E}">
        <p14:creationId xmlns:p14="http://schemas.microsoft.com/office/powerpoint/2010/main" val="34445762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par>
                          <p:cTn id="11" fill="hold">
                            <p:stCondLst>
                              <p:cond delay="2000"/>
                            </p:stCondLst>
                            <p:childTnLst>
                              <p:par>
                                <p:cTn id="12" presetID="21" presetClass="entr" presetSubtype="1" fill="hold" nodeType="afterEffect">
                                  <p:stCondLst>
                                    <p:cond delay="40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par>
                          <p:cTn id="15" fill="hold">
                            <p:stCondLst>
                              <p:cond delay="4400"/>
                            </p:stCondLst>
                            <p:childTnLst>
                              <p:par>
                                <p:cTn id="16" presetID="21" presetClass="entr" presetSubtype="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par>
                          <p:cTn id="19" fill="hold">
                            <p:stCondLst>
                              <p:cond delay="6400"/>
                            </p:stCondLst>
                            <p:childTnLst>
                              <p:par>
                                <p:cTn id="20" presetID="1"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6400"/>
                            </p:stCondLst>
                            <p:childTnLst>
                              <p:par>
                                <p:cTn id="23" presetID="21" presetClass="entr" presetSubtype="1"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childTnLst>
                          </p:cTn>
                        </p:par>
                        <p:par>
                          <p:cTn id="26" fill="hold">
                            <p:stCondLst>
                              <p:cond delay="8400"/>
                            </p:stCondLst>
                            <p:childTnLst>
                              <p:par>
                                <p:cTn id="27" presetID="21" presetClass="entr" presetSubtype="1"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heel(1)">
                                      <p:cBhvr>
                                        <p:cTn id="29" dur="2000"/>
                                        <p:tgtEl>
                                          <p:spTgt spid="8"/>
                                        </p:tgtEl>
                                      </p:cBhvr>
                                    </p:animEffect>
                                  </p:childTnLst>
                                </p:cTn>
                              </p:par>
                            </p:childTnLst>
                          </p:cTn>
                        </p:par>
                        <p:par>
                          <p:cTn id="30" fill="hold">
                            <p:stCondLst>
                              <p:cond delay="10400"/>
                            </p:stCondLst>
                            <p:childTnLst>
                              <p:par>
                                <p:cTn id="31" presetID="21" presetClass="entr" presetSubtype="1"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2000"/>
                                        <p:tgtEl>
                                          <p:spTgt spid="7"/>
                                        </p:tgtEl>
                                      </p:cBhvr>
                                    </p:animEffect>
                                  </p:childTnLst>
                                </p:cTn>
                              </p:par>
                            </p:childTnLst>
                          </p:cTn>
                        </p:par>
                        <p:par>
                          <p:cTn id="34" fill="hold">
                            <p:stCondLst>
                              <p:cond delay="12400"/>
                            </p:stCondLst>
                            <p:childTnLst>
                              <p:par>
                                <p:cTn id="35" presetID="21" presetClass="entr" presetSubtype="1"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heel(1)">
                                      <p:cBhvr>
                                        <p:cTn id="37" dur="2000"/>
                                        <p:tgtEl>
                                          <p:spTgt spid="13"/>
                                        </p:tgtEl>
                                      </p:cBhvr>
                                    </p:animEffect>
                                  </p:childTnLst>
                                </p:cTn>
                              </p:par>
                            </p:childTnLst>
                          </p:cTn>
                        </p:par>
                        <p:par>
                          <p:cTn id="38" fill="hold">
                            <p:stCondLst>
                              <p:cond delay="14400"/>
                            </p:stCondLst>
                            <p:childTnLst>
                              <p:par>
                                <p:cTn id="39" presetID="21" presetClass="entr" presetSubtype="1"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heel(1)">
                                      <p:cBhvr>
                                        <p:cTn id="41" dur="2000"/>
                                        <p:tgtEl>
                                          <p:spTgt spid="10"/>
                                        </p:tgtEl>
                                      </p:cBhvr>
                                    </p:animEffect>
                                  </p:childTnLst>
                                </p:cTn>
                              </p:par>
                            </p:childTnLst>
                          </p:cTn>
                        </p:par>
                        <p:par>
                          <p:cTn id="42" fill="hold">
                            <p:stCondLst>
                              <p:cond delay="16400"/>
                            </p:stCondLst>
                            <p:childTnLst>
                              <p:par>
                                <p:cTn id="43" presetID="21" presetClass="entr" presetSubtype="1"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heel(1)">
                                      <p:cBhvr>
                                        <p:cTn id="45" dur="2000"/>
                                        <p:tgtEl>
                                          <p:spTgt spid="12"/>
                                        </p:tgtEl>
                                      </p:cBhvr>
                                    </p:animEffect>
                                  </p:childTnLst>
                                </p:cTn>
                              </p:par>
                            </p:childTnLst>
                          </p:cTn>
                        </p:par>
                        <p:par>
                          <p:cTn id="46" fill="hold">
                            <p:stCondLst>
                              <p:cond delay="18400"/>
                            </p:stCondLst>
                            <p:childTnLst>
                              <p:par>
                                <p:cTn id="47" presetID="21" presetClass="entr" presetSubtype="1"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heel(1)">
                                      <p:cBhvr>
                                        <p:cTn id="49" dur="2000"/>
                                        <p:tgtEl>
                                          <p:spTgt spid="14"/>
                                        </p:tgtEl>
                                      </p:cBhvr>
                                    </p:animEffect>
                                  </p:childTnLst>
                                </p:cTn>
                              </p:par>
                            </p:childTnLst>
                          </p:cTn>
                        </p:par>
                        <p:par>
                          <p:cTn id="50" fill="hold">
                            <p:stCondLst>
                              <p:cond delay="20400"/>
                            </p:stCondLst>
                            <p:childTnLst>
                              <p:par>
                                <p:cTn id="51" presetID="1" presetClass="entr" presetSubtype="0"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par>
                          <p:cTn id="53" fill="hold">
                            <p:stCondLst>
                              <p:cond delay="20400"/>
                            </p:stCondLst>
                            <p:childTnLst>
                              <p:par>
                                <p:cTn id="54" presetID="21" presetClass="entr" presetSubtype="1" fill="hold"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heel(1)">
                                      <p:cBhvr>
                                        <p:cTn id="56" dur="1600"/>
                                        <p:tgtEl>
                                          <p:spTgt spid="4"/>
                                        </p:tgtEl>
                                      </p:cBhvr>
                                    </p:animEffect>
                                  </p:childTnLst>
                                </p:cTn>
                              </p:par>
                            </p:childTnLst>
                          </p:cTn>
                        </p:par>
                        <p:par>
                          <p:cTn id="57" fill="hold">
                            <p:stCondLst>
                              <p:cond delay="22000"/>
                            </p:stCondLst>
                            <p:childTnLst>
                              <p:par>
                                <p:cTn id="58" presetID="6" presetClass="entr" presetSubtype="16"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circle(in)">
                                      <p:cBhvr>
                                        <p:cTn id="60" dur="2000"/>
                                        <p:tgtEl>
                                          <p:spTgt spid="18"/>
                                        </p:tgtEl>
                                      </p:cBhvr>
                                    </p:animEffect>
                                  </p:childTnLst>
                                </p:cTn>
                              </p:par>
                            </p:childTnLst>
                          </p:cTn>
                        </p:par>
                        <p:par>
                          <p:cTn id="61" fill="hold">
                            <p:stCondLst>
                              <p:cond delay="24000"/>
                            </p:stCondLst>
                            <p:childTnLst>
                              <p:par>
                                <p:cTn id="62" presetID="21" presetClass="entr" presetSubtype="1"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heel(1)">
                                      <p:cBhvr>
                                        <p:cTn id="64" dur="2000"/>
                                        <p:tgtEl>
                                          <p:spTgt spid="16"/>
                                        </p:tgtEl>
                                      </p:cBhvr>
                                    </p:animEffect>
                                  </p:childTnLst>
                                </p:cTn>
                              </p:par>
                            </p:childTnLst>
                          </p:cTn>
                        </p:par>
                        <p:par>
                          <p:cTn id="65" fill="hold">
                            <p:stCondLst>
                              <p:cond delay="26000"/>
                            </p:stCondLst>
                            <p:childTnLst>
                              <p:par>
                                <p:cTn id="66" presetID="6" presetClass="entr" presetSubtype="16" fill="hold" grpId="0" nodeType="after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circle(in)">
                                      <p:cBhvr>
                                        <p:cTn id="68" dur="2000"/>
                                        <p:tgtEl>
                                          <p:spTgt spid="21"/>
                                        </p:tgtEl>
                                      </p:cBhvr>
                                    </p:animEffect>
                                  </p:childTnLst>
                                </p:cTn>
                              </p:par>
                            </p:childTnLst>
                          </p:cTn>
                        </p:par>
                        <p:par>
                          <p:cTn id="69" fill="hold">
                            <p:stCondLst>
                              <p:cond delay="28000"/>
                            </p:stCondLst>
                            <p:childTnLst>
                              <p:par>
                                <p:cTn id="70" presetID="22" presetClass="entr" presetSubtype="4" fill="hold"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down)">
                                      <p:cBhvr>
                                        <p:cTn id="72" dur="500"/>
                                        <p:tgtEl>
                                          <p:spTgt spid="19"/>
                                        </p:tgtEl>
                                      </p:cBhvr>
                                    </p:animEffect>
                                  </p:childTnLst>
                                </p:cTn>
                              </p:par>
                            </p:childTnLst>
                          </p:cTn>
                        </p:par>
                        <p:par>
                          <p:cTn id="73" fill="hold">
                            <p:stCondLst>
                              <p:cond delay="28500"/>
                            </p:stCondLst>
                            <p:childTnLst>
                              <p:par>
                                <p:cTn id="74" presetID="1" presetClass="entr" presetSubtype="0" fill="hold" grpId="0" nodeType="afterEffect">
                                  <p:stCondLst>
                                    <p:cond delay="0"/>
                                  </p:stCondLst>
                                  <p:childTnLst>
                                    <p:set>
                                      <p:cBhvr>
                                        <p:cTn id="75" dur="1" fill="hold">
                                          <p:stCondLst>
                                            <p:cond delay="0"/>
                                          </p:stCondLst>
                                        </p:cTn>
                                        <p:tgtEl>
                                          <p:spTgt spid="23"/>
                                        </p:tgtEl>
                                        <p:attrNameLst>
                                          <p:attrName>style.visibility</p:attrName>
                                        </p:attrNameLst>
                                      </p:cBhvr>
                                      <p:to>
                                        <p:strVal val="visible"/>
                                      </p:to>
                                    </p:set>
                                  </p:childTnLst>
                                </p:cTn>
                              </p:par>
                            </p:childTnLst>
                          </p:cTn>
                        </p:par>
                        <p:par>
                          <p:cTn id="76" fill="hold">
                            <p:stCondLst>
                              <p:cond delay="28500"/>
                            </p:stCondLst>
                            <p:childTnLst>
                              <p:par>
                                <p:cTn id="77" presetID="21" presetClass="entr" presetSubtype="1" fill="hold" nodeType="after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heel(1)">
                                      <p:cBhvr>
                                        <p:cTn id="79" dur="2000"/>
                                        <p:tgtEl>
                                          <p:spTgt spid="22"/>
                                        </p:tgtEl>
                                      </p:cBhvr>
                                    </p:animEffect>
                                  </p:childTnLst>
                                </p:cTn>
                              </p:par>
                            </p:childTnLst>
                          </p:cTn>
                        </p:par>
                        <p:par>
                          <p:cTn id="80" fill="hold">
                            <p:stCondLst>
                              <p:cond delay="30500"/>
                            </p:stCondLst>
                            <p:childTnLst>
                              <p:par>
                                <p:cTn id="81" presetID="21" presetClass="entr" presetSubtype="1" fill="hold" nodeType="after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wheel(1)">
                                      <p:cBhvr>
                                        <p:cTn id="83" dur="2000"/>
                                        <p:tgtEl>
                                          <p:spTgt spid="24"/>
                                        </p:tgtEl>
                                      </p:cBhvr>
                                    </p:animEffect>
                                  </p:childTnLst>
                                </p:cTn>
                              </p:par>
                            </p:childTnLst>
                          </p:cTn>
                        </p:par>
                        <p:par>
                          <p:cTn id="84" fill="hold">
                            <p:stCondLst>
                              <p:cond delay="32500"/>
                            </p:stCondLst>
                            <p:childTnLst>
                              <p:par>
                                <p:cTn id="85" presetID="21" presetClass="entr" presetSubtype="1" fill="hold" nodeType="after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wheel(1)">
                                      <p:cBhvr>
                                        <p:cTn id="8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20" grpId="0"/>
      <p:bldP spid="21"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838200" y="253278"/>
            <a:ext cx="10515600" cy="1325563"/>
          </a:xfrm>
        </p:spPr>
        <p:txBody>
          <a:bodyPr/>
          <a:lstStyle/>
          <a:p>
            <a:r>
              <a:rPr lang="en-US" dirty="0"/>
              <a:t>Adults Value Badges, too</a:t>
            </a:r>
          </a:p>
        </p:txBody>
      </p:sp>
      <p:sp>
        <p:nvSpPr>
          <p:cNvPr id="15" name="TextBox 14"/>
          <p:cNvSpPr txBox="1"/>
          <p:nvPr/>
        </p:nvSpPr>
        <p:spPr>
          <a:xfrm>
            <a:off x="890364" y="1424670"/>
            <a:ext cx="385445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Even adults use “badging” as a way to </a:t>
            </a:r>
            <a:b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validate authority, promote talent and</a:t>
            </a:r>
            <a:b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recognize performance.</a:t>
            </a:r>
          </a:p>
        </p:txBody>
      </p:sp>
      <p:sp>
        <p:nvSpPr>
          <p:cNvPr id="23" name="TextBox 22"/>
          <p:cNvSpPr txBox="1"/>
          <p:nvPr/>
        </p:nvSpPr>
        <p:spPr>
          <a:xfrm>
            <a:off x="3094039" y="6110284"/>
            <a:ext cx="43022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5A5A5">
                    <a:lumMod val="75000"/>
                  </a:srgbClr>
                </a:solidFill>
                <a:effectLst/>
                <a:uLnTx/>
                <a:uFillTx/>
                <a:latin typeface="Calibri" panose="020F0502020204030204"/>
                <a:ea typeface="+mn-ea"/>
                <a:cs typeface="+mn-cs"/>
              </a:rPr>
              <a:t>Each has responsibilities for the holder</a:t>
            </a: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5996" y="1015679"/>
            <a:ext cx="952500" cy="952500"/>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6892" y="1593344"/>
            <a:ext cx="2063279" cy="1143168"/>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8039" y="2946362"/>
            <a:ext cx="1900258" cy="1900258"/>
          </a:xfrm>
          <a:prstGeom prst="rect">
            <a:avLst/>
          </a:prstGeom>
        </p:spPr>
      </p:pic>
      <p:grpSp>
        <p:nvGrpSpPr>
          <p:cNvPr id="18432" name="Group 18431"/>
          <p:cNvGrpSpPr/>
          <p:nvPr/>
        </p:nvGrpSpPr>
        <p:grpSpPr>
          <a:xfrm>
            <a:off x="7889394" y="3547405"/>
            <a:ext cx="2732768" cy="3032123"/>
            <a:chOff x="6042373" y="3688062"/>
            <a:chExt cx="2440557" cy="3032123"/>
          </a:xfrm>
        </p:grpSpPr>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9826" t="16422" r="8434" b="27407"/>
            <a:stretch/>
          </p:blipFill>
          <p:spPr>
            <a:xfrm>
              <a:off x="6042373" y="3688062"/>
              <a:ext cx="2440557" cy="1170878"/>
            </a:xfrm>
            <a:prstGeom prst="rect">
              <a:avLst/>
            </a:prstGeom>
          </p:spPr>
        </p:pic>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2373" y="4887946"/>
              <a:ext cx="2440557" cy="1832239"/>
            </a:xfrm>
            <a:prstGeom prst="rect">
              <a:avLst/>
            </a:prstGeom>
          </p:spPr>
        </p:pic>
      </p:grpSp>
      <p:pic>
        <p:nvPicPr>
          <p:cNvPr id="18435" name="Picture 184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02536" y="2175584"/>
            <a:ext cx="2181225" cy="112395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4535" y="2391780"/>
            <a:ext cx="1311139" cy="1311139"/>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5066" y="4954384"/>
            <a:ext cx="1200150" cy="904875"/>
          </a:xfrm>
          <a:prstGeom prst="rect">
            <a:avLst/>
          </a:prstGeom>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50838" y="4846620"/>
            <a:ext cx="1169339" cy="1169339"/>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14427" y="3523205"/>
            <a:ext cx="2051355" cy="1207890"/>
          </a:xfrm>
          <a:prstGeom prst="rect">
            <a:avLst/>
          </a:prstGeom>
        </p:spPr>
      </p:pic>
      <p:pic>
        <p:nvPicPr>
          <p:cNvPr id="18438" name="Picture 18437"/>
          <p:cNvPicPr>
            <a:picLocks noChangeAspect="1"/>
          </p:cNvPicPr>
          <p:nvPr/>
        </p:nvPicPr>
        <p:blipFill rotWithShape="1">
          <a:blip r:embed="rId13">
            <a:extLst>
              <a:ext uri="{28A0092B-C50C-407E-A947-70E740481C1C}">
                <a14:useLocalDpi xmlns:a14="http://schemas.microsoft.com/office/drawing/2010/main" val="0"/>
              </a:ext>
            </a:extLst>
          </a:blip>
          <a:srcRect l="32693" t="-2511" r="31343" b="2511"/>
          <a:stretch/>
        </p:blipFill>
        <p:spPr>
          <a:xfrm>
            <a:off x="2396936" y="2847523"/>
            <a:ext cx="1443511" cy="2569320"/>
          </a:xfrm>
          <a:prstGeom prst="rect">
            <a:avLst/>
          </a:prstGeom>
        </p:spPr>
      </p:pic>
      <p:pic>
        <p:nvPicPr>
          <p:cNvPr id="18439" name="Picture 1843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14415" y="5233984"/>
            <a:ext cx="714375" cy="876300"/>
          </a:xfrm>
          <a:prstGeom prst="rect">
            <a:avLst/>
          </a:prstGeom>
        </p:spPr>
      </p:pic>
    </p:spTree>
    <p:extLst>
      <p:ext uri="{BB962C8B-B14F-4D97-AF65-F5344CB8AC3E}">
        <p14:creationId xmlns:p14="http://schemas.microsoft.com/office/powerpoint/2010/main" val="4725270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18432"/>
                                        </p:tgtEl>
                                        <p:attrNameLst>
                                          <p:attrName>style.visibility</p:attrName>
                                        </p:attrNameLst>
                                      </p:cBhvr>
                                      <p:to>
                                        <p:strVal val="visible"/>
                                      </p:to>
                                    </p:set>
                                    <p:animEffect transition="in" filter="barn(inVertical)">
                                      <p:cBhvr>
                                        <p:cTn id="22" dur="500"/>
                                        <p:tgtEl>
                                          <p:spTgt spid="18432"/>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par>
                          <p:cTn id="27" fill="hold">
                            <p:stCondLst>
                              <p:cond delay="2500"/>
                            </p:stCondLst>
                            <p:childTnLst>
                              <p:par>
                                <p:cTn id="28" presetID="1"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par>
                          <p:cTn id="30" fill="hold">
                            <p:stCondLst>
                              <p:cond delay="2500"/>
                            </p:stCondLst>
                            <p:childTnLst>
                              <p:par>
                                <p:cTn id="31" presetID="16" presetClass="entr" presetSubtype="21"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1000"/>
                                        <p:tgtEl>
                                          <p:spTgt spid="28"/>
                                        </p:tgtEl>
                                      </p:cBhvr>
                                    </p:animEffect>
                                  </p:childTnLst>
                                </p:cTn>
                              </p:par>
                            </p:childTnLst>
                          </p:cTn>
                        </p:par>
                        <p:par>
                          <p:cTn id="34" fill="hold">
                            <p:stCondLst>
                              <p:cond delay="3500"/>
                            </p:stCondLst>
                            <p:childTnLst>
                              <p:par>
                                <p:cTn id="35" presetID="16" presetClass="entr" presetSubtype="21"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par>
                          <p:cTn id="38" fill="hold">
                            <p:stCondLst>
                              <p:cond delay="4000"/>
                            </p:stCondLst>
                            <p:childTnLst>
                              <p:par>
                                <p:cTn id="39" presetID="16" presetClass="entr" presetSubtype="21"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par>
                          <p:cTn id="42" fill="hold">
                            <p:stCondLst>
                              <p:cond delay="4500"/>
                            </p:stCondLst>
                            <p:childTnLst>
                              <p:par>
                                <p:cTn id="43" presetID="16" presetClass="entr" presetSubtype="21" fill="hold" nodeType="afterEffect">
                                  <p:stCondLst>
                                    <p:cond delay="0"/>
                                  </p:stCondLst>
                                  <p:childTnLst>
                                    <p:set>
                                      <p:cBhvr>
                                        <p:cTn id="44" dur="1" fill="hold">
                                          <p:stCondLst>
                                            <p:cond delay="0"/>
                                          </p:stCondLst>
                                        </p:cTn>
                                        <p:tgtEl>
                                          <p:spTgt spid="18435"/>
                                        </p:tgtEl>
                                        <p:attrNameLst>
                                          <p:attrName>style.visibility</p:attrName>
                                        </p:attrNameLst>
                                      </p:cBhvr>
                                      <p:to>
                                        <p:strVal val="visible"/>
                                      </p:to>
                                    </p:set>
                                    <p:animEffect transition="in" filter="barn(inVertical)">
                                      <p:cBhvr>
                                        <p:cTn id="45" dur="500"/>
                                        <p:tgtEl>
                                          <p:spTgt spid="18435"/>
                                        </p:tgtEl>
                                      </p:cBhvr>
                                    </p:animEffect>
                                  </p:childTnLst>
                                </p:cTn>
                              </p:par>
                            </p:childTnLst>
                          </p:cTn>
                        </p:par>
                        <p:par>
                          <p:cTn id="46" fill="hold">
                            <p:stCondLst>
                              <p:cond delay="5000"/>
                            </p:stCondLst>
                            <p:childTnLst>
                              <p:par>
                                <p:cTn id="47" presetID="16" presetClass="entr" presetSubtype="21" fill="hold" nodeType="afterEffect">
                                  <p:stCondLst>
                                    <p:cond delay="0"/>
                                  </p:stCondLst>
                                  <p:childTnLst>
                                    <p:set>
                                      <p:cBhvr>
                                        <p:cTn id="48" dur="1" fill="hold">
                                          <p:stCondLst>
                                            <p:cond delay="0"/>
                                          </p:stCondLst>
                                        </p:cTn>
                                        <p:tgtEl>
                                          <p:spTgt spid="18438"/>
                                        </p:tgtEl>
                                        <p:attrNameLst>
                                          <p:attrName>style.visibility</p:attrName>
                                        </p:attrNameLst>
                                      </p:cBhvr>
                                      <p:to>
                                        <p:strVal val="visible"/>
                                      </p:to>
                                    </p:set>
                                    <p:animEffect transition="in" filter="barn(inVertical)">
                                      <p:cBhvr>
                                        <p:cTn id="49" dur="500"/>
                                        <p:tgtEl>
                                          <p:spTgt spid="18438"/>
                                        </p:tgtEl>
                                      </p:cBhvr>
                                    </p:animEffect>
                                  </p:childTnLst>
                                </p:cTn>
                              </p:par>
                              <p:par>
                                <p:cTn id="50" presetID="16" presetClass="entr" presetSubtype="21" fill="hold" nodeType="withEffect">
                                  <p:stCondLst>
                                    <p:cond delay="0"/>
                                  </p:stCondLst>
                                  <p:childTnLst>
                                    <p:set>
                                      <p:cBhvr>
                                        <p:cTn id="51" dur="1" fill="hold">
                                          <p:stCondLst>
                                            <p:cond delay="0"/>
                                          </p:stCondLst>
                                        </p:cTn>
                                        <p:tgtEl>
                                          <p:spTgt spid="18439"/>
                                        </p:tgtEl>
                                        <p:attrNameLst>
                                          <p:attrName>style.visibility</p:attrName>
                                        </p:attrNameLst>
                                      </p:cBhvr>
                                      <p:to>
                                        <p:strVal val="visible"/>
                                      </p:to>
                                    </p:set>
                                    <p:animEffect transition="in" filter="barn(inVertical)">
                                      <p:cBhvr>
                                        <p:cTn id="52" dur="100"/>
                                        <p:tgtEl>
                                          <p:spTgt spid="18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BC4EB-7749-45B9-8740-9A23273A5875}"/>
              </a:ext>
            </a:extLst>
          </p:cNvPr>
          <p:cNvSpPr>
            <a:spLocks noGrp="1"/>
          </p:cNvSpPr>
          <p:nvPr>
            <p:ph type="title"/>
          </p:nvPr>
        </p:nvSpPr>
        <p:spPr>
          <a:xfrm>
            <a:off x="838200" y="365125"/>
            <a:ext cx="6349181" cy="1325563"/>
          </a:xfrm>
        </p:spPr>
        <p:txBody>
          <a:bodyPr>
            <a:normAutofit/>
          </a:bodyPr>
          <a:lstStyle/>
          <a:p>
            <a:r>
              <a:rPr lang="en-US" sz="4000" dirty="0"/>
              <a:t>The Challenge: Lack of Universal Definition</a:t>
            </a:r>
          </a:p>
        </p:txBody>
      </p:sp>
      <p:sp>
        <p:nvSpPr>
          <p:cNvPr id="3" name="Content Placeholder 2">
            <a:extLst>
              <a:ext uri="{FF2B5EF4-FFF2-40B4-BE49-F238E27FC236}">
                <a16:creationId xmlns:a16="http://schemas.microsoft.com/office/drawing/2014/main" id="{17C9CAE2-DE7E-4079-BD61-D9DAB832243A}"/>
              </a:ext>
            </a:extLst>
          </p:cNvPr>
          <p:cNvSpPr>
            <a:spLocks noGrp="1"/>
          </p:cNvSpPr>
          <p:nvPr>
            <p:ph idx="1"/>
          </p:nvPr>
        </p:nvSpPr>
        <p:spPr>
          <a:xfrm>
            <a:off x="838200" y="1963277"/>
            <a:ext cx="6113206" cy="4351338"/>
          </a:xfrm>
        </p:spPr>
        <p:txBody>
          <a:bodyPr/>
          <a:lstStyle/>
          <a:p>
            <a:r>
              <a:rPr lang="en-US" dirty="0"/>
              <a:t>Size</a:t>
            </a:r>
          </a:p>
          <a:p>
            <a:pPr>
              <a:spcBef>
                <a:spcPts val="2400"/>
              </a:spcBef>
            </a:pPr>
            <a:r>
              <a:rPr lang="en-US" dirty="0"/>
              <a:t>Requirements</a:t>
            </a:r>
          </a:p>
          <a:p>
            <a:pPr>
              <a:spcBef>
                <a:spcPts val="2400"/>
              </a:spcBef>
            </a:pPr>
            <a:r>
              <a:rPr lang="en-US" dirty="0"/>
              <a:t>Purpose</a:t>
            </a:r>
          </a:p>
        </p:txBody>
      </p:sp>
      <p:cxnSp>
        <p:nvCxnSpPr>
          <p:cNvPr id="5" name="Straight Connector 4">
            <a:extLst>
              <a:ext uri="{FF2B5EF4-FFF2-40B4-BE49-F238E27FC236}">
                <a16:creationId xmlns:a16="http://schemas.microsoft.com/office/drawing/2014/main" id="{B287CFF8-49FF-4BCD-A1BD-C778143547E8}"/>
              </a:ext>
            </a:extLst>
          </p:cNvPr>
          <p:cNvCxnSpPr/>
          <p:nvPr/>
        </p:nvCxnSpPr>
        <p:spPr>
          <a:xfrm>
            <a:off x="970885" y="1690688"/>
            <a:ext cx="9815804"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7" name="Picture 6" descr="A close up of a toy&#10;&#10;Description automatically generated">
            <a:extLst>
              <a:ext uri="{FF2B5EF4-FFF2-40B4-BE49-F238E27FC236}">
                <a16:creationId xmlns:a16="http://schemas.microsoft.com/office/drawing/2014/main" id="{013BE48B-D53E-4A55-8C0A-204F1DC1E20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32439" y="438788"/>
            <a:ext cx="5159561" cy="5159561"/>
          </a:xfrm>
          <a:prstGeom prst="rect">
            <a:avLst/>
          </a:prstGeom>
        </p:spPr>
      </p:pic>
    </p:spTree>
    <p:extLst>
      <p:ext uri="{BB962C8B-B14F-4D97-AF65-F5344CB8AC3E}">
        <p14:creationId xmlns:p14="http://schemas.microsoft.com/office/powerpoint/2010/main" val="3503769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A94C39CE-BE70-4682-970B-87CDECB07902}"/>
              </a:ext>
            </a:extLst>
          </p:cNvPr>
          <p:cNvSpPr>
            <a:spLocks noGrp="1" noChangeArrowheads="1"/>
          </p:cNvSpPr>
          <p:nvPr>
            <p:ph type="title"/>
          </p:nvPr>
        </p:nvSpPr>
        <p:spPr>
          <a:xfrm>
            <a:off x="1025007" y="261938"/>
            <a:ext cx="6838950" cy="1006475"/>
          </a:xfrm>
        </p:spPr>
        <p:txBody>
          <a:bodyPr/>
          <a:lstStyle/>
          <a:p>
            <a:r>
              <a:rPr lang="en-US" altLang="en-US" sz="3600" dirty="0"/>
              <a:t>What’s the Difference</a:t>
            </a:r>
          </a:p>
        </p:txBody>
      </p:sp>
      <p:graphicFrame>
        <p:nvGraphicFramePr>
          <p:cNvPr id="5" name="Content Placeholder 4">
            <a:extLst>
              <a:ext uri="{FF2B5EF4-FFF2-40B4-BE49-F238E27FC236}">
                <a16:creationId xmlns:a16="http://schemas.microsoft.com/office/drawing/2014/main" id="{8F883EBD-0F1C-4A3E-9B90-D6DDC75101B6}"/>
              </a:ext>
            </a:extLst>
          </p:cNvPr>
          <p:cNvGraphicFramePr>
            <a:graphicFrameLocks noGrp="1"/>
          </p:cNvGraphicFramePr>
          <p:nvPr>
            <p:ph idx="1"/>
          </p:nvPr>
        </p:nvGraphicFramePr>
        <p:xfrm>
          <a:off x="1025007" y="1268413"/>
          <a:ext cx="10069089" cy="4981775"/>
        </p:xfrm>
        <a:graphic>
          <a:graphicData uri="http://schemas.openxmlformats.org/drawingml/2006/table">
            <a:tbl>
              <a:tblPr firstRow="1" bandRow="1">
                <a:tableStyleId>{D27102A9-8310-4765-A935-A1911B00CA55}</a:tableStyleId>
              </a:tblPr>
              <a:tblGrid>
                <a:gridCol w="3733605">
                  <a:extLst>
                    <a:ext uri="{9D8B030D-6E8A-4147-A177-3AD203B41FA5}">
                      <a16:colId xmlns:a16="http://schemas.microsoft.com/office/drawing/2014/main" val="20000"/>
                    </a:ext>
                  </a:extLst>
                </a:gridCol>
                <a:gridCol w="3361377">
                  <a:extLst>
                    <a:ext uri="{9D8B030D-6E8A-4147-A177-3AD203B41FA5}">
                      <a16:colId xmlns:a16="http://schemas.microsoft.com/office/drawing/2014/main" val="20001"/>
                    </a:ext>
                  </a:extLst>
                </a:gridCol>
                <a:gridCol w="2974107">
                  <a:extLst>
                    <a:ext uri="{9D8B030D-6E8A-4147-A177-3AD203B41FA5}">
                      <a16:colId xmlns:a16="http://schemas.microsoft.com/office/drawing/2014/main" val="20002"/>
                    </a:ext>
                  </a:extLst>
                </a:gridCol>
              </a:tblGrid>
              <a:tr h="562165">
                <a:tc>
                  <a:txBody>
                    <a:bodyPr/>
                    <a:lstStyle/>
                    <a:p>
                      <a:pPr algn="ctr"/>
                      <a:r>
                        <a:rPr lang="en-US" sz="2200" dirty="0">
                          <a:solidFill>
                            <a:schemeClr val="accent1">
                              <a:lumMod val="75000"/>
                            </a:schemeClr>
                          </a:solidFill>
                        </a:rPr>
                        <a:t>Certificates</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75000"/>
                            </a:schemeClr>
                          </a:solidFill>
                        </a:rPr>
                        <a:t>Micro-Credentials</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75000"/>
                            </a:schemeClr>
                          </a:solidFill>
                        </a:rPr>
                        <a:t>Certifications</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252981">
                <a:tc>
                  <a:txBody>
                    <a:bodyPr/>
                    <a:lstStyle/>
                    <a:p>
                      <a:pPr algn="ctr">
                        <a:lnSpc>
                          <a:spcPct val="90000"/>
                        </a:lnSpc>
                        <a:spcBef>
                          <a:spcPct val="60000"/>
                        </a:spcBef>
                      </a:pPr>
                      <a:r>
                        <a:rPr lang="en-US" altLang="en-US" sz="2000" b="0" dirty="0">
                          <a:solidFill>
                            <a:schemeClr val="accent1">
                              <a:lumMod val="75000"/>
                            </a:schemeClr>
                          </a:solidFill>
                        </a:rPr>
                        <a:t>Not time limited,</a:t>
                      </a:r>
                      <a:r>
                        <a:rPr lang="en-US" altLang="en-US" sz="2000" b="0" baseline="0" dirty="0">
                          <a:solidFill>
                            <a:schemeClr val="accent1">
                              <a:lumMod val="75000"/>
                            </a:schemeClr>
                          </a:solidFill>
                        </a:rPr>
                        <a:t> </a:t>
                      </a:r>
                    </a:p>
                    <a:p>
                      <a:pPr algn="ctr">
                        <a:lnSpc>
                          <a:spcPct val="90000"/>
                        </a:lnSpc>
                        <a:spcBef>
                          <a:spcPts val="0"/>
                        </a:spcBef>
                      </a:pPr>
                      <a:r>
                        <a:rPr lang="en-US" altLang="en-US" sz="2000" b="0" baseline="0" dirty="0">
                          <a:solidFill>
                            <a:schemeClr val="accent1">
                              <a:lumMod val="75000"/>
                            </a:schemeClr>
                          </a:solidFill>
                        </a:rPr>
                        <a:t>no maintenance</a:t>
                      </a:r>
                    </a:p>
                    <a:p>
                      <a:pPr algn="ctr">
                        <a:lnSpc>
                          <a:spcPct val="90000"/>
                        </a:lnSpc>
                        <a:spcBef>
                          <a:spcPts val="1800"/>
                        </a:spcBef>
                      </a:pPr>
                      <a:r>
                        <a:rPr lang="en-US" altLang="en-US" sz="2000" b="0" baseline="0" dirty="0">
                          <a:solidFill>
                            <a:schemeClr val="accent1">
                              <a:lumMod val="75000"/>
                            </a:schemeClr>
                          </a:solidFill>
                        </a:rPr>
                        <a:t>Are developmental</a:t>
                      </a:r>
                      <a:endParaRPr lang="en-US" altLang="en-US" sz="2000" b="0" dirty="0">
                        <a:solidFill>
                          <a:schemeClr val="accent1">
                            <a:lumMod val="75000"/>
                          </a:schemeClr>
                        </a:solidFill>
                      </a:endParaRPr>
                    </a:p>
                    <a:p>
                      <a:pPr algn="ctr">
                        <a:lnSpc>
                          <a:spcPct val="90000"/>
                        </a:lnSpc>
                        <a:spcBef>
                          <a:spcPts val="2400"/>
                        </a:spcBef>
                      </a:pPr>
                      <a:r>
                        <a:rPr lang="en-US" altLang="en-US" sz="2000" b="0" dirty="0">
                          <a:solidFill>
                            <a:schemeClr val="accent1">
                              <a:lumMod val="75000"/>
                            </a:schemeClr>
                          </a:solidFill>
                        </a:rPr>
                        <a:t>Based on educational content </a:t>
                      </a:r>
                    </a:p>
                    <a:p>
                      <a:pPr algn="ctr">
                        <a:lnSpc>
                          <a:spcPct val="90000"/>
                        </a:lnSpc>
                        <a:spcBef>
                          <a:spcPct val="60000"/>
                        </a:spcBef>
                      </a:pPr>
                      <a:endParaRPr lang="en-US" altLang="en-US" sz="2000" b="0" dirty="0">
                        <a:solidFill>
                          <a:schemeClr val="accent1">
                            <a:lumMod val="75000"/>
                          </a:schemeClr>
                        </a:solidFill>
                      </a:endParaRPr>
                    </a:p>
                    <a:p>
                      <a:pPr algn="ctr">
                        <a:lnSpc>
                          <a:spcPct val="90000"/>
                        </a:lnSpc>
                        <a:spcBef>
                          <a:spcPct val="60000"/>
                        </a:spcBef>
                      </a:pPr>
                      <a:r>
                        <a:rPr lang="en-US" altLang="en-US" sz="2000" b="0" dirty="0">
                          <a:solidFill>
                            <a:schemeClr val="accent1">
                              <a:lumMod val="75000"/>
                            </a:schemeClr>
                          </a:solidFill>
                        </a:rPr>
                        <a:t>May/may not assess accomplishment of training objectives</a:t>
                      </a:r>
                    </a:p>
                    <a:p>
                      <a:pPr algn="ctr">
                        <a:lnSpc>
                          <a:spcPct val="90000"/>
                        </a:lnSpc>
                        <a:spcBef>
                          <a:spcPct val="60000"/>
                        </a:spcBef>
                      </a:pPr>
                      <a:r>
                        <a:rPr lang="en-US" altLang="en-US" sz="2000" b="0" dirty="0">
                          <a:solidFill>
                            <a:schemeClr val="accent1">
                              <a:lumMod val="75000"/>
                            </a:schemeClr>
                          </a:solidFill>
                        </a:rPr>
                        <a:t>Oversight non issue</a:t>
                      </a:r>
                    </a:p>
                    <a:p>
                      <a:pPr algn="ctr">
                        <a:lnSpc>
                          <a:spcPct val="90000"/>
                        </a:lnSpc>
                        <a:spcBef>
                          <a:spcPts val="1800"/>
                        </a:spcBef>
                      </a:pPr>
                      <a:r>
                        <a:rPr lang="en-US" altLang="en-US" sz="2000" b="0" dirty="0">
                          <a:solidFill>
                            <a:schemeClr val="accent1">
                              <a:lumMod val="75000"/>
                            </a:schemeClr>
                          </a:solidFill>
                        </a:rPr>
                        <a:t>May or may not give a mark or badge</a:t>
                      </a:r>
                      <a:endParaRPr lang="en-US" sz="2000" dirty="0">
                        <a:solidFill>
                          <a:schemeClr val="accent1">
                            <a:lumMod val="75000"/>
                          </a:schemeClr>
                        </a:solidFill>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bg2">
                              <a:lumMod val="75000"/>
                            </a:schemeClr>
                          </a:solidFill>
                        </a:rPr>
                        <a:t>Either</a:t>
                      </a:r>
                    </a:p>
                    <a:p>
                      <a:pPr algn="ctr"/>
                      <a:endParaRPr lang="en-US" sz="1600" dirty="0">
                        <a:solidFill>
                          <a:schemeClr val="bg2">
                            <a:lumMod val="75000"/>
                          </a:schemeClr>
                        </a:solidFill>
                      </a:endParaRPr>
                    </a:p>
                    <a:p>
                      <a:pPr marL="0" lvl="1" indent="0" algn="ctr">
                        <a:spcBef>
                          <a:spcPts val="1200"/>
                        </a:spcBef>
                        <a:buFont typeface="Arial" panose="020B0604020202020204" pitchFamily="34" charset="0"/>
                        <a:buNone/>
                      </a:pPr>
                      <a:r>
                        <a:rPr lang="en-US" sz="1600" b="0" dirty="0">
                          <a:solidFill>
                            <a:schemeClr val="bg2">
                              <a:lumMod val="75000"/>
                            </a:schemeClr>
                          </a:solidFill>
                        </a:rPr>
                        <a:t>Developmental</a:t>
                      </a:r>
                    </a:p>
                    <a:p>
                      <a:pPr marL="0" lvl="1" indent="0" algn="ctr">
                        <a:spcBef>
                          <a:spcPts val="2400"/>
                        </a:spcBef>
                        <a:buFont typeface="Arial" panose="020B0604020202020204" pitchFamily="34" charset="0"/>
                        <a:buNone/>
                      </a:pPr>
                      <a:r>
                        <a:rPr lang="en-US" sz="1600" b="0" dirty="0">
                          <a:solidFill>
                            <a:schemeClr val="bg2">
                              <a:lumMod val="75000"/>
                            </a:schemeClr>
                          </a:solidFill>
                        </a:rPr>
                        <a:t>Based on educational content or discrete parts of a job</a:t>
                      </a:r>
                    </a:p>
                    <a:p>
                      <a:pPr marL="0" lvl="1" indent="0">
                        <a:spcBef>
                          <a:spcPts val="1200"/>
                        </a:spcBef>
                        <a:buFont typeface="Arial" panose="020B0604020202020204" pitchFamily="34" charset="0"/>
                        <a:buNone/>
                      </a:pPr>
                      <a:endParaRPr lang="en-US" sz="1600" b="0" dirty="0">
                        <a:solidFill>
                          <a:schemeClr val="bg2">
                            <a:lumMod val="75000"/>
                          </a:schemeClr>
                        </a:solidFill>
                      </a:endParaRPr>
                    </a:p>
                    <a:p>
                      <a:pPr marL="0" lvl="1" indent="0" algn="ctr">
                        <a:spcBef>
                          <a:spcPts val="600"/>
                        </a:spcBef>
                        <a:buFont typeface="Arial" panose="020B0604020202020204" pitchFamily="34" charset="0"/>
                        <a:buNone/>
                      </a:pPr>
                      <a:r>
                        <a:rPr lang="en-US" sz="1600" b="0" dirty="0">
                          <a:solidFill>
                            <a:schemeClr val="bg2">
                              <a:lumMod val="75000"/>
                            </a:schemeClr>
                          </a:solidFill>
                        </a:rPr>
                        <a:t>Have assessments</a:t>
                      </a:r>
                    </a:p>
                    <a:p>
                      <a:pPr marL="0" lvl="1" indent="0" algn="ctr">
                        <a:spcBef>
                          <a:spcPts val="2400"/>
                        </a:spcBef>
                        <a:buFont typeface="Arial" panose="020B0604020202020204" pitchFamily="34" charset="0"/>
                        <a:buNone/>
                      </a:pPr>
                      <a:endParaRPr lang="en-US" sz="1600" b="0" dirty="0">
                        <a:solidFill>
                          <a:schemeClr val="bg2">
                            <a:lumMod val="75000"/>
                          </a:schemeClr>
                        </a:solidFill>
                      </a:endParaRPr>
                    </a:p>
                    <a:p>
                      <a:pPr marL="0" lvl="1" indent="0" algn="ctr">
                        <a:spcBef>
                          <a:spcPts val="0"/>
                        </a:spcBef>
                        <a:buFont typeface="Arial" panose="020B0604020202020204" pitchFamily="34" charset="0"/>
                        <a:buNone/>
                      </a:pPr>
                      <a:r>
                        <a:rPr lang="en-US" sz="1600" b="0" dirty="0">
                          <a:solidFill>
                            <a:schemeClr val="bg2">
                              <a:lumMod val="75000"/>
                            </a:schemeClr>
                          </a:solidFill>
                        </a:rPr>
                        <a:t>Have </a:t>
                      </a:r>
                      <a:r>
                        <a:rPr lang="en-US" sz="1600" b="0" baseline="0" dirty="0">
                          <a:solidFill>
                            <a:schemeClr val="bg2">
                              <a:lumMod val="75000"/>
                            </a:schemeClr>
                          </a:solidFill>
                        </a:rPr>
                        <a:t>o</a:t>
                      </a:r>
                      <a:r>
                        <a:rPr lang="en-US" sz="1600" b="0" dirty="0">
                          <a:solidFill>
                            <a:schemeClr val="bg2">
                              <a:lumMod val="75000"/>
                            </a:schemeClr>
                          </a:solidFill>
                        </a:rPr>
                        <a:t>versight</a:t>
                      </a:r>
                    </a:p>
                    <a:p>
                      <a:pPr marL="0" lvl="1" indent="0" algn="ctr">
                        <a:spcBef>
                          <a:spcPts val="1800"/>
                        </a:spcBef>
                        <a:buFont typeface="Arial" panose="020B0604020202020204" pitchFamily="34" charset="0"/>
                        <a:buNone/>
                      </a:pPr>
                      <a:r>
                        <a:rPr lang="en-US" sz="1600" b="0" dirty="0">
                          <a:solidFill>
                            <a:schemeClr val="bg2">
                              <a:lumMod val="75000"/>
                            </a:schemeClr>
                          </a:solidFill>
                        </a:rPr>
                        <a:t>Give either or both</a:t>
                      </a:r>
                      <a:endParaRPr lang="en-US" sz="1600" dirty="0">
                        <a:solidFill>
                          <a:schemeClr val="bg2">
                            <a:lumMod val="75000"/>
                          </a:schemeClr>
                        </a:solidFill>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90000"/>
                        </a:lnSpc>
                        <a:spcBef>
                          <a:spcPct val="60000"/>
                        </a:spcBef>
                      </a:pPr>
                      <a:r>
                        <a:rPr lang="en-US" altLang="en-US" sz="1600" b="0" dirty="0">
                          <a:solidFill>
                            <a:schemeClr val="bg2">
                              <a:lumMod val="75000"/>
                            </a:schemeClr>
                          </a:solidFill>
                        </a:rPr>
                        <a:t>Are time limited – </a:t>
                      </a:r>
                    </a:p>
                    <a:p>
                      <a:pPr algn="ctr">
                        <a:lnSpc>
                          <a:spcPct val="90000"/>
                        </a:lnSpc>
                        <a:spcBef>
                          <a:spcPts val="0"/>
                        </a:spcBef>
                      </a:pPr>
                      <a:r>
                        <a:rPr lang="en-US" altLang="en-US" sz="1600" b="0" dirty="0">
                          <a:solidFill>
                            <a:schemeClr val="bg2">
                              <a:lumMod val="75000"/>
                            </a:schemeClr>
                          </a:solidFill>
                        </a:rPr>
                        <a:t>require maintenance</a:t>
                      </a:r>
                    </a:p>
                    <a:p>
                      <a:pPr algn="ctr">
                        <a:lnSpc>
                          <a:spcPct val="90000"/>
                        </a:lnSpc>
                        <a:spcBef>
                          <a:spcPts val="1800"/>
                        </a:spcBef>
                      </a:pPr>
                      <a:r>
                        <a:rPr lang="en-US" altLang="en-US" sz="1600" b="0" dirty="0">
                          <a:solidFill>
                            <a:schemeClr val="bg2">
                              <a:lumMod val="75000"/>
                            </a:schemeClr>
                          </a:solidFill>
                        </a:rPr>
                        <a:t>Not developmental</a:t>
                      </a:r>
                    </a:p>
                    <a:p>
                      <a:pPr algn="ctr">
                        <a:lnSpc>
                          <a:spcPct val="90000"/>
                        </a:lnSpc>
                        <a:spcBef>
                          <a:spcPts val="600"/>
                        </a:spcBef>
                      </a:pPr>
                      <a:endParaRPr lang="en-US" altLang="en-US" sz="1600" b="0" dirty="0">
                        <a:solidFill>
                          <a:schemeClr val="bg2">
                            <a:lumMod val="75000"/>
                          </a:schemeClr>
                        </a:solidFill>
                      </a:endParaRPr>
                    </a:p>
                    <a:p>
                      <a:pPr algn="ctr">
                        <a:lnSpc>
                          <a:spcPct val="90000"/>
                        </a:lnSpc>
                        <a:spcBef>
                          <a:spcPts val="600"/>
                        </a:spcBef>
                      </a:pPr>
                      <a:r>
                        <a:rPr lang="en-US" altLang="en-US" sz="1600" b="0" dirty="0">
                          <a:solidFill>
                            <a:schemeClr val="bg2">
                              <a:lumMod val="75000"/>
                            </a:schemeClr>
                          </a:solidFill>
                        </a:rPr>
                        <a:t>Based on a job task analysis</a:t>
                      </a:r>
                    </a:p>
                    <a:p>
                      <a:pPr algn="ctr">
                        <a:lnSpc>
                          <a:spcPct val="90000"/>
                        </a:lnSpc>
                        <a:spcBef>
                          <a:spcPct val="60000"/>
                        </a:spcBef>
                      </a:pPr>
                      <a:endParaRPr lang="en-US" altLang="en-US" sz="1600" b="0" dirty="0">
                        <a:solidFill>
                          <a:schemeClr val="bg2">
                            <a:lumMod val="75000"/>
                          </a:schemeClr>
                        </a:solidFill>
                      </a:endParaRPr>
                    </a:p>
                    <a:p>
                      <a:pPr algn="ctr">
                        <a:lnSpc>
                          <a:spcPct val="90000"/>
                        </a:lnSpc>
                        <a:spcBef>
                          <a:spcPts val="2400"/>
                        </a:spcBef>
                      </a:pPr>
                      <a:r>
                        <a:rPr lang="en-US" altLang="en-US" sz="1600" b="0" dirty="0">
                          <a:solidFill>
                            <a:schemeClr val="bg2">
                              <a:lumMod val="75000"/>
                            </a:schemeClr>
                          </a:solidFill>
                        </a:rPr>
                        <a:t>Assesses job tasks</a:t>
                      </a:r>
                    </a:p>
                    <a:p>
                      <a:pPr algn="ctr">
                        <a:lnSpc>
                          <a:spcPct val="90000"/>
                        </a:lnSpc>
                        <a:spcBef>
                          <a:spcPct val="60000"/>
                        </a:spcBef>
                      </a:pPr>
                      <a:endParaRPr lang="en-US" altLang="en-US" sz="1600" b="0" dirty="0">
                        <a:solidFill>
                          <a:schemeClr val="bg2">
                            <a:lumMod val="75000"/>
                          </a:schemeClr>
                        </a:solidFill>
                      </a:endParaRPr>
                    </a:p>
                    <a:p>
                      <a:pPr algn="ctr">
                        <a:lnSpc>
                          <a:spcPct val="90000"/>
                        </a:lnSpc>
                        <a:spcBef>
                          <a:spcPts val="1200"/>
                        </a:spcBef>
                      </a:pPr>
                      <a:r>
                        <a:rPr lang="en-US" altLang="en-US" sz="1600" b="0" dirty="0">
                          <a:solidFill>
                            <a:schemeClr val="bg2">
                              <a:lumMod val="75000"/>
                            </a:schemeClr>
                          </a:solidFill>
                        </a:rPr>
                        <a:t>Have independent oversight</a:t>
                      </a:r>
                    </a:p>
                    <a:p>
                      <a:pPr algn="ctr">
                        <a:lnSpc>
                          <a:spcPct val="90000"/>
                        </a:lnSpc>
                        <a:spcBef>
                          <a:spcPts val="2400"/>
                        </a:spcBef>
                      </a:pPr>
                      <a:r>
                        <a:rPr lang="en-US" altLang="en-US" sz="1600" b="0" dirty="0">
                          <a:solidFill>
                            <a:schemeClr val="bg2">
                              <a:lumMod val="75000"/>
                            </a:schemeClr>
                          </a:solidFill>
                        </a:rPr>
                        <a:t>Give a mark; May give a digital badge</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42001" name="Oval 1">
            <a:extLst>
              <a:ext uri="{FF2B5EF4-FFF2-40B4-BE49-F238E27FC236}">
                <a16:creationId xmlns:a16="http://schemas.microsoft.com/office/drawing/2014/main" id="{F905B2EE-D4C3-410D-8D50-B08CDACC52C9}"/>
              </a:ext>
            </a:extLst>
          </p:cNvPr>
          <p:cNvSpPr>
            <a:spLocks noChangeArrowheads="1"/>
          </p:cNvSpPr>
          <p:nvPr/>
        </p:nvSpPr>
        <p:spPr bwMode="auto">
          <a:xfrm>
            <a:off x="7418388" y="1520826"/>
            <a:ext cx="2716212" cy="38131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lIns="90488" tIns="44450" rIns="90488" bIns="44450"/>
          <a:lstStyle>
            <a:lvl1pPr marL="342900" indent="-342900">
              <a:spcBef>
                <a:spcPct val="20000"/>
              </a:spcBef>
              <a:buClr>
                <a:schemeClr val="tx1"/>
              </a:buClr>
              <a:buSzPct val="75000"/>
              <a:buFont typeface="Wingdings" panose="05000000000000000000" pitchFamily="2" charset="2"/>
              <a:buChar char="§"/>
              <a:defRPr sz="3200" b="1">
                <a:solidFill>
                  <a:srgbClr val="663300"/>
                </a:solidFill>
                <a:latin typeface="Tahoma" panose="020B0604030504040204" pitchFamily="34" charset="0"/>
              </a:defRPr>
            </a:lvl1pPr>
            <a:lvl2pPr marL="742950" indent="-285750">
              <a:spcBef>
                <a:spcPct val="20000"/>
              </a:spcBef>
              <a:buClr>
                <a:schemeClr val="tx1"/>
              </a:buClr>
              <a:buSzPct val="100000"/>
              <a:buFont typeface="Symbol" panose="05050102010706020507" pitchFamily="18" charset="2"/>
              <a:buChar char=""/>
              <a:defRPr sz="2800" b="1">
                <a:solidFill>
                  <a:srgbClr val="663300"/>
                </a:solidFill>
                <a:latin typeface="Tahoma" panose="020B0604030504040204" pitchFamily="34" charset="0"/>
              </a:defRPr>
            </a:lvl2pPr>
            <a:lvl3pPr marL="1143000" indent="-228600">
              <a:spcBef>
                <a:spcPct val="20000"/>
              </a:spcBef>
              <a:buClr>
                <a:schemeClr val="tx1"/>
              </a:buClr>
              <a:buSzPct val="100000"/>
              <a:buChar char="»"/>
              <a:defRPr sz="2400" b="1">
                <a:solidFill>
                  <a:srgbClr val="663300"/>
                </a:solidFill>
                <a:latin typeface="Tahoma" panose="020B0604030504040204" pitchFamily="34" charset="0"/>
              </a:defRPr>
            </a:lvl3pPr>
            <a:lvl4pPr marL="1600200" indent="-228600">
              <a:spcBef>
                <a:spcPct val="20000"/>
              </a:spcBef>
              <a:buClr>
                <a:schemeClr val="tx1"/>
              </a:buClr>
              <a:buSzPct val="100000"/>
              <a:buChar char="–"/>
              <a:defRPr sz="2000">
                <a:solidFill>
                  <a:srgbClr val="663300"/>
                </a:solidFill>
                <a:latin typeface="Tahoma" panose="020B0604030504040204" pitchFamily="34" charset="0"/>
              </a:defRPr>
            </a:lvl4pPr>
            <a:lvl5pPr marL="2057400" indent="-228600">
              <a:spcBef>
                <a:spcPct val="20000"/>
              </a:spcBef>
              <a:buClr>
                <a:schemeClr val="tx1"/>
              </a:buClr>
              <a:buSzPct val="100000"/>
              <a:buChar char="–"/>
              <a:defRPr sz="2000">
                <a:solidFill>
                  <a:srgbClr val="663300"/>
                </a:solidFill>
                <a:latin typeface="Tahoma" panose="020B0604030504040204" pitchFamily="34" charset="0"/>
              </a:defRPr>
            </a:lvl5pPr>
            <a:lvl6pPr marL="25146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6pPr>
            <a:lvl7pPr marL="29718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7pPr>
            <a:lvl8pPr marL="34290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8pPr>
            <a:lvl9pPr marL="38862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9pPr>
          </a:lstStyle>
          <a:p>
            <a:pPr marL="342900" marR="0" lvl="0" indent="-342900" algn="l" defTabSz="914400" rtl="0" eaLnBrk="1" fontAlgn="auto" latinLnBrk="0" hangingPunct="1">
              <a:lnSpc>
                <a:spcPct val="90000"/>
              </a:lnSpc>
              <a:spcBef>
                <a:spcPct val="0"/>
              </a:spcBef>
              <a:spcAft>
                <a:spcPts val="0"/>
              </a:spcAft>
              <a:buClr>
                <a:prstClr val="black"/>
              </a:buClr>
              <a:buSzPct val="75000"/>
              <a:buFont typeface="Monotype Sorts" charset="2"/>
              <a:buChar char="u"/>
              <a:tabLst/>
              <a:defRPr/>
            </a:pPr>
            <a:endParaRPr kumimoji="0" lang="en-US" altLang="en-US" sz="2400" b="0" i="0" u="none" strike="noStrike" kern="1200" cap="none" spc="0" normalizeH="0" baseline="0" noProof="0">
              <a:ln>
                <a:noFill/>
              </a:ln>
              <a:solidFill>
                <a:srgbClr val="663300"/>
              </a:solidFill>
              <a:effectLst/>
              <a:uLnTx/>
              <a:uFillTx/>
              <a:latin typeface="Tahoma" panose="020B0604030504040204" pitchFamily="34" charset="0"/>
              <a:ea typeface="+mn-ea"/>
              <a:cs typeface="+mn-cs"/>
            </a:endParaRPr>
          </a:p>
        </p:txBody>
      </p:sp>
      <p:sp>
        <p:nvSpPr>
          <p:cNvPr id="42002" name="Oval 2">
            <a:extLst>
              <a:ext uri="{FF2B5EF4-FFF2-40B4-BE49-F238E27FC236}">
                <a16:creationId xmlns:a16="http://schemas.microsoft.com/office/drawing/2014/main" id="{44C5740A-C37B-40C6-8D52-7AD93736F447}"/>
              </a:ext>
            </a:extLst>
          </p:cNvPr>
          <p:cNvSpPr>
            <a:spLocks noChangeArrowheads="1"/>
          </p:cNvSpPr>
          <p:nvPr/>
        </p:nvSpPr>
        <p:spPr bwMode="auto">
          <a:xfrm>
            <a:off x="7418388" y="1497013"/>
            <a:ext cx="2590800" cy="37338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lIns="90488" tIns="44450" rIns="90488" bIns="44450"/>
          <a:lstStyle>
            <a:lvl1pPr marL="342900" indent="-342900">
              <a:spcBef>
                <a:spcPct val="20000"/>
              </a:spcBef>
              <a:buClr>
                <a:schemeClr val="tx1"/>
              </a:buClr>
              <a:buSzPct val="75000"/>
              <a:buFont typeface="Wingdings" panose="05000000000000000000" pitchFamily="2" charset="2"/>
              <a:buChar char="§"/>
              <a:defRPr sz="3200" b="1">
                <a:solidFill>
                  <a:srgbClr val="663300"/>
                </a:solidFill>
                <a:latin typeface="Tahoma" panose="020B0604030504040204" pitchFamily="34" charset="0"/>
              </a:defRPr>
            </a:lvl1pPr>
            <a:lvl2pPr marL="742950" indent="-285750">
              <a:spcBef>
                <a:spcPct val="20000"/>
              </a:spcBef>
              <a:buClr>
                <a:schemeClr val="tx1"/>
              </a:buClr>
              <a:buSzPct val="100000"/>
              <a:buFont typeface="Symbol" panose="05050102010706020507" pitchFamily="18" charset="2"/>
              <a:buChar char=""/>
              <a:defRPr sz="2800" b="1">
                <a:solidFill>
                  <a:srgbClr val="663300"/>
                </a:solidFill>
                <a:latin typeface="Tahoma" panose="020B0604030504040204" pitchFamily="34" charset="0"/>
              </a:defRPr>
            </a:lvl2pPr>
            <a:lvl3pPr marL="1143000" indent="-228600">
              <a:spcBef>
                <a:spcPct val="20000"/>
              </a:spcBef>
              <a:buClr>
                <a:schemeClr val="tx1"/>
              </a:buClr>
              <a:buSzPct val="100000"/>
              <a:buChar char="»"/>
              <a:defRPr sz="2400" b="1">
                <a:solidFill>
                  <a:srgbClr val="663300"/>
                </a:solidFill>
                <a:latin typeface="Tahoma" panose="020B0604030504040204" pitchFamily="34" charset="0"/>
              </a:defRPr>
            </a:lvl3pPr>
            <a:lvl4pPr marL="1600200" indent="-228600">
              <a:spcBef>
                <a:spcPct val="20000"/>
              </a:spcBef>
              <a:buClr>
                <a:schemeClr val="tx1"/>
              </a:buClr>
              <a:buSzPct val="100000"/>
              <a:buChar char="–"/>
              <a:defRPr sz="2000">
                <a:solidFill>
                  <a:srgbClr val="663300"/>
                </a:solidFill>
                <a:latin typeface="Tahoma" panose="020B0604030504040204" pitchFamily="34" charset="0"/>
              </a:defRPr>
            </a:lvl4pPr>
            <a:lvl5pPr marL="2057400" indent="-228600">
              <a:spcBef>
                <a:spcPct val="20000"/>
              </a:spcBef>
              <a:buClr>
                <a:schemeClr val="tx1"/>
              </a:buClr>
              <a:buSzPct val="100000"/>
              <a:buChar char="–"/>
              <a:defRPr sz="2000">
                <a:solidFill>
                  <a:srgbClr val="663300"/>
                </a:solidFill>
                <a:latin typeface="Tahoma" panose="020B0604030504040204" pitchFamily="34" charset="0"/>
              </a:defRPr>
            </a:lvl5pPr>
            <a:lvl6pPr marL="25146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6pPr>
            <a:lvl7pPr marL="29718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7pPr>
            <a:lvl8pPr marL="34290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8pPr>
            <a:lvl9pPr marL="38862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9pPr>
          </a:lstStyle>
          <a:p>
            <a:pPr marL="342900" marR="0" lvl="0" indent="-342900" algn="l" defTabSz="914400" rtl="0" eaLnBrk="1" fontAlgn="auto" latinLnBrk="0" hangingPunct="1">
              <a:lnSpc>
                <a:spcPct val="90000"/>
              </a:lnSpc>
              <a:spcBef>
                <a:spcPct val="0"/>
              </a:spcBef>
              <a:spcAft>
                <a:spcPts val="0"/>
              </a:spcAft>
              <a:buClr>
                <a:prstClr val="black"/>
              </a:buClr>
              <a:buSzPct val="75000"/>
              <a:buFont typeface="Monotype Sorts" charset="2"/>
              <a:buChar char="u"/>
              <a:tabLst/>
              <a:defRPr/>
            </a:pPr>
            <a:endParaRPr kumimoji="0" lang="en-US" altLang="en-US" sz="2400" b="0" i="0" u="none" strike="noStrike" kern="1200" cap="none" spc="0" normalizeH="0" baseline="0" noProof="0">
              <a:ln>
                <a:noFill/>
              </a:ln>
              <a:solidFill>
                <a:srgbClr val="663300"/>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279478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CEBB14B1-ADF2-4760-A7DE-F223EF1ED4DA}"/>
              </a:ext>
            </a:extLst>
          </p:cNvPr>
          <p:cNvSpPr>
            <a:spLocks noGrp="1" noChangeArrowheads="1"/>
          </p:cNvSpPr>
          <p:nvPr>
            <p:ph type="title"/>
          </p:nvPr>
        </p:nvSpPr>
        <p:spPr>
          <a:xfrm>
            <a:off x="979714" y="136525"/>
            <a:ext cx="6838950" cy="1006475"/>
          </a:xfrm>
        </p:spPr>
        <p:txBody>
          <a:bodyPr/>
          <a:lstStyle/>
          <a:p>
            <a:r>
              <a:rPr lang="en-US" altLang="en-US" sz="3600" dirty="0"/>
              <a:t>What’s the Difference</a:t>
            </a:r>
          </a:p>
        </p:txBody>
      </p:sp>
      <p:graphicFrame>
        <p:nvGraphicFramePr>
          <p:cNvPr id="5" name="Content Placeholder 4">
            <a:extLst>
              <a:ext uri="{FF2B5EF4-FFF2-40B4-BE49-F238E27FC236}">
                <a16:creationId xmlns:a16="http://schemas.microsoft.com/office/drawing/2014/main" id="{8F883EBD-0F1C-4A3E-9B90-D6DDC75101B6}"/>
              </a:ext>
            </a:extLst>
          </p:cNvPr>
          <p:cNvGraphicFramePr>
            <a:graphicFrameLocks noGrp="1"/>
          </p:cNvGraphicFramePr>
          <p:nvPr>
            <p:ph idx="1"/>
          </p:nvPr>
        </p:nvGraphicFramePr>
        <p:xfrm>
          <a:off x="931506" y="1054360"/>
          <a:ext cx="10328988" cy="4968297"/>
        </p:xfrm>
        <a:graphic>
          <a:graphicData uri="http://schemas.openxmlformats.org/drawingml/2006/table">
            <a:tbl>
              <a:tblPr firstRow="1" bandRow="1">
                <a:tableStyleId>{D27102A9-8310-4765-A935-A1911B00CA55}</a:tableStyleId>
              </a:tblPr>
              <a:tblGrid>
                <a:gridCol w="3082784">
                  <a:extLst>
                    <a:ext uri="{9D8B030D-6E8A-4147-A177-3AD203B41FA5}">
                      <a16:colId xmlns:a16="http://schemas.microsoft.com/office/drawing/2014/main" val="20000"/>
                    </a:ext>
                  </a:extLst>
                </a:gridCol>
                <a:gridCol w="3704837">
                  <a:extLst>
                    <a:ext uri="{9D8B030D-6E8A-4147-A177-3AD203B41FA5}">
                      <a16:colId xmlns:a16="http://schemas.microsoft.com/office/drawing/2014/main" val="20001"/>
                    </a:ext>
                  </a:extLst>
                </a:gridCol>
                <a:gridCol w="3541367">
                  <a:extLst>
                    <a:ext uri="{9D8B030D-6E8A-4147-A177-3AD203B41FA5}">
                      <a16:colId xmlns:a16="http://schemas.microsoft.com/office/drawing/2014/main" val="20002"/>
                    </a:ext>
                  </a:extLst>
                </a:gridCol>
              </a:tblGrid>
              <a:tr h="533441">
                <a:tc>
                  <a:txBody>
                    <a:bodyPr/>
                    <a:lstStyle/>
                    <a:p>
                      <a:pPr algn="ctr"/>
                      <a:r>
                        <a:rPr lang="en-US" sz="2200" dirty="0">
                          <a:solidFill>
                            <a:schemeClr val="accent1">
                              <a:lumMod val="75000"/>
                            </a:schemeClr>
                          </a:solidFill>
                        </a:rPr>
                        <a:t>Certificates</a:t>
                      </a:r>
                    </a:p>
                  </a:txBody>
                  <a:tcPr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75000"/>
                            </a:schemeClr>
                          </a:solidFill>
                        </a:rPr>
                        <a:t>Micro-Credentials</a:t>
                      </a:r>
                    </a:p>
                  </a:txBody>
                  <a:tcPr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75000"/>
                            </a:schemeClr>
                          </a:solidFill>
                        </a:rPr>
                        <a:t>Certifications</a:t>
                      </a:r>
                    </a:p>
                  </a:txBody>
                  <a:tcPr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160797">
                <a:tc>
                  <a:txBody>
                    <a:bodyPr/>
                    <a:lstStyle/>
                    <a:p>
                      <a:pPr algn="ctr">
                        <a:lnSpc>
                          <a:spcPct val="90000"/>
                        </a:lnSpc>
                        <a:spcBef>
                          <a:spcPct val="60000"/>
                        </a:spcBef>
                      </a:pPr>
                      <a:r>
                        <a:rPr lang="en-US" altLang="en-US" sz="2000" b="0" dirty="0">
                          <a:solidFill>
                            <a:schemeClr val="accent1">
                              <a:lumMod val="75000"/>
                            </a:schemeClr>
                          </a:solidFill>
                        </a:rPr>
                        <a:t>Not time limited,</a:t>
                      </a:r>
                      <a:r>
                        <a:rPr lang="en-US" altLang="en-US" sz="2000" b="0" baseline="0" dirty="0">
                          <a:solidFill>
                            <a:schemeClr val="accent1">
                              <a:lumMod val="75000"/>
                            </a:schemeClr>
                          </a:solidFill>
                        </a:rPr>
                        <a:t> </a:t>
                      </a:r>
                    </a:p>
                    <a:p>
                      <a:pPr algn="ctr">
                        <a:lnSpc>
                          <a:spcPct val="90000"/>
                        </a:lnSpc>
                        <a:spcBef>
                          <a:spcPts val="0"/>
                        </a:spcBef>
                      </a:pPr>
                      <a:r>
                        <a:rPr lang="en-US" altLang="en-US" sz="2000" b="0" baseline="0" dirty="0">
                          <a:solidFill>
                            <a:schemeClr val="accent1">
                              <a:lumMod val="75000"/>
                            </a:schemeClr>
                          </a:solidFill>
                        </a:rPr>
                        <a:t>no maintenance</a:t>
                      </a:r>
                    </a:p>
                    <a:p>
                      <a:pPr algn="ctr">
                        <a:lnSpc>
                          <a:spcPct val="90000"/>
                        </a:lnSpc>
                        <a:spcBef>
                          <a:spcPts val="1800"/>
                        </a:spcBef>
                      </a:pPr>
                      <a:r>
                        <a:rPr lang="en-US" altLang="en-US" sz="2000" b="0" baseline="0" dirty="0">
                          <a:solidFill>
                            <a:schemeClr val="accent1">
                              <a:lumMod val="75000"/>
                            </a:schemeClr>
                          </a:solidFill>
                        </a:rPr>
                        <a:t>Are developmental</a:t>
                      </a:r>
                      <a:endParaRPr lang="en-US" altLang="en-US" sz="2000" b="0" dirty="0">
                        <a:solidFill>
                          <a:schemeClr val="accent1">
                            <a:lumMod val="75000"/>
                          </a:schemeClr>
                        </a:solidFill>
                      </a:endParaRPr>
                    </a:p>
                    <a:p>
                      <a:pPr algn="ctr">
                        <a:lnSpc>
                          <a:spcPct val="90000"/>
                        </a:lnSpc>
                        <a:spcBef>
                          <a:spcPts val="2400"/>
                        </a:spcBef>
                      </a:pPr>
                      <a:r>
                        <a:rPr lang="en-US" altLang="en-US" sz="2000" b="0" dirty="0">
                          <a:solidFill>
                            <a:schemeClr val="accent1">
                              <a:lumMod val="75000"/>
                            </a:schemeClr>
                          </a:solidFill>
                        </a:rPr>
                        <a:t>Based on educational content </a:t>
                      </a:r>
                    </a:p>
                    <a:p>
                      <a:pPr algn="ctr">
                        <a:lnSpc>
                          <a:spcPct val="90000"/>
                        </a:lnSpc>
                        <a:spcBef>
                          <a:spcPct val="60000"/>
                        </a:spcBef>
                      </a:pPr>
                      <a:r>
                        <a:rPr lang="en-US" altLang="en-US" sz="2000" b="0" dirty="0">
                          <a:solidFill>
                            <a:schemeClr val="accent1">
                              <a:lumMod val="75000"/>
                            </a:schemeClr>
                          </a:solidFill>
                        </a:rPr>
                        <a:t>May/may not assess accomplishment of training objectives</a:t>
                      </a:r>
                    </a:p>
                    <a:p>
                      <a:pPr algn="ctr">
                        <a:lnSpc>
                          <a:spcPct val="90000"/>
                        </a:lnSpc>
                        <a:spcBef>
                          <a:spcPct val="60000"/>
                        </a:spcBef>
                      </a:pPr>
                      <a:r>
                        <a:rPr lang="en-US" altLang="en-US" sz="2000" b="0" dirty="0">
                          <a:solidFill>
                            <a:schemeClr val="accent1">
                              <a:lumMod val="75000"/>
                            </a:schemeClr>
                          </a:solidFill>
                        </a:rPr>
                        <a:t>Oversight non issue</a:t>
                      </a:r>
                    </a:p>
                    <a:p>
                      <a:pPr algn="ctr">
                        <a:lnSpc>
                          <a:spcPct val="90000"/>
                        </a:lnSpc>
                        <a:spcBef>
                          <a:spcPts val="1800"/>
                        </a:spcBef>
                      </a:pPr>
                      <a:r>
                        <a:rPr lang="en-US" altLang="en-US" sz="2000" b="0" dirty="0">
                          <a:solidFill>
                            <a:schemeClr val="accent1">
                              <a:lumMod val="75000"/>
                            </a:schemeClr>
                          </a:solidFill>
                        </a:rPr>
                        <a:t>May or may not give a mark or badge</a:t>
                      </a:r>
                      <a:endParaRPr lang="en-US" sz="2000" dirty="0">
                        <a:solidFill>
                          <a:schemeClr val="accent1">
                            <a:lumMod val="75000"/>
                          </a:schemeClr>
                        </a:solidFill>
                      </a:endParaRPr>
                    </a:p>
                  </a:txBody>
                  <a:tcPr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bg2">
                              <a:lumMod val="75000"/>
                            </a:schemeClr>
                          </a:solidFill>
                        </a:rPr>
                        <a:t>Either</a:t>
                      </a:r>
                    </a:p>
                    <a:p>
                      <a:pPr algn="ctr"/>
                      <a:endParaRPr lang="en-US" sz="1600" dirty="0">
                        <a:solidFill>
                          <a:schemeClr val="bg2">
                            <a:lumMod val="75000"/>
                          </a:schemeClr>
                        </a:solidFill>
                      </a:endParaRPr>
                    </a:p>
                    <a:p>
                      <a:pPr marL="0" lvl="1" indent="0" algn="ctr">
                        <a:spcBef>
                          <a:spcPts val="1200"/>
                        </a:spcBef>
                        <a:buFont typeface="Arial" panose="020B0604020202020204" pitchFamily="34" charset="0"/>
                        <a:buNone/>
                      </a:pPr>
                      <a:r>
                        <a:rPr lang="en-US" sz="1600" b="0" dirty="0">
                          <a:solidFill>
                            <a:schemeClr val="bg2">
                              <a:lumMod val="75000"/>
                            </a:schemeClr>
                          </a:solidFill>
                        </a:rPr>
                        <a:t>Developmental</a:t>
                      </a:r>
                    </a:p>
                    <a:p>
                      <a:pPr marL="0" lvl="1" indent="0" algn="ctr">
                        <a:spcBef>
                          <a:spcPts val="2400"/>
                        </a:spcBef>
                        <a:buFont typeface="Arial" panose="020B0604020202020204" pitchFamily="34" charset="0"/>
                        <a:buNone/>
                      </a:pPr>
                      <a:r>
                        <a:rPr lang="en-US" sz="1600" b="0" dirty="0">
                          <a:solidFill>
                            <a:schemeClr val="bg2">
                              <a:lumMod val="75000"/>
                            </a:schemeClr>
                          </a:solidFill>
                        </a:rPr>
                        <a:t>Based on educational content or discrete parts of a job</a:t>
                      </a:r>
                    </a:p>
                    <a:p>
                      <a:pPr marL="0" lvl="1" indent="0">
                        <a:spcBef>
                          <a:spcPts val="1200"/>
                        </a:spcBef>
                        <a:buFont typeface="Arial" panose="020B0604020202020204" pitchFamily="34" charset="0"/>
                        <a:buNone/>
                      </a:pPr>
                      <a:endParaRPr lang="en-US" sz="1600" b="0" dirty="0">
                        <a:solidFill>
                          <a:schemeClr val="bg2">
                            <a:lumMod val="75000"/>
                          </a:schemeClr>
                        </a:solidFill>
                      </a:endParaRPr>
                    </a:p>
                    <a:p>
                      <a:pPr marL="0" lvl="1" indent="0" algn="ctr">
                        <a:spcBef>
                          <a:spcPts val="600"/>
                        </a:spcBef>
                        <a:buFont typeface="Arial" panose="020B0604020202020204" pitchFamily="34" charset="0"/>
                        <a:buNone/>
                      </a:pPr>
                      <a:r>
                        <a:rPr lang="en-US" sz="1600" b="0" dirty="0">
                          <a:solidFill>
                            <a:schemeClr val="bg2">
                              <a:lumMod val="75000"/>
                            </a:schemeClr>
                          </a:solidFill>
                        </a:rPr>
                        <a:t>Have assessments</a:t>
                      </a:r>
                    </a:p>
                    <a:p>
                      <a:pPr marL="0" lvl="1" indent="0" algn="ctr">
                        <a:spcBef>
                          <a:spcPts val="2400"/>
                        </a:spcBef>
                        <a:buFont typeface="Arial" panose="020B0604020202020204" pitchFamily="34" charset="0"/>
                        <a:buNone/>
                      </a:pPr>
                      <a:endParaRPr lang="en-US" sz="1600" b="0" dirty="0">
                        <a:solidFill>
                          <a:schemeClr val="bg2">
                            <a:lumMod val="75000"/>
                          </a:schemeClr>
                        </a:solidFill>
                      </a:endParaRPr>
                    </a:p>
                    <a:p>
                      <a:pPr marL="0" lvl="1" indent="0" algn="ctr">
                        <a:spcBef>
                          <a:spcPts val="0"/>
                        </a:spcBef>
                        <a:buFont typeface="Arial" panose="020B0604020202020204" pitchFamily="34" charset="0"/>
                        <a:buNone/>
                      </a:pPr>
                      <a:r>
                        <a:rPr lang="en-US" sz="1600" b="0" dirty="0">
                          <a:solidFill>
                            <a:schemeClr val="bg2">
                              <a:lumMod val="75000"/>
                            </a:schemeClr>
                          </a:solidFill>
                        </a:rPr>
                        <a:t>Have </a:t>
                      </a:r>
                      <a:r>
                        <a:rPr lang="en-US" sz="1600" b="0" baseline="0" dirty="0">
                          <a:solidFill>
                            <a:schemeClr val="bg2">
                              <a:lumMod val="75000"/>
                            </a:schemeClr>
                          </a:solidFill>
                        </a:rPr>
                        <a:t>o</a:t>
                      </a:r>
                      <a:r>
                        <a:rPr lang="en-US" sz="1600" b="0" dirty="0">
                          <a:solidFill>
                            <a:schemeClr val="bg2">
                              <a:lumMod val="75000"/>
                            </a:schemeClr>
                          </a:solidFill>
                        </a:rPr>
                        <a:t>versight</a:t>
                      </a:r>
                    </a:p>
                    <a:p>
                      <a:pPr marL="0" lvl="1" indent="0" algn="ctr">
                        <a:spcBef>
                          <a:spcPts val="1800"/>
                        </a:spcBef>
                        <a:buFont typeface="Arial" panose="020B0604020202020204" pitchFamily="34" charset="0"/>
                        <a:buNone/>
                      </a:pPr>
                      <a:r>
                        <a:rPr lang="en-US" sz="1600" b="0" dirty="0">
                          <a:solidFill>
                            <a:schemeClr val="bg2">
                              <a:lumMod val="75000"/>
                            </a:schemeClr>
                          </a:solidFill>
                        </a:rPr>
                        <a:t>Give either or both</a:t>
                      </a:r>
                      <a:endParaRPr lang="en-US" sz="1600" dirty="0">
                        <a:solidFill>
                          <a:schemeClr val="bg2">
                            <a:lumMod val="75000"/>
                          </a:schemeClr>
                        </a:solidFill>
                      </a:endParaRPr>
                    </a:p>
                  </a:txBody>
                  <a:tcPr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90000"/>
                        </a:lnSpc>
                        <a:spcBef>
                          <a:spcPct val="60000"/>
                        </a:spcBef>
                      </a:pPr>
                      <a:r>
                        <a:rPr lang="en-US" altLang="en-US" sz="2000" b="0" dirty="0">
                          <a:solidFill>
                            <a:schemeClr val="accent1">
                              <a:lumMod val="75000"/>
                            </a:schemeClr>
                          </a:solidFill>
                        </a:rPr>
                        <a:t>Are time limited – </a:t>
                      </a:r>
                    </a:p>
                    <a:p>
                      <a:pPr algn="ctr">
                        <a:lnSpc>
                          <a:spcPct val="90000"/>
                        </a:lnSpc>
                        <a:spcBef>
                          <a:spcPts val="0"/>
                        </a:spcBef>
                      </a:pPr>
                      <a:r>
                        <a:rPr lang="en-US" altLang="en-US" sz="2000" b="0" dirty="0">
                          <a:solidFill>
                            <a:schemeClr val="accent1">
                              <a:lumMod val="75000"/>
                            </a:schemeClr>
                          </a:solidFill>
                        </a:rPr>
                        <a:t>require maintenance</a:t>
                      </a:r>
                    </a:p>
                    <a:p>
                      <a:pPr algn="ctr">
                        <a:lnSpc>
                          <a:spcPct val="90000"/>
                        </a:lnSpc>
                        <a:spcBef>
                          <a:spcPts val="1800"/>
                        </a:spcBef>
                      </a:pPr>
                      <a:r>
                        <a:rPr lang="en-US" altLang="en-US" sz="2000" b="0" dirty="0">
                          <a:solidFill>
                            <a:schemeClr val="accent1">
                              <a:lumMod val="75000"/>
                            </a:schemeClr>
                          </a:solidFill>
                        </a:rPr>
                        <a:t>Not developmental</a:t>
                      </a:r>
                    </a:p>
                    <a:p>
                      <a:pPr algn="ctr">
                        <a:lnSpc>
                          <a:spcPct val="90000"/>
                        </a:lnSpc>
                        <a:spcBef>
                          <a:spcPts val="600"/>
                        </a:spcBef>
                      </a:pPr>
                      <a:endParaRPr lang="en-US" altLang="en-US" sz="2000" b="0" dirty="0">
                        <a:solidFill>
                          <a:schemeClr val="accent1">
                            <a:lumMod val="75000"/>
                          </a:schemeClr>
                        </a:solidFill>
                      </a:endParaRPr>
                    </a:p>
                    <a:p>
                      <a:pPr algn="ctr">
                        <a:lnSpc>
                          <a:spcPct val="90000"/>
                        </a:lnSpc>
                        <a:spcBef>
                          <a:spcPts val="600"/>
                        </a:spcBef>
                      </a:pPr>
                      <a:r>
                        <a:rPr lang="en-US" altLang="en-US" sz="2000" b="0" dirty="0">
                          <a:solidFill>
                            <a:schemeClr val="accent1">
                              <a:lumMod val="75000"/>
                            </a:schemeClr>
                          </a:solidFill>
                        </a:rPr>
                        <a:t>Based on a job task analysis</a:t>
                      </a:r>
                    </a:p>
                    <a:p>
                      <a:pPr algn="ctr">
                        <a:lnSpc>
                          <a:spcPct val="90000"/>
                        </a:lnSpc>
                        <a:spcBef>
                          <a:spcPct val="60000"/>
                        </a:spcBef>
                      </a:pPr>
                      <a:endParaRPr lang="en-US" altLang="en-US" sz="2000" b="0" dirty="0">
                        <a:solidFill>
                          <a:schemeClr val="accent1">
                            <a:lumMod val="75000"/>
                          </a:schemeClr>
                        </a:solidFill>
                      </a:endParaRPr>
                    </a:p>
                    <a:p>
                      <a:pPr algn="ctr">
                        <a:lnSpc>
                          <a:spcPct val="90000"/>
                        </a:lnSpc>
                        <a:spcBef>
                          <a:spcPts val="2400"/>
                        </a:spcBef>
                      </a:pPr>
                      <a:r>
                        <a:rPr lang="en-US" altLang="en-US" sz="2000" b="0" dirty="0">
                          <a:solidFill>
                            <a:schemeClr val="accent1">
                              <a:lumMod val="75000"/>
                            </a:schemeClr>
                          </a:solidFill>
                        </a:rPr>
                        <a:t>Assesses job knowledge and/or tasks</a:t>
                      </a:r>
                    </a:p>
                    <a:p>
                      <a:pPr algn="ctr">
                        <a:lnSpc>
                          <a:spcPct val="90000"/>
                        </a:lnSpc>
                        <a:spcBef>
                          <a:spcPts val="1200"/>
                        </a:spcBef>
                      </a:pPr>
                      <a:r>
                        <a:rPr lang="en-US" altLang="en-US" sz="2000" b="0" dirty="0">
                          <a:solidFill>
                            <a:schemeClr val="accent1">
                              <a:lumMod val="75000"/>
                            </a:schemeClr>
                          </a:solidFill>
                        </a:rPr>
                        <a:t>Have independent oversight</a:t>
                      </a:r>
                    </a:p>
                    <a:p>
                      <a:pPr algn="ctr">
                        <a:lnSpc>
                          <a:spcPct val="90000"/>
                        </a:lnSpc>
                        <a:spcBef>
                          <a:spcPts val="2400"/>
                        </a:spcBef>
                      </a:pPr>
                      <a:r>
                        <a:rPr lang="en-US" altLang="en-US" sz="2000" b="0" dirty="0">
                          <a:solidFill>
                            <a:schemeClr val="accent1">
                              <a:lumMod val="75000"/>
                            </a:schemeClr>
                          </a:solidFill>
                        </a:rPr>
                        <a:t>Give a mark; May give a digital badge</a:t>
                      </a:r>
                    </a:p>
                  </a:txBody>
                  <a:tcPr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44049" name="Oval 1">
            <a:extLst>
              <a:ext uri="{FF2B5EF4-FFF2-40B4-BE49-F238E27FC236}">
                <a16:creationId xmlns:a16="http://schemas.microsoft.com/office/drawing/2014/main" id="{0FCF2A17-B8E7-48F8-9B65-D2BE39EEC20A}"/>
              </a:ext>
            </a:extLst>
          </p:cNvPr>
          <p:cNvSpPr>
            <a:spLocks noChangeArrowheads="1"/>
          </p:cNvSpPr>
          <p:nvPr/>
        </p:nvSpPr>
        <p:spPr bwMode="auto">
          <a:xfrm>
            <a:off x="7418388" y="1520826"/>
            <a:ext cx="2716212" cy="38131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lIns="90488" tIns="44450" rIns="90488" bIns="44450"/>
          <a:lstStyle>
            <a:lvl1pPr marL="342900" indent="-342900">
              <a:spcBef>
                <a:spcPct val="20000"/>
              </a:spcBef>
              <a:buClr>
                <a:schemeClr val="tx1"/>
              </a:buClr>
              <a:buSzPct val="75000"/>
              <a:buFont typeface="Wingdings" panose="05000000000000000000" pitchFamily="2" charset="2"/>
              <a:buChar char="§"/>
              <a:defRPr sz="3200" b="1">
                <a:solidFill>
                  <a:srgbClr val="663300"/>
                </a:solidFill>
                <a:latin typeface="Tahoma" panose="020B0604030504040204" pitchFamily="34" charset="0"/>
              </a:defRPr>
            </a:lvl1pPr>
            <a:lvl2pPr marL="742950" indent="-285750">
              <a:spcBef>
                <a:spcPct val="20000"/>
              </a:spcBef>
              <a:buClr>
                <a:schemeClr val="tx1"/>
              </a:buClr>
              <a:buSzPct val="100000"/>
              <a:buFont typeface="Symbol" panose="05050102010706020507" pitchFamily="18" charset="2"/>
              <a:buChar char=""/>
              <a:defRPr sz="2800" b="1">
                <a:solidFill>
                  <a:srgbClr val="663300"/>
                </a:solidFill>
                <a:latin typeface="Tahoma" panose="020B0604030504040204" pitchFamily="34" charset="0"/>
              </a:defRPr>
            </a:lvl2pPr>
            <a:lvl3pPr marL="1143000" indent="-228600">
              <a:spcBef>
                <a:spcPct val="20000"/>
              </a:spcBef>
              <a:buClr>
                <a:schemeClr val="tx1"/>
              </a:buClr>
              <a:buSzPct val="100000"/>
              <a:buChar char="»"/>
              <a:defRPr sz="2400" b="1">
                <a:solidFill>
                  <a:srgbClr val="663300"/>
                </a:solidFill>
                <a:latin typeface="Tahoma" panose="020B0604030504040204" pitchFamily="34" charset="0"/>
              </a:defRPr>
            </a:lvl3pPr>
            <a:lvl4pPr marL="1600200" indent="-228600">
              <a:spcBef>
                <a:spcPct val="20000"/>
              </a:spcBef>
              <a:buClr>
                <a:schemeClr val="tx1"/>
              </a:buClr>
              <a:buSzPct val="100000"/>
              <a:buChar char="–"/>
              <a:defRPr sz="2000">
                <a:solidFill>
                  <a:srgbClr val="663300"/>
                </a:solidFill>
                <a:latin typeface="Tahoma" panose="020B0604030504040204" pitchFamily="34" charset="0"/>
              </a:defRPr>
            </a:lvl4pPr>
            <a:lvl5pPr marL="2057400" indent="-228600">
              <a:spcBef>
                <a:spcPct val="20000"/>
              </a:spcBef>
              <a:buClr>
                <a:schemeClr val="tx1"/>
              </a:buClr>
              <a:buSzPct val="100000"/>
              <a:buChar char="–"/>
              <a:defRPr sz="2000">
                <a:solidFill>
                  <a:srgbClr val="663300"/>
                </a:solidFill>
                <a:latin typeface="Tahoma" panose="020B0604030504040204" pitchFamily="34" charset="0"/>
              </a:defRPr>
            </a:lvl5pPr>
            <a:lvl6pPr marL="25146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6pPr>
            <a:lvl7pPr marL="29718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7pPr>
            <a:lvl8pPr marL="34290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8pPr>
            <a:lvl9pPr marL="38862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9pPr>
          </a:lstStyle>
          <a:p>
            <a:pPr marL="342900" marR="0" lvl="0" indent="-342900" algn="l" defTabSz="914400" rtl="0" eaLnBrk="1" fontAlgn="auto" latinLnBrk="0" hangingPunct="1">
              <a:lnSpc>
                <a:spcPct val="90000"/>
              </a:lnSpc>
              <a:spcBef>
                <a:spcPct val="0"/>
              </a:spcBef>
              <a:spcAft>
                <a:spcPts val="0"/>
              </a:spcAft>
              <a:buClr>
                <a:prstClr val="black"/>
              </a:buClr>
              <a:buSzPct val="75000"/>
              <a:buFont typeface="Monotype Sorts" charset="2"/>
              <a:buChar char="u"/>
              <a:tabLst/>
              <a:defRPr/>
            </a:pPr>
            <a:endParaRPr kumimoji="0" lang="en-US" altLang="en-US" sz="2400" b="0" i="0" u="none" strike="noStrike" kern="1200" cap="none" spc="0" normalizeH="0" baseline="0" noProof="0">
              <a:ln>
                <a:noFill/>
              </a:ln>
              <a:solidFill>
                <a:srgbClr val="663300"/>
              </a:solidFill>
              <a:effectLst/>
              <a:uLnTx/>
              <a:uFillTx/>
              <a:latin typeface="Tahoma" panose="020B0604030504040204" pitchFamily="34" charset="0"/>
              <a:ea typeface="+mn-ea"/>
              <a:cs typeface="+mn-cs"/>
            </a:endParaRPr>
          </a:p>
        </p:txBody>
      </p:sp>
      <p:sp>
        <p:nvSpPr>
          <p:cNvPr id="44050" name="Oval 2">
            <a:extLst>
              <a:ext uri="{FF2B5EF4-FFF2-40B4-BE49-F238E27FC236}">
                <a16:creationId xmlns:a16="http://schemas.microsoft.com/office/drawing/2014/main" id="{008C5D66-C7B8-4990-84BE-31B863E59A51}"/>
              </a:ext>
            </a:extLst>
          </p:cNvPr>
          <p:cNvSpPr>
            <a:spLocks noChangeArrowheads="1"/>
          </p:cNvSpPr>
          <p:nvPr/>
        </p:nvSpPr>
        <p:spPr bwMode="auto">
          <a:xfrm>
            <a:off x="7418388" y="1497013"/>
            <a:ext cx="2590800" cy="37338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lIns="90488" tIns="44450" rIns="90488" bIns="44450"/>
          <a:lstStyle>
            <a:lvl1pPr marL="342900" indent="-342900">
              <a:spcBef>
                <a:spcPct val="20000"/>
              </a:spcBef>
              <a:buClr>
                <a:schemeClr val="tx1"/>
              </a:buClr>
              <a:buSzPct val="75000"/>
              <a:buFont typeface="Wingdings" panose="05000000000000000000" pitchFamily="2" charset="2"/>
              <a:buChar char="§"/>
              <a:defRPr sz="3200" b="1">
                <a:solidFill>
                  <a:srgbClr val="663300"/>
                </a:solidFill>
                <a:latin typeface="Tahoma" panose="020B0604030504040204" pitchFamily="34" charset="0"/>
              </a:defRPr>
            </a:lvl1pPr>
            <a:lvl2pPr marL="742950" indent="-285750">
              <a:spcBef>
                <a:spcPct val="20000"/>
              </a:spcBef>
              <a:buClr>
                <a:schemeClr val="tx1"/>
              </a:buClr>
              <a:buSzPct val="100000"/>
              <a:buFont typeface="Symbol" panose="05050102010706020507" pitchFamily="18" charset="2"/>
              <a:buChar char=""/>
              <a:defRPr sz="2800" b="1">
                <a:solidFill>
                  <a:srgbClr val="663300"/>
                </a:solidFill>
                <a:latin typeface="Tahoma" panose="020B0604030504040204" pitchFamily="34" charset="0"/>
              </a:defRPr>
            </a:lvl2pPr>
            <a:lvl3pPr marL="1143000" indent="-228600">
              <a:spcBef>
                <a:spcPct val="20000"/>
              </a:spcBef>
              <a:buClr>
                <a:schemeClr val="tx1"/>
              </a:buClr>
              <a:buSzPct val="100000"/>
              <a:buChar char="»"/>
              <a:defRPr sz="2400" b="1">
                <a:solidFill>
                  <a:srgbClr val="663300"/>
                </a:solidFill>
                <a:latin typeface="Tahoma" panose="020B0604030504040204" pitchFamily="34" charset="0"/>
              </a:defRPr>
            </a:lvl3pPr>
            <a:lvl4pPr marL="1600200" indent="-228600">
              <a:spcBef>
                <a:spcPct val="20000"/>
              </a:spcBef>
              <a:buClr>
                <a:schemeClr val="tx1"/>
              </a:buClr>
              <a:buSzPct val="100000"/>
              <a:buChar char="–"/>
              <a:defRPr sz="2000">
                <a:solidFill>
                  <a:srgbClr val="663300"/>
                </a:solidFill>
                <a:latin typeface="Tahoma" panose="020B0604030504040204" pitchFamily="34" charset="0"/>
              </a:defRPr>
            </a:lvl4pPr>
            <a:lvl5pPr marL="2057400" indent="-228600">
              <a:spcBef>
                <a:spcPct val="20000"/>
              </a:spcBef>
              <a:buClr>
                <a:schemeClr val="tx1"/>
              </a:buClr>
              <a:buSzPct val="100000"/>
              <a:buChar char="–"/>
              <a:defRPr sz="2000">
                <a:solidFill>
                  <a:srgbClr val="663300"/>
                </a:solidFill>
                <a:latin typeface="Tahoma" panose="020B0604030504040204" pitchFamily="34" charset="0"/>
              </a:defRPr>
            </a:lvl5pPr>
            <a:lvl6pPr marL="25146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6pPr>
            <a:lvl7pPr marL="29718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7pPr>
            <a:lvl8pPr marL="34290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8pPr>
            <a:lvl9pPr marL="38862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9pPr>
          </a:lstStyle>
          <a:p>
            <a:pPr marL="342900" marR="0" lvl="0" indent="-342900" algn="l" defTabSz="914400" rtl="0" eaLnBrk="1" fontAlgn="auto" latinLnBrk="0" hangingPunct="1">
              <a:lnSpc>
                <a:spcPct val="90000"/>
              </a:lnSpc>
              <a:spcBef>
                <a:spcPct val="0"/>
              </a:spcBef>
              <a:spcAft>
                <a:spcPts val="0"/>
              </a:spcAft>
              <a:buClr>
                <a:prstClr val="black"/>
              </a:buClr>
              <a:buSzPct val="75000"/>
              <a:buFont typeface="Monotype Sorts" charset="2"/>
              <a:buChar char="u"/>
              <a:tabLst/>
              <a:defRPr/>
            </a:pPr>
            <a:endParaRPr kumimoji="0" lang="en-US" altLang="en-US" sz="2400" b="0" i="0" u="none" strike="noStrike" kern="1200" cap="none" spc="0" normalizeH="0" baseline="0" noProof="0">
              <a:ln>
                <a:noFill/>
              </a:ln>
              <a:solidFill>
                <a:srgbClr val="663300"/>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903065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9155"/>
            <a:ext cx="10515600" cy="701675"/>
          </a:xfrm>
        </p:spPr>
        <p:txBody>
          <a:bodyPr/>
          <a:lstStyle/>
          <a:p>
            <a:r>
              <a:rPr lang="en-US" dirty="0"/>
              <a:t>Thank you to our Full Sponsors!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6424" y="190876"/>
            <a:ext cx="2421827" cy="751104"/>
          </a:xfrm>
          <a:prstGeom prst="rect">
            <a:avLst/>
          </a:prstGeom>
        </p:spPr>
      </p:pic>
      <p:pic>
        <p:nvPicPr>
          <p:cNvPr id="1028" name="Picture 4" descr="https://certificationnetworkgroup.org/resources/Pictures/PLogo_Primary_VUE_Blk_RG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7045" y="1509535"/>
            <a:ext cx="3270250" cy="14971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522" y="4613565"/>
            <a:ext cx="5026162" cy="208688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9872" y="4241196"/>
            <a:ext cx="2229663" cy="148644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4694" y="1404341"/>
            <a:ext cx="4400550" cy="1476384"/>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5157" y="3595403"/>
            <a:ext cx="5023076" cy="690673"/>
          </a:xfrm>
          <a:prstGeom prst="rect">
            <a:avLst/>
          </a:prstGeom>
        </p:spPr>
      </p:pic>
    </p:spTree>
    <p:extLst>
      <p:ext uri="{BB962C8B-B14F-4D97-AF65-F5344CB8AC3E}">
        <p14:creationId xmlns:p14="http://schemas.microsoft.com/office/powerpoint/2010/main" val="860692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CEBB14B1-ADF2-4760-A7DE-F223EF1ED4DA}"/>
              </a:ext>
            </a:extLst>
          </p:cNvPr>
          <p:cNvSpPr>
            <a:spLocks noGrp="1" noChangeArrowheads="1"/>
          </p:cNvSpPr>
          <p:nvPr>
            <p:ph type="title"/>
          </p:nvPr>
        </p:nvSpPr>
        <p:spPr>
          <a:xfrm>
            <a:off x="979714" y="136525"/>
            <a:ext cx="6838950" cy="1006475"/>
          </a:xfrm>
        </p:spPr>
        <p:txBody>
          <a:bodyPr/>
          <a:lstStyle/>
          <a:p>
            <a:r>
              <a:rPr lang="en-US" altLang="en-US" sz="3600" dirty="0"/>
              <a:t>What’s the Difference</a:t>
            </a:r>
          </a:p>
        </p:txBody>
      </p:sp>
      <p:graphicFrame>
        <p:nvGraphicFramePr>
          <p:cNvPr id="5" name="Content Placeholder 4">
            <a:extLst>
              <a:ext uri="{FF2B5EF4-FFF2-40B4-BE49-F238E27FC236}">
                <a16:creationId xmlns:a16="http://schemas.microsoft.com/office/drawing/2014/main" id="{8F883EBD-0F1C-4A3E-9B90-D6DDC75101B6}"/>
              </a:ext>
            </a:extLst>
          </p:cNvPr>
          <p:cNvGraphicFramePr>
            <a:graphicFrameLocks noGrp="1"/>
          </p:cNvGraphicFramePr>
          <p:nvPr>
            <p:ph idx="1"/>
          </p:nvPr>
        </p:nvGraphicFramePr>
        <p:xfrm>
          <a:off x="931506" y="1054360"/>
          <a:ext cx="10328988" cy="4694238"/>
        </p:xfrm>
        <a:graphic>
          <a:graphicData uri="http://schemas.openxmlformats.org/drawingml/2006/table">
            <a:tbl>
              <a:tblPr firstRow="1" bandRow="1">
                <a:tableStyleId>{D27102A9-8310-4765-A935-A1911B00CA55}</a:tableStyleId>
              </a:tblPr>
              <a:tblGrid>
                <a:gridCol w="3285931">
                  <a:extLst>
                    <a:ext uri="{9D8B030D-6E8A-4147-A177-3AD203B41FA5}">
                      <a16:colId xmlns:a16="http://schemas.microsoft.com/office/drawing/2014/main" val="20000"/>
                    </a:ext>
                  </a:extLst>
                </a:gridCol>
                <a:gridCol w="3501690">
                  <a:extLst>
                    <a:ext uri="{9D8B030D-6E8A-4147-A177-3AD203B41FA5}">
                      <a16:colId xmlns:a16="http://schemas.microsoft.com/office/drawing/2014/main" val="20001"/>
                    </a:ext>
                  </a:extLst>
                </a:gridCol>
                <a:gridCol w="3541367">
                  <a:extLst>
                    <a:ext uri="{9D8B030D-6E8A-4147-A177-3AD203B41FA5}">
                      <a16:colId xmlns:a16="http://schemas.microsoft.com/office/drawing/2014/main" val="20002"/>
                    </a:ext>
                  </a:extLst>
                </a:gridCol>
              </a:tblGrid>
              <a:tr h="533441">
                <a:tc>
                  <a:txBody>
                    <a:bodyPr/>
                    <a:lstStyle/>
                    <a:p>
                      <a:pPr algn="ctr"/>
                      <a:r>
                        <a:rPr lang="en-US" sz="2200" dirty="0">
                          <a:solidFill>
                            <a:schemeClr val="accent1">
                              <a:lumMod val="75000"/>
                            </a:schemeClr>
                          </a:solidFill>
                        </a:rPr>
                        <a:t>Certificates</a:t>
                      </a:r>
                    </a:p>
                  </a:txBody>
                  <a:tcPr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75000"/>
                            </a:schemeClr>
                          </a:solidFill>
                        </a:rPr>
                        <a:t>Micro-Credentials</a:t>
                      </a:r>
                    </a:p>
                  </a:txBody>
                  <a:tcPr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75000"/>
                            </a:schemeClr>
                          </a:solidFill>
                        </a:rPr>
                        <a:t>Certifications</a:t>
                      </a:r>
                    </a:p>
                  </a:txBody>
                  <a:tcPr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160797">
                <a:tc>
                  <a:txBody>
                    <a:bodyPr/>
                    <a:lstStyle/>
                    <a:p>
                      <a:pPr algn="ctr">
                        <a:lnSpc>
                          <a:spcPct val="90000"/>
                        </a:lnSpc>
                        <a:spcBef>
                          <a:spcPct val="60000"/>
                        </a:spcBef>
                      </a:pPr>
                      <a:r>
                        <a:rPr lang="en-US" altLang="en-US" sz="2000" b="0" dirty="0">
                          <a:solidFill>
                            <a:schemeClr val="accent1">
                              <a:lumMod val="75000"/>
                            </a:schemeClr>
                          </a:solidFill>
                        </a:rPr>
                        <a:t>Not time limited,</a:t>
                      </a:r>
                      <a:r>
                        <a:rPr lang="en-US" altLang="en-US" sz="2000" b="0" baseline="0" dirty="0">
                          <a:solidFill>
                            <a:schemeClr val="accent1">
                              <a:lumMod val="75000"/>
                            </a:schemeClr>
                          </a:solidFill>
                        </a:rPr>
                        <a:t> </a:t>
                      </a:r>
                    </a:p>
                    <a:p>
                      <a:pPr algn="ctr">
                        <a:lnSpc>
                          <a:spcPct val="90000"/>
                        </a:lnSpc>
                        <a:spcBef>
                          <a:spcPts val="0"/>
                        </a:spcBef>
                      </a:pPr>
                      <a:r>
                        <a:rPr lang="en-US" altLang="en-US" sz="2000" b="0" baseline="0" dirty="0">
                          <a:solidFill>
                            <a:schemeClr val="accent1">
                              <a:lumMod val="75000"/>
                            </a:schemeClr>
                          </a:solidFill>
                        </a:rPr>
                        <a:t>no maintenance</a:t>
                      </a:r>
                    </a:p>
                    <a:p>
                      <a:pPr algn="ctr">
                        <a:lnSpc>
                          <a:spcPct val="90000"/>
                        </a:lnSpc>
                        <a:spcBef>
                          <a:spcPts val="1800"/>
                        </a:spcBef>
                      </a:pPr>
                      <a:r>
                        <a:rPr lang="en-US" altLang="en-US" sz="2000" b="0" baseline="0" dirty="0">
                          <a:solidFill>
                            <a:schemeClr val="accent1">
                              <a:lumMod val="75000"/>
                            </a:schemeClr>
                          </a:solidFill>
                        </a:rPr>
                        <a:t>Are developmental</a:t>
                      </a:r>
                      <a:endParaRPr lang="en-US" altLang="en-US" sz="2000" b="0" dirty="0">
                        <a:solidFill>
                          <a:schemeClr val="accent1">
                            <a:lumMod val="75000"/>
                          </a:schemeClr>
                        </a:solidFill>
                      </a:endParaRPr>
                    </a:p>
                    <a:p>
                      <a:pPr algn="ctr">
                        <a:lnSpc>
                          <a:spcPct val="90000"/>
                        </a:lnSpc>
                        <a:spcBef>
                          <a:spcPts val="2400"/>
                        </a:spcBef>
                      </a:pPr>
                      <a:r>
                        <a:rPr lang="en-US" altLang="en-US" sz="2000" b="0" dirty="0">
                          <a:solidFill>
                            <a:schemeClr val="accent1">
                              <a:lumMod val="75000"/>
                            </a:schemeClr>
                          </a:solidFill>
                        </a:rPr>
                        <a:t>Based on educational content </a:t>
                      </a:r>
                    </a:p>
                    <a:p>
                      <a:pPr algn="ctr">
                        <a:lnSpc>
                          <a:spcPct val="90000"/>
                        </a:lnSpc>
                        <a:spcBef>
                          <a:spcPts val="1800"/>
                        </a:spcBef>
                      </a:pPr>
                      <a:endParaRPr lang="en-US" altLang="en-US" sz="2000" b="0" dirty="0">
                        <a:solidFill>
                          <a:schemeClr val="accent1">
                            <a:lumMod val="75000"/>
                          </a:schemeClr>
                        </a:solidFill>
                      </a:endParaRPr>
                    </a:p>
                    <a:p>
                      <a:pPr algn="ctr">
                        <a:lnSpc>
                          <a:spcPct val="90000"/>
                        </a:lnSpc>
                        <a:spcBef>
                          <a:spcPts val="0"/>
                        </a:spcBef>
                      </a:pPr>
                      <a:r>
                        <a:rPr lang="en-US" altLang="en-US" sz="2000" b="0" dirty="0">
                          <a:solidFill>
                            <a:schemeClr val="accent1">
                              <a:lumMod val="75000"/>
                            </a:schemeClr>
                          </a:solidFill>
                        </a:rPr>
                        <a:t>May/may not use assessments</a:t>
                      </a:r>
                    </a:p>
                    <a:p>
                      <a:pPr algn="ctr">
                        <a:lnSpc>
                          <a:spcPct val="90000"/>
                        </a:lnSpc>
                        <a:spcBef>
                          <a:spcPct val="60000"/>
                        </a:spcBef>
                      </a:pPr>
                      <a:r>
                        <a:rPr lang="en-US" altLang="en-US" sz="2000" b="0" dirty="0">
                          <a:solidFill>
                            <a:schemeClr val="accent1">
                              <a:lumMod val="75000"/>
                            </a:schemeClr>
                          </a:solidFill>
                        </a:rPr>
                        <a:t>Oversight non issue</a:t>
                      </a:r>
                    </a:p>
                    <a:p>
                      <a:pPr algn="ctr">
                        <a:lnSpc>
                          <a:spcPct val="90000"/>
                        </a:lnSpc>
                        <a:spcBef>
                          <a:spcPts val="1800"/>
                        </a:spcBef>
                      </a:pPr>
                      <a:r>
                        <a:rPr lang="en-US" altLang="en-US" sz="2000" b="0" dirty="0">
                          <a:solidFill>
                            <a:schemeClr val="accent1">
                              <a:lumMod val="75000"/>
                            </a:schemeClr>
                          </a:solidFill>
                        </a:rPr>
                        <a:t>May or may not give a mark or badge</a:t>
                      </a:r>
                      <a:endParaRPr lang="en-US" sz="2000" dirty="0">
                        <a:solidFill>
                          <a:schemeClr val="accent1">
                            <a:lumMod val="75000"/>
                          </a:schemeClr>
                        </a:solidFill>
                      </a:endParaRPr>
                    </a:p>
                  </a:txBody>
                  <a:tcPr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accent1">
                              <a:lumMod val="75000"/>
                            </a:schemeClr>
                          </a:solidFill>
                        </a:rPr>
                        <a:t>Either</a:t>
                      </a:r>
                    </a:p>
                    <a:p>
                      <a:pPr algn="ctr"/>
                      <a:endParaRPr lang="en-US" sz="2000" dirty="0">
                        <a:solidFill>
                          <a:schemeClr val="accent1">
                            <a:lumMod val="75000"/>
                          </a:schemeClr>
                        </a:solidFill>
                      </a:endParaRPr>
                    </a:p>
                    <a:p>
                      <a:pPr marL="0" lvl="1" indent="0" algn="ctr">
                        <a:spcBef>
                          <a:spcPts val="1200"/>
                        </a:spcBef>
                        <a:buFont typeface="Arial" panose="020B0604020202020204" pitchFamily="34" charset="0"/>
                        <a:buNone/>
                      </a:pPr>
                      <a:r>
                        <a:rPr lang="en-US" sz="2000" b="0" dirty="0">
                          <a:solidFill>
                            <a:schemeClr val="accent1">
                              <a:lumMod val="75000"/>
                            </a:schemeClr>
                          </a:solidFill>
                        </a:rPr>
                        <a:t>Developmental</a:t>
                      </a:r>
                    </a:p>
                    <a:p>
                      <a:pPr marL="0" lvl="1" indent="0" algn="ctr">
                        <a:spcBef>
                          <a:spcPts val="2400"/>
                        </a:spcBef>
                        <a:buFont typeface="Arial" panose="020B0604020202020204" pitchFamily="34" charset="0"/>
                        <a:buNone/>
                      </a:pPr>
                      <a:r>
                        <a:rPr lang="en-US" sz="2000" b="0" dirty="0">
                          <a:solidFill>
                            <a:schemeClr val="accent1">
                              <a:lumMod val="75000"/>
                            </a:schemeClr>
                          </a:solidFill>
                        </a:rPr>
                        <a:t>Based on educational content or discrete parts of a job</a:t>
                      </a:r>
                    </a:p>
                    <a:p>
                      <a:pPr marL="0" lvl="1" indent="0" algn="ctr">
                        <a:spcBef>
                          <a:spcPts val="1800"/>
                        </a:spcBef>
                        <a:buFont typeface="Arial" panose="020B0604020202020204" pitchFamily="34" charset="0"/>
                        <a:buNone/>
                      </a:pPr>
                      <a:r>
                        <a:rPr lang="en-US" sz="2000" b="0" dirty="0">
                          <a:solidFill>
                            <a:schemeClr val="accent1">
                              <a:lumMod val="75000"/>
                            </a:schemeClr>
                          </a:solidFill>
                        </a:rPr>
                        <a:t>Have assessments</a:t>
                      </a:r>
                    </a:p>
                    <a:p>
                      <a:pPr marL="0" lvl="1" indent="0" algn="ctr">
                        <a:spcBef>
                          <a:spcPts val="0"/>
                        </a:spcBef>
                        <a:buFont typeface="Arial" panose="020B0604020202020204" pitchFamily="34" charset="0"/>
                        <a:buNone/>
                      </a:pPr>
                      <a:endParaRPr lang="en-US" sz="2000" b="0" dirty="0">
                        <a:solidFill>
                          <a:schemeClr val="accent1">
                            <a:lumMod val="75000"/>
                          </a:schemeClr>
                        </a:solidFill>
                      </a:endParaRPr>
                    </a:p>
                    <a:p>
                      <a:pPr marL="0" lvl="1" indent="0" algn="ctr">
                        <a:spcBef>
                          <a:spcPts val="0"/>
                        </a:spcBef>
                        <a:buFont typeface="Arial" panose="020B0604020202020204" pitchFamily="34" charset="0"/>
                        <a:buNone/>
                      </a:pPr>
                      <a:r>
                        <a:rPr lang="en-US" sz="2000" b="0" dirty="0">
                          <a:solidFill>
                            <a:schemeClr val="accent1">
                              <a:lumMod val="75000"/>
                            </a:schemeClr>
                          </a:solidFill>
                        </a:rPr>
                        <a:t>Have </a:t>
                      </a:r>
                      <a:r>
                        <a:rPr lang="en-US" sz="2000" b="0" baseline="0" dirty="0">
                          <a:solidFill>
                            <a:schemeClr val="accent1">
                              <a:lumMod val="75000"/>
                            </a:schemeClr>
                          </a:solidFill>
                        </a:rPr>
                        <a:t>o</a:t>
                      </a:r>
                      <a:r>
                        <a:rPr lang="en-US" sz="2000" b="0" dirty="0">
                          <a:solidFill>
                            <a:schemeClr val="accent1">
                              <a:lumMod val="75000"/>
                            </a:schemeClr>
                          </a:solidFill>
                        </a:rPr>
                        <a:t>versight</a:t>
                      </a:r>
                    </a:p>
                    <a:p>
                      <a:pPr marL="0" lvl="1" indent="0" algn="ctr">
                        <a:spcBef>
                          <a:spcPts val="1800"/>
                        </a:spcBef>
                        <a:buFont typeface="Arial" panose="020B0604020202020204" pitchFamily="34" charset="0"/>
                        <a:buNone/>
                      </a:pPr>
                      <a:r>
                        <a:rPr lang="en-US" sz="2000" b="0" dirty="0">
                          <a:solidFill>
                            <a:schemeClr val="accent1">
                              <a:lumMod val="75000"/>
                            </a:schemeClr>
                          </a:solidFill>
                        </a:rPr>
                        <a:t>Give either or both</a:t>
                      </a:r>
                      <a:endParaRPr lang="en-US" sz="2000" dirty="0">
                        <a:solidFill>
                          <a:schemeClr val="accent1">
                            <a:lumMod val="75000"/>
                          </a:schemeClr>
                        </a:solidFill>
                      </a:endParaRPr>
                    </a:p>
                  </a:txBody>
                  <a:tcPr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90000"/>
                        </a:lnSpc>
                        <a:spcBef>
                          <a:spcPct val="60000"/>
                        </a:spcBef>
                      </a:pPr>
                      <a:r>
                        <a:rPr lang="en-US" altLang="en-US" sz="2000" b="0" dirty="0">
                          <a:solidFill>
                            <a:schemeClr val="accent1">
                              <a:lumMod val="75000"/>
                            </a:schemeClr>
                          </a:solidFill>
                        </a:rPr>
                        <a:t>Are time limited – </a:t>
                      </a:r>
                    </a:p>
                    <a:p>
                      <a:pPr algn="ctr">
                        <a:lnSpc>
                          <a:spcPct val="90000"/>
                        </a:lnSpc>
                        <a:spcBef>
                          <a:spcPts val="0"/>
                        </a:spcBef>
                      </a:pPr>
                      <a:r>
                        <a:rPr lang="en-US" altLang="en-US" sz="2000" b="0" dirty="0">
                          <a:solidFill>
                            <a:schemeClr val="accent1">
                              <a:lumMod val="75000"/>
                            </a:schemeClr>
                          </a:solidFill>
                        </a:rPr>
                        <a:t>require maintenance</a:t>
                      </a:r>
                    </a:p>
                    <a:p>
                      <a:pPr algn="ctr">
                        <a:lnSpc>
                          <a:spcPct val="90000"/>
                        </a:lnSpc>
                        <a:spcBef>
                          <a:spcPts val="1800"/>
                        </a:spcBef>
                      </a:pPr>
                      <a:r>
                        <a:rPr lang="en-US" altLang="en-US" sz="2000" b="0" dirty="0">
                          <a:solidFill>
                            <a:schemeClr val="accent1">
                              <a:lumMod val="75000"/>
                            </a:schemeClr>
                          </a:solidFill>
                        </a:rPr>
                        <a:t>Not developmental</a:t>
                      </a:r>
                    </a:p>
                    <a:p>
                      <a:pPr algn="ctr">
                        <a:lnSpc>
                          <a:spcPct val="90000"/>
                        </a:lnSpc>
                        <a:spcBef>
                          <a:spcPts val="600"/>
                        </a:spcBef>
                      </a:pPr>
                      <a:endParaRPr lang="en-US" altLang="en-US" sz="2000" b="0" dirty="0">
                        <a:solidFill>
                          <a:schemeClr val="accent1">
                            <a:lumMod val="75000"/>
                          </a:schemeClr>
                        </a:solidFill>
                      </a:endParaRPr>
                    </a:p>
                    <a:p>
                      <a:pPr algn="ctr">
                        <a:lnSpc>
                          <a:spcPct val="90000"/>
                        </a:lnSpc>
                        <a:spcBef>
                          <a:spcPts val="600"/>
                        </a:spcBef>
                      </a:pPr>
                      <a:r>
                        <a:rPr lang="en-US" altLang="en-US" sz="2000" b="0" dirty="0">
                          <a:solidFill>
                            <a:schemeClr val="accent1">
                              <a:lumMod val="75000"/>
                            </a:schemeClr>
                          </a:solidFill>
                        </a:rPr>
                        <a:t>Based on a job task analysis</a:t>
                      </a:r>
                    </a:p>
                    <a:p>
                      <a:pPr algn="ctr">
                        <a:lnSpc>
                          <a:spcPct val="90000"/>
                        </a:lnSpc>
                        <a:spcBef>
                          <a:spcPts val="3000"/>
                        </a:spcBef>
                      </a:pPr>
                      <a:r>
                        <a:rPr lang="en-US" altLang="en-US" sz="2000" b="0" dirty="0">
                          <a:solidFill>
                            <a:schemeClr val="accent1">
                              <a:lumMod val="75000"/>
                            </a:schemeClr>
                          </a:solidFill>
                        </a:rPr>
                        <a:t>Assesses job knowledge and/or tasks</a:t>
                      </a:r>
                    </a:p>
                    <a:p>
                      <a:pPr algn="ctr">
                        <a:lnSpc>
                          <a:spcPct val="90000"/>
                        </a:lnSpc>
                        <a:spcBef>
                          <a:spcPts val="1200"/>
                        </a:spcBef>
                      </a:pPr>
                      <a:r>
                        <a:rPr lang="en-US" altLang="en-US" sz="2000" b="0" dirty="0">
                          <a:solidFill>
                            <a:schemeClr val="accent1">
                              <a:lumMod val="75000"/>
                            </a:schemeClr>
                          </a:solidFill>
                        </a:rPr>
                        <a:t>Have independent oversight</a:t>
                      </a:r>
                    </a:p>
                    <a:p>
                      <a:pPr algn="ctr">
                        <a:lnSpc>
                          <a:spcPct val="90000"/>
                        </a:lnSpc>
                        <a:spcBef>
                          <a:spcPts val="2400"/>
                        </a:spcBef>
                      </a:pPr>
                      <a:r>
                        <a:rPr lang="en-US" altLang="en-US" sz="2000" b="0" dirty="0">
                          <a:solidFill>
                            <a:schemeClr val="accent1">
                              <a:lumMod val="75000"/>
                            </a:schemeClr>
                          </a:solidFill>
                        </a:rPr>
                        <a:t>Give a mark; May give a digital badge</a:t>
                      </a:r>
                    </a:p>
                  </a:txBody>
                  <a:tcPr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44049" name="Oval 1">
            <a:extLst>
              <a:ext uri="{FF2B5EF4-FFF2-40B4-BE49-F238E27FC236}">
                <a16:creationId xmlns:a16="http://schemas.microsoft.com/office/drawing/2014/main" id="{0FCF2A17-B8E7-48F8-9B65-D2BE39EEC20A}"/>
              </a:ext>
            </a:extLst>
          </p:cNvPr>
          <p:cNvSpPr>
            <a:spLocks noChangeArrowheads="1"/>
          </p:cNvSpPr>
          <p:nvPr/>
        </p:nvSpPr>
        <p:spPr bwMode="auto">
          <a:xfrm>
            <a:off x="7418388" y="1520826"/>
            <a:ext cx="2716212" cy="38131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lIns="90488" tIns="44450" rIns="90488" bIns="44450"/>
          <a:lstStyle>
            <a:lvl1pPr marL="342900" indent="-342900">
              <a:spcBef>
                <a:spcPct val="20000"/>
              </a:spcBef>
              <a:buClr>
                <a:schemeClr val="tx1"/>
              </a:buClr>
              <a:buSzPct val="75000"/>
              <a:buFont typeface="Wingdings" panose="05000000000000000000" pitchFamily="2" charset="2"/>
              <a:buChar char="§"/>
              <a:defRPr sz="3200" b="1">
                <a:solidFill>
                  <a:srgbClr val="663300"/>
                </a:solidFill>
                <a:latin typeface="Tahoma" panose="020B0604030504040204" pitchFamily="34" charset="0"/>
              </a:defRPr>
            </a:lvl1pPr>
            <a:lvl2pPr marL="742950" indent="-285750">
              <a:spcBef>
                <a:spcPct val="20000"/>
              </a:spcBef>
              <a:buClr>
                <a:schemeClr val="tx1"/>
              </a:buClr>
              <a:buSzPct val="100000"/>
              <a:buFont typeface="Symbol" panose="05050102010706020507" pitchFamily="18" charset="2"/>
              <a:buChar char=""/>
              <a:defRPr sz="2800" b="1">
                <a:solidFill>
                  <a:srgbClr val="663300"/>
                </a:solidFill>
                <a:latin typeface="Tahoma" panose="020B0604030504040204" pitchFamily="34" charset="0"/>
              </a:defRPr>
            </a:lvl2pPr>
            <a:lvl3pPr marL="1143000" indent="-228600">
              <a:spcBef>
                <a:spcPct val="20000"/>
              </a:spcBef>
              <a:buClr>
                <a:schemeClr val="tx1"/>
              </a:buClr>
              <a:buSzPct val="100000"/>
              <a:buChar char="»"/>
              <a:defRPr sz="2400" b="1">
                <a:solidFill>
                  <a:srgbClr val="663300"/>
                </a:solidFill>
                <a:latin typeface="Tahoma" panose="020B0604030504040204" pitchFamily="34" charset="0"/>
              </a:defRPr>
            </a:lvl3pPr>
            <a:lvl4pPr marL="1600200" indent="-228600">
              <a:spcBef>
                <a:spcPct val="20000"/>
              </a:spcBef>
              <a:buClr>
                <a:schemeClr val="tx1"/>
              </a:buClr>
              <a:buSzPct val="100000"/>
              <a:buChar char="–"/>
              <a:defRPr sz="2000">
                <a:solidFill>
                  <a:srgbClr val="663300"/>
                </a:solidFill>
                <a:latin typeface="Tahoma" panose="020B0604030504040204" pitchFamily="34" charset="0"/>
              </a:defRPr>
            </a:lvl4pPr>
            <a:lvl5pPr marL="2057400" indent="-228600">
              <a:spcBef>
                <a:spcPct val="20000"/>
              </a:spcBef>
              <a:buClr>
                <a:schemeClr val="tx1"/>
              </a:buClr>
              <a:buSzPct val="100000"/>
              <a:buChar char="–"/>
              <a:defRPr sz="2000">
                <a:solidFill>
                  <a:srgbClr val="663300"/>
                </a:solidFill>
                <a:latin typeface="Tahoma" panose="020B0604030504040204" pitchFamily="34" charset="0"/>
              </a:defRPr>
            </a:lvl5pPr>
            <a:lvl6pPr marL="25146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6pPr>
            <a:lvl7pPr marL="29718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7pPr>
            <a:lvl8pPr marL="34290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8pPr>
            <a:lvl9pPr marL="38862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9pPr>
          </a:lstStyle>
          <a:p>
            <a:pPr marL="342900" marR="0" lvl="0" indent="-342900" algn="l" defTabSz="914400" rtl="0" eaLnBrk="1" fontAlgn="auto" latinLnBrk="0" hangingPunct="1">
              <a:lnSpc>
                <a:spcPct val="90000"/>
              </a:lnSpc>
              <a:spcBef>
                <a:spcPct val="0"/>
              </a:spcBef>
              <a:spcAft>
                <a:spcPts val="0"/>
              </a:spcAft>
              <a:buClr>
                <a:prstClr val="black"/>
              </a:buClr>
              <a:buSzPct val="75000"/>
              <a:buFont typeface="Monotype Sorts" charset="2"/>
              <a:buChar char="u"/>
              <a:tabLst/>
              <a:defRPr/>
            </a:pPr>
            <a:endParaRPr kumimoji="0" lang="en-US" altLang="en-US" sz="2400" b="0" i="0" u="none" strike="noStrike" kern="1200" cap="none" spc="0" normalizeH="0" baseline="0" noProof="0">
              <a:ln>
                <a:noFill/>
              </a:ln>
              <a:solidFill>
                <a:srgbClr val="663300"/>
              </a:solidFill>
              <a:effectLst/>
              <a:uLnTx/>
              <a:uFillTx/>
              <a:latin typeface="Tahoma" panose="020B0604030504040204" pitchFamily="34" charset="0"/>
              <a:ea typeface="+mn-ea"/>
              <a:cs typeface="+mn-cs"/>
            </a:endParaRPr>
          </a:p>
        </p:txBody>
      </p:sp>
      <p:sp>
        <p:nvSpPr>
          <p:cNvPr id="44050" name="Oval 2">
            <a:extLst>
              <a:ext uri="{FF2B5EF4-FFF2-40B4-BE49-F238E27FC236}">
                <a16:creationId xmlns:a16="http://schemas.microsoft.com/office/drawing/2014/main" id="{008C5D66-C7B8-4990-84BE-31B863E59A51}"/>
              </a:ext>
            </a:extLst>
          </p:cNvPr>
          <p:cNvSpPr>
            <a:spLocks noChangeArrowheads="1"/>
          </p:cNvSpPr>
          <p:nvPr/>
        </p:nvSpPr>
        <p:spPr bwMode="auto">
          <a:xfrm>
            <a:off x="7418388" y="1497013"/>
            <a:ext cx="2590800" cy="37338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lIns="90488" tIns="44450" rIns="90488" bIns="44450"/>
          <a:lstStyle>
            <a:lvl1pPr marL="342900" indent="-342900">
              <a:spcBef>
                <a:spcPct val="20000"/>
              </a:spcBef>
              <a:buClr>
                <a:schemeClr val="tx1"/>
              </a:buClr>
              <a:buSzPct val="75000"/>
              <a:buFont typeface="Wingdings" panose="05000000000000000000" pitchFamily="2" charset="2"/>
              <a:buChar char="§"/>
              <a:defRPr sz="3200" b="1">
                <a:solidFill>
                  <a:srgbClr val="663300"/>
                </a:solidFill>
                <a:latin typeface="Tahoma" panose="020B0604030504040204" pitchFamily="34" charset="0"/>
              </a:defRPr>
            </a:lvl1pPr>
            <a:lvl2pPr marL="742950" indent="-285750">
              <a:spcBef>
                <a:spcPct val="20000"/>
              </a:spcBef>
              <a:buClr>
                <a:schemeClr val="tx1"/>
              </a:buClr>
              <a:buSzPct val="100000"/>
              <a:buFont typeface="Symbol" panose="05050102010706020507" pitchFamily="18" charset="2"/>
              <a:buChar char=""/>
              <a:defRPr sz="2800" b="1">
                <a:solidFill>
                  <a:srgbClr val="663300"/>
                </a:solidFill>
                <a:latin typeface="Tahoma" panose="020B0604030504040204" pitchFamily="34" charset="0"/>
              </a:defRPr>
            </a:lvl2pPr>
            <a:lvl3pPr marL="1143000" indent="-228600">
              <a:spcBef>
                <a:spcPct val="20000"/>
              </a:spcBef>
              <a:buClr>
                <a:schemeClr val="tx1"/>
              </a:buClr>
              <a:buSzPct val="100000"/>
              <a:buChar char="»"/>
              <a:defRPr sz="2400" b="1">
                <a:solidFill>
                  <a:srgbClr val="663300"/>
                </a:solidFill>
                <a:latin typeface="Tahoma" panose="020B0604030504040204" pitchFamily="34" charset="0"/>
              </a:defRPr>
            </a:lvl3pPr>
            <a:lvl4pPr marL="1600200" indent="-228600">
              <a:spcBef>
                <a:spcPct val="20000"/>
              </a:spcBef>
              <a:buClr>
                <a:schemeClr val="tx1"/>
              </a:buClr>
              <a:buSzPct val="100000"/>
              <a:buChar char="–"/>
              <a:defRPr sz="2000">
                <a:solidFill>
                  <a:srgbClr val="663300"/>
                </a:solidFill>
                <a:latin typeface="Tahoma" panose="020B0604030504040204" pitchFamily="34" charset="0"/>
              </a:defRPr>
            </a:lvl4pPr>
            <a:lvl5pPr marL="2057400" indent="-228600">
              <a:spcBef>
                <a:spcPct val="20000"/>
              </a:spcBef>
              <a:buClr>
                <a:schemeClr val="tx1"/>
              </a:buClr>
              <a:buSzPct val="100000"/>
              <a:buChar char="–"/>
              <a:defRPr sz="2000">
                <a:solidFill>
                  <a:srgbClr val="663300"/>
                </a:solidFill>
                <a:latin typeface="Tahoma" panose="020B0604030504040204" pitchFamily="34" charset="0"/>
              </a:defRPr>
            </a:lvl5pPr>
            <a:lvl6pPr marL="25146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6pPr>
            <a:lvl7pPr marL="29718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7pPr>
            <a:lvl8pPr marL="34290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8pPr>
            <a:lvl9pPr marL="38862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9pPr>
          </a:lstStyle>
          <a:p>
            <a:pPr marL="342900" marR="0" lvl="0" indent="-342900" algn="l" defTabSz="914400" rtl="0" eaLnBrk="1" fontAlgn="auto" latinLnBrk="0" hangingPunct="1">
              <a:lnSpc>
                <a:spcPct val="90000"/>
              </a:lnSpc>
              <a:spcBef>
                <a:spcPct val="0"/>
              </a:spcBef>
              <a:spcAft>
                <a:spcPts val="0"/>
              </a:spcAft>
              <a:buClr>
                <a:prstClr val="black"/>
              </a:buClr>
              <a:buSzPct val="75000"/>
              <a:buFont typeface="Monotype Sorts" charset="2"/>
              <a:buChar char="u"/>
              <a:tabLst/>
              <a:defRPr/>
            </a:pPr>
            <a:endParaRPr kumimoji="0" lang="en-US" altLang="en-US" sz="2400" b="0" i="0" u="none" strike="noStrike" kern="1200" cap="none" spc="0" normalizeH="0" baseline="0" noProof="0">
              <a:ln>
                <a:noFill/>
              </a:ln>
              <a:solidFill>
                <a:srgbClr val="663300"/>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821392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989045" y="201616"/>
            <a:ext cx="10646228" cy="1080319"/>
          </a:xfrm>
        </p:spPr>
        <p:txBody>
          <a:bodyPr>
            <a:normAutofit fontScale="90000"/>
          </a:bodyPr>
          <a:lstStyle/>
          <a:p>
            <a:r>
              <a:rPr lang="en-US" b="1" dirty="0"/>
              <a:t>What are the characteristics of micro-credentials? </a:t>
            </a:r>
          </a:p>
        </p:txBody>
      </p:sp>
      <p:sp>
        <p:nvSpPr>
          <p:cNvPr id="2" name="Content Placeholder 1"/>
          <p:cNvSpPr>
            <a:spLocks noGrp="1"/>
          </p:cNvSpPr>
          <p:nvPr>
            <p:ph idx="1"/>
          </p:nvPr>
        </p:nvSpPr>
        <p:spPr>
          <a:xfrm>
            <a:off x="989045" y="1393902"/>
            <a:ext cx="10300996" cy="4861933"/>
          </a:xfrm>
        </p:spPr>
        <p:txBody>
          <a:bodyPr>
            <a:normAutofit fontScale="85000" lnSpcReduction="20000"/>
          </a:bodyPr>
          <a:lstStyle/>
          <a:p>
            <a:pPr marL="342900" indent="-342900"/>
            <a:r>
              <a:rPr lang="en-US" b="1" dirty="0"/>
              <a:t>Discrete (bite-sized) chunks  -- </a:t>
            </a:r>
            <a:r>
              <a:rPr lang="en-US" dirty="0"/>
              <a:t>sized for audience’s needs</a:t>
            </a:r>
            <a:endParaRPr lang="en-US" b="1" dirty="0"/>
          </a:p>
          <a:p>
            <a:pPr marL="342900" indent="-342900">
              <a:spcBef>
                <a:spcPts val="1200"/>
              </a:spcBef>
            </a:pPr>
            <a:r>
              <a:rPr lang="en-US" b="1" dirty="0"/>
              <a:t>Subject-adaptable—</a:t>
            </a:r>
            <a:r>
              <a:rPr lang="en-US" dirty="0"/>
              <a:t>multiple topics or areas of expertise</a:t>
            </a:r>
            <a:endParaRPr lang="en-US" b="1" dirty="0"/>
          </a:p>
          <a:p>
            <a:pPr marL="342900" indent="-342900">
              <a:spcBef>
                <a:spcPts val="1200"/>
              </a:spcBef>
            </a:pPr>
            <a:r>
              <a:rPr lang="en-US" b="1" dirty="0"/>
              <a:t>Performance-based—</a:t>
            </a:r>
            <a:r>
              <a:rPr lang="en-US" dirty="0"/>
              <a:t>demonstrated and documented against standards</a:t>
            </a:r>
            <a:endParaRPr lang="en-US" b="1" dirty="0"/>
          </a:p>
          <a:p>
            <a:pPr marL="342900" indent="-342900">
              <a:spcBef>
                <a:spcPts val="1200"/>
              </a:spcBef>
            </a:pPr>
            <a:r>
              <a:rPr lang="en-US" b="1" dirty="0"/>
              <a:t>Developmental – </a:t>
            </a:r>
            <a:r>
              <a:rPr lang="en-US" dirty="0"/>
              <a:t>requires “reach” or “stretch” to grow into </a:t>
            </a:r>
          </a:p>
          <a:p>
            <a:pPr marL="342900" indent="-342900">
              <a:spcBef>
                <a:spcPts val="1200"/>
              </a:spcBef>
            </a:pPr>
            <a:r>
              <a:rPr lang="en-US" b="1" dirty="0"/>
              <a:t>Portable – </a:t>
            </a:r>
            <a:r>
              <a:rPr lang="en-US" dirty="0"/>
              <a:t>built to be shared</a:t>
            </a:r>
          </a:p>
          <a:p>
            <a:pPr marL="342900" indent="-342900">
              <a:spcBef>
                <a:spcPts val="1200"/>
              </a:spcBef>
            </a:pPr>
            <a:r>
              <a:rPr lang="en-US" b="1" dirty="0"/>
              <a:t>Associated </a:t>
            </a:r>
            <a:r>
              <a:rPr lang="en-US" dirty="0"/>
              <a:t>– has relationship with other credentials</a:t>
            </a:r>
          </a:p>
          <a:p>
            <a:pPr marL="342900" indent="-342900">
              <a:spcBef>
                <a:spcPts val="1200"/>
              </a:spcBef>
            </a:pPr>
            <a:r>
              <a:rPr lang="en-US" b="1" dirty="0"/>
              <a:t>Staged for increasing skill – </a:t>
            </a:r>
            <a:r>
              <a:rPr lang="en-US" dirty="0"/>
              <a:t>starts basic and advances</a:t>
            </a:r>
          </a:p>
          <a:p>
            <a:pPr marL="342900" indent="-342900">
              <a:spcBef>
                <a:spcPts val="1200"/>
              </a:spcBef>
            </a:pPr>
            <a:r>
              <a:rPr lang="en-US" b="1" dirty="0"/>
              <a:t>Transparent—</a:t>
            </a:r>
            <a:r>
              <a:rPr lang="en-US" dirty="0"/>
              <a:t>purpose and value is known by community</a:t>
            </a:r>
          </a:p>
          <a:p>
            <a:pPr marL="342900" indent="-342900">
              <a:spcBef>
                <a:spcPts val="1200"/>
              </a:spcBef>
            </a:pPr>
            <a:r>
              <a:rPr lang="en-US" b="1" dirty="0"/>
              <a:t>Bestows a credibility to recipient – </a:t>
            </a:r>
            <a:r>
              <a:rPr lang="en-US" dirty="0"/>
              <a:t>credibility has limits &amp; concomitant responsibilities</a:t>
            </a:r>
          </a:p>
          <a:p>
            <a:pPr marL="342900" indent="-342900">
              <a:spcBef>
                <a:spcPts val="1200"/>
              </a:spcBef>
            </a:pPr>
            <a:r>
              <a:rPr lang="en-US" b="1" dirty="0"/>
              <a:t>Cycle of Honor – </a:t>
            </a:r>
            <a:r>
              <a:rPr lang="en-US" dirty="0"/>
              <a:t>is bestowed by a credible organization that honors recipients who honor and value the credential and the organization that bestows it </a:t>
            </a:r>
            <a:endParaRPr lang="en-US" b="1" dirty="0"/>
          </a:p>
        </p:txBody>
      </p:sp>
    </p:spTree>
    <p:extLst>
      <p:ext uri="{BB962C8B-B14F-4D97-AF65-F5344CB8AC3E}">
        <p14:creationId xmlns:p14="http://schemas.microsoft.com/office/powerpoint/2010/main" val="34131270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9"/>
                                          </p:stCondLst>
                                        </p:cTn>
                                        <p:tgtEl>
                                          <p:spTgt spid="2">
                                            <p:txEl>
                                              <p:pRg st="2" end="2"/>
                                            </p:txEl>
                                          </p:spTgt>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nodeType="afterEffect">
                                  <p:stCondLst>
                                    <p:cond delay="0"/>
                                  </p:stCondLst>
                                  <p:childTnLst>
                                    <p:set>
                                      <p:cBhvr>
                                        <p:cTn id="15" dur="1" fill="hold">
                                          <p:stCondLst>
                                            <p:cond delay="9"/>
                                          </p:stCondLst>
                                        </p:cTn>
                                        <p:tgtEl>
                                          <p:spTgt spid="2">
                                            <p:txEl>
                                              <p:pRg st="3" end="3"/>
                                            </p:txEl>
                                          </p:spTgt>
                                        </p:tgtEl>
                                        <p:attrNameLst>
                                          <p:attrName>style.visibility</p:attrName>
                                        </p:attrNameLst>
                                      </p:cBhvr>
                                      <p:to>
                                        <p:strVal val="visible"/>
                                      </p:to>
                                    </p:set>
                                  </p:childTnLst>
                                </p:cTn>
                              </p:par>
                            </p:childTnLst>
                          </p:cTn>
                        </p:par>
                        <p:par>
                          <p:cTn id="16" fill="hold">
                            <p:stCondLst>
                              <p:cond delay="20"/>
                            </p:stCondLst>
                            <p:childTnLst>
                              <p:par>
                                <p:cTn id="17" presetID="1" presetClass="entr" presetSubtype="0" fill="hold" nodeType="afterEffect">
                                  <p:stCondLst>
                                    <p:cond delay="0"/>
                                  </p:stCondLst>
                                  <p:childTnLst>
                                    <p:set>
                                      <p:cBhvr>
                                        <p:cTn id="18" dur="1" fill="hold">
                                          <p:stCondLst>
                                            <p:cond delay="9"/>
                                          </p:stCondLst>
                                        </p:cTn>
                                        <p:tgtEl>
                                          <p:spTgt spid="2">
                                            <p:txEl>
                                              <p:pRg st="4" end="4"/>
                                            </p:txEl>
                                          </p:spTgt>
                                        </p:tgtEl>
                                        <p:attrNameLst>
                                          <p:attrName>style.visibility</p:attrName>
                                        </p:attrNameLst>
                                      </p:cBhvr>
                                      <p:to>
                                        <p:strVal val="visible"/>
                                      </p:to>
                                    </p:set>
                                  </p:childTnLst>
                                </p:cTn>
                              </p:par>
                            </p:childTnLst>
                          </p:cTn>
                        </p:par>
                        <p:par>
                          <p:cTn id="19" fill="hold">
                            <p:stCondLst>
                              <p:cond delay="30"/>
                            </p:stCondLst>
                            <p:childTnLst>
                              <p:par>
                                <p:cTn id="20" presetID="1" presetClass="entr" presetSubtype="0" fill="hold" nodeType="afterEffect">
                                  <p:stCondLst>
                                    <p:cond delay="0"/>
                                  </p:stCondLst>
                                  <p:childTnLst>
                                    <p:set>
                                      <p:cBhvr>
                                        <p:cTn id="21" dur="1" fill="hold">
                                          <p:stCondLst>
                                            <p:cond delay="9"/>
                                          </p:stCondLst>
                                        </p:cTn>
                                        <p:tgtEl>
                                          <p:spTgt spid="2">
                                            <p:txEl>
                                              <p:pRg st="5" end="5"/>
                                            </p:txEl>
                                          </p:spTgt>
                                        </p:tgtEl>
                                        <p:attrNameLst>
                                          <p:attrName>style.visibility</p:attrName>
                                        </p:attrNameLst>
                                      </p:cBhvr>
                                      <p:to>
                                        <p:strVal val="visible"/>
                                      </p:to>
                                    </p:set>
                                  </p:childTnLst>
                                </p:cTn>
                              </p:par>
                            </p:childTnLst>
                          </p:cTn>
                        </p:par>
                        <p:par>
                          <p:cTn id="22" fill="hold">
                            <p:stCondLst>
                              <p:cond delay="40"/>
                            </p:stCondLst>
                            <p:childTnLst>
                              <p:par>
                                <p:cTn id="23" presetID="1" presetClass="entr" presetSubtype="0" fill="hold" nodeType="afterEffect">
                                  <p:stCondLst>
                                    <p:cond delay="0"/>
                                  </p:stCondLst>
                                  <p:childTnLst>
                                    <p:set>
                                      <p:cBhvr>
                                        <p:cTn id="24" dur="1" fill="hold">
                                          <p:stCondLst>
                                            <p:cond delay="9"/>
                                          </p:stCondLst>
                                        </p:cTn>
                                        <p:tgtEl>
                                          <p:spTgt spid="2">
                                            <p:txEl>
                                              <p:pRg st="6" end="6"/>
                                            </p:txEl>
                                          </p:spTgt>
                                        </p:tgtEl>
                                        <p:attrNameLst>
                                          <p:attrName>style.visibility</p:attrName>
                                        </p:attrNameLst>
                                      </p:cBhvr>
                                      <p:to>
                                        <p:strVal val="visible"/>
                                      </p:to>
                                    </p:set>
                                  </p:childTnLst>
                                </p:cTn>
                              </p:par>
                            </p:childTnLst>
                          </p:cTn>
                        </p:par>
                        <p:par>
                          <p:cTn id="25" fill="hold">
                            <p:stCondLst>
                              <p:cond delay="50"/>
                            </p:stCondLst>
                            <p:childTnLst>
                              <p:par>
                                <p:cTn id="26" presetID="1" presetClass="entr" presetSubtype="0" fill="hold" nodeType="afterEffect">
                                  <p:stCondLst>
                                    <p:cond delay="0"/>
                                  </p:stCondLst>
                                  <p:childTnLst>
                                    <p:set>
                                      <p:cBhvr>
                                        <p:cTn id="27" dur="1" fill="hold">
                                          <p:stCondLst>
                                            <p:cond delay="9"/>
                                          </p:stCondLst>
                                        </p:cTn>
                                        <p:tgtEl>
                                          <p:spTgt spid="2">
                                            <p:txEl>
                                              <p:pRg st="7" end="7"/>
                                            </p:txEl>
                                          </p:spTgt>
                                        </p:tgtEl>
                                        <p:attrNameLst>
                                          <p:attrName>style.visibility</p:attrName>
                                        </p:attrNameLst>
                                      </p:cBhvr>
                                      <p:to>
                                        <p:strVal val="visible"/>
                                      </p:to>
                                    </p:set>
                                  </p:childTnLst>
                                </p:cTn>
                              </p:par>
                            </p:childTnLst>
                          </p:cTn>
                        </p:par>
                        <p:par>
                          <p:cTn id="28" fill="hold">
                            <p:stCondLst>
                              <p:cond delay="60"/>
                            </p:stCondLst>
                            <p:childTnLst>
                              <p:par>
                                <p:cTn id="29" presetID="1" presetClass="entr" presetSubtype="0" fill="hold" nodeType="afterEffect">
                                  <p:stCondLst>
                                    <p:cond delay="0"/>
                                  </p:stCondLst>
                                  <p:childTnLst>
                                    <p:set>
                                      <p:cBhvr>
                                        <p:cTn id="30" dur="1" fill="hold">
                                          <p:stCondLst>
                                            <p:cond delay="9"/>
                                          </p:stCondLst>
                                        </p:cTn>
                                        <p:tgtEl>
                                          <p:spTgt spid="2">
                                            <p:txEl>
                                              <p:pRg st="8" end="8"/>
                                            </p:txEl>
                                          </p:spTgt>
                                        </p:tgtEl>
                                        <p:attrNameLst>
                                          <p:attrName>style.visibility</p:attrName>
                                        </p:attrNameLst>
                                      </p:cBhvr>
                                      <p:to>
                                        <p:strVal val="visible"/>
                                      </p:to>
                                    </p:set>
                                  </p:childTnLst>
                                </p:cTn>
                              </p:par>
                            </p:childTnLst>
                          </p:cTn>
                        </p:par>
                        <p:par>
                          <p:cTn id="31" fill="hold">
                            <p:stCondLst>
                              <p:cond delay="70"/>
                            </p:stCondLst>
                            <p:childTnLst>
                              <p:par>
                                <p:cTn id="32" presetID="1" presetClass="entr" presetSubtype="0" fill="hold" nodeType="afterEffect">
                                  <p:stCondLst>
                                    <p:cond delay="0"/>
                                  </p:stCondLst>
                                  <p:childTnLst>
                                    <p:set>
                                      <p:cBhvr>
                                        <p:cTn id="33" dur="1" fill="hold">
                                          <p:stCondLst>
                                            <p:cond delay="9"/>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7960" y="99993"/>
            <a:ext cx="10515600" cy="1325563"/>
          </a:xfrm>
        </p:spPr>
        <p:txBody>
          <a:bodyPr/>
          <a:lstStyle/>
          <a:p>
            <a:r>
              <a:rPr lang="en-US" dirty="0"/>
              <a:t>Types of Micro-Credentials: </a:t>
            </a:r>
            <a:br>
              <a:rPr lang="en-US" dirty="0"/>
            </a:br>
            <a:r>
              <a:rPr lang="en-US" dirty="0"/>
              <a:t>Scaling – from learning theory </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12230"/>
          <a:stretch/>
        </p:blipFill>
        <p:spPr>
          <a:xfrm>
            <a:off x="3122643" y="1425556"/>
            <a:ext cx="6070462" cy="3990908"/>
          </a:xfrm>
          <a:prstGeom prst="rect">
            <a:avLst/>
          </a:prstGeom>
        </p:spPr>
      </p:pic>
      <p:sp>
        <p:nvSpPr>
          <p:cNvPr id="9" name="TextBox 8"/>
          <p:cNvSpPr txBox="1"/>
          <p:nvPr/>
        </p:nvSpPr>
        <p:spPr>
          <a:xfrm>
            <a:off x="6822878" y="3961413"/>
            <a:ext cx="4125040" cy="2308324"/>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The organization of chunks is the </a:t>
            </a:r>
            <a:r>
              <a:rPr kumimoji="0" lang="en-US" sz="1800" b="0" i="0" u="sng" strike="noStrike" kern="1200" cap="none" spc="0" normalizeH="0" baseline="0" noProof="0" dirty="0">
                <a:ln>
                  <a:noFill/>
                </a:ln>
                <a:solidFill>
                  <a:srgbClr val="4472C4">
                    <a:lumMod val="75000"/>
                  </a:srgbClr>
                </a:solidFill>
                <a:effectLst/>
                <a:uLnTx/>
                <a:uFillTx/>
                <a:latin typeface="Calibri" panose="020F0502020204030204"/>
                <a:ea typeface="+mn-ea"/>
                <a:cs typeface="+mn-cs"/>
              </a:rPr>
              <a:t>scale</a:t>
            </a:r>
          </a:p>
          <a:p>
            <a:pPr marL="108585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Easiest to hardest </a:t>
            </a:r>
          </a:p>
          <a:p>
            <a:pPr marL="108585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Basic to advanced</a:t>
            </a:r>
          </a:p>
          <a:p>
            <a:pPr marL="108585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Concrete to abstract</a:t>
            </a:r>
          </a:p>
          <a:p>
            <a:pPr marL="108585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Novice to master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srgbClr val="4472C4">
                    <a:lumMod val="75000"/>
                  </a:srgbClr>
                </a:solidFill>
                <a:effectLst/>
                <a:uLnTx/>
                <a:uFillTx/>
                <a:latin typeface="Calibri" panose="020F0502020204030204"/>
                <a:ea typeface="+mn-ea"/>
                <a:cs typeface="+mn-cs"/>
              </a:rPr>
              <a:t>Scaling</a:t>
            </a: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builds on previous knowledge </a:t>
            </a:r>
            <a:b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and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642540" y="1556147"/>
            <a:ext cx="4437690"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Scaling is essential in: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Creating bite-sized yet meaningful chunks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Creating the progression of chunks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Defining associated relationships</a:t>
            </a:r>
            <a:b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between chunks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1524000" y="5547055"/>
            <a:ext cx="3197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Source?  JTA or Practice Analysis</a:t>
            </a:r>
          </a:p>
        </p:txBody>
      </p:sp>
    </p:spTree>
    <p:extLst>
      <p:ext uri="{BB962C8B-B14F-4D97-AF65-F5344CB8AC3E}">
        <p14:creationId xmlns:p14="http://schemas.microsoft.com/office/powerpoint/2010/main" val="98638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Scaling with Scaffolding</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12230"/>
          <a:stretch/>
        </p:blipFill>
        <p:spPr>
          <a:xfrm>
            <a:off x="2570512" y="1308920"/>
            <a:ext cx="6646127" cy="4369368"/>
          </a:xfrm>
          <a:prstGeom prst="rect">
            <a:avLst/>
          </a:prstGeom>
        </p:spPr>
      </p:pic>
      <p:cxnSp>
        <p:nvCxnSpPr>
          <p:cNvPr id="6" name="Straight Connector 5"/>
          <p:cNvCxnSpPr/>
          <p:nvPr/>
        </p:nvCxnSpPr>
        <p:spPr>
          <a:xfrm flipV="1">
            <a:off x="2488014" y="1649897"/>
            <a:ext cx="4378449" cy="2335699"/>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2756452" y="3781839"/>
            <a:ext cx="109332" cy="1818862"/>
          </a:xfrm>
          <a:prstGeom prst="line">
            <a:avLst/>
          </a:prstGeom>
          <a:ln w="123825">
            <a:gradFill flip="none" rotWithShape="1">
              <a:gsLst>
                <a:gs pos="32000">
                  <a:schemeClr val="tx2">
                    <a:lumMod val="75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3889635" y="3150707"/>
            <a:ext cx="109332" cy="1818862"/>
          </a:xfrm>
          <a:prstGeom prst="line">
            <a:avLst/>
          </a:prstGeom>
          <a:ln w="88900">
            <a:gradFill flip="none" rotWithShape="1">
              <a:gsLst>
                <a:gs pos="32000">
                  <a:schemeClr val="tx2">
                    <a:lumMod val="75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4918517" y="2663688"/>
            <a:ext cx="109332" cy="1818862"/>
          </a:xfrm>
          <a:prstGeom prst="line">
            <a:avLst/>
          </a:prstGeom>
          <a:ln w="82550">
            <a:gradFill flip="none" rotWithShape="1">
              <a:gsLst>
                <a:gs pos="32000">
                  <a:schemeClr val="tx2">
                    <a:lumMod val="75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822671" y="2166731"/>
            <a:ext cx="109332" cy="1818862"/>
          </a:xfrm>
          <a:prstGeom prst="line">
            <a:avLst/>
          </a:prstGeom>
          <a:ln w="60325">
            <a:gradFill flip="none" rotWithShape="1">
              <a:gsLst>
                <a:gs pos="32000">
                  <a:schemeClr val="tx2">
                    <a:lumMod val="75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6757130" y="1674742"/>
            <a:ext cx="109332" cy="1818862"/>
          </a:xfrm>
          <a:prstGeom prst="line">
            <a:avLst/>
          </a:prstGeom>
          <a:ln w="31750">
            <a:gradFill flip="none" rotWithShape="1">
              <a:gsLst>
                <a:gs pos="32000">
                  <a:schemeClr val="tx2">
                    <a:lumMod val="75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621654" y="1206485"/>
            <a:ext cx="54666" cy="1944222"/>
          </a:xfrm>
          <a:prstGeom prst="line">
            <a:avLst/>
          </a:prstGeom>
          <a:ln w="31750">
            <a:gradFill flip="none" rotWithShape="1">
              <a:gsLst>
                <a:gs pos="32000">
                  <a:schemeClr val="tx2">
                    <a:lumMod val="75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8461513" y="779103"/>
            <a:ext cx="54666" cy="2038643"/>
          </a:xfrm>
          <a:prstGeom prst="line">
            <a:avLst/>
          </a:prstGeom>
          <a:ln w="12700">
            <a:gradFill flip="none" rotWithShape="1">
              <a:gsLst>
                <a:gs pos="32000">
                  <a:schemeClr val="tx2">
                    <a:lumMod val="75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2546088" y="2191021"/>
            <a:ext cx="3410762" cy="1806996"/>
          </a:xfrm>
          <a:prstGeom prst="line">
            <a:avLst/>
          </a:prstGeom>
          <a:ln w="57150">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flipV="1">
            <a:off x="2600574" y="723889"/>
            <a:ext cx="5996690" cy="3214497"/>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5822671" y="4166229"/>
            <a:ext cx="4572000" cy="1754326"/>
          </a:xfrm>
          <a:prstGeom prst="rect">
            <a:avLst/>
          </a:prstGeom>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scaffold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a temporary framework that is put up for support and access to meaning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scaffold is taken away as the learner builds success and confidence.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Eventually, decreasing support create shifts in level and readiness for ‘leveling up’</a:t>
            </a:r>
          </a:p>
        </p:txBody>
      </p:sp>
    </p:spTree>
    <p:extLst>
      <p:ext uri="{BB962C8B-B14F-4D97-AF65-F5344CB8AC3E}">
        <p14:creationId xmlns:p14="http://schemas.microsoft.com/office/powerpoint/2010/main" val="1289409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Stacking, Mastery, &amp; Leveling Up </a:t>
            </a:r>
          </a:p>
        </p:txBody>
      </p:sp>
      <p:graphicFrame>
        <p:nvGraphicFramePr>
          <p:cNvPr id="5" name="Diagram 4"/>
          <p:cNvGraphicFramePr/>
          <p:nvPr/>
        </p:nvGraphicFramePr>
        <p:xfrm>
          <a:off x="5561481" y="4420730"/>
          <a:ext cx="2530429" cy="1374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2469737" y="4656326"/>
            <a:ext cx="3367910" cy="11387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The Patchwork Model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No stacking expected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sp>
        <p:nvSpPr>
          <p:cNvPr id="20" name="TextBox 19"/>
          <p:cNvSpPr txBox="1"/>
          <p:nvPr/>
        </p:nvSpPr>
        <p:spPr>
          <a:xfrm>
            <a:off x="1564027" y="1500969"/>
            <a:ext cx="3368358"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The Mastering Ladder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Proof of mastery required</a:t>
            </a:r>
            <a:b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for advancement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Credentials stack</a:t>
            </a: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2075" y="1309039"/>
            <a:ext cx="1653709" cy="2273850"/>
          </a:xfrm>
          <a:prstGeom prst="rect">
            <a:avLst/>
          </a:prstGeom>
        </p:spPr>
      </p:pic>
      <p:sp>
        <p:nvSpPr>
          <p:cNvPr id="7" name="TextBox 6"/>
          <p:cNvSpPr txBox="1"/>
          <p:nvPr/>
        </p:nvSpPr>
        <p:spPr>
          <a:xfrm>
            <a:off x="7563297" y="1725878"/>
            <a:ext cx="28522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rPr>
              <a:t>Example:  Khan Academy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hlinkClick r:id="rId9"/>
              </a:rPr>
              <a:t>https://www.khanacademy.org</a:t>
            </a:r>
            <a:r>
              <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7" name="TextBox 26"/>
          <p:cNvSpPr txBox="1"/>
          <p:nvPr/>
        </p:nvSpPr>
        <p:spPr>
          <a:xfrm>
            <a:off x="7823433" y="4640937"/>
            <a:ext cx="25921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rPr>
              <a:t>Example:  Swimming patches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rPr>
              <a:t>Y’s/Red Cross</a:t>
            </a: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0511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01527" y="1370450"/>
            <a:ext cx="4394473"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The Pyramid Stacking Model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Completion of lower levels combine </a:t>
            </a:r>
            <a:b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to ‘level up’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Advanced levels may or may not </a:t>
            </a:r>
            <a:b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require completion of </a:t>
            </a:r>
            <a:r>
              <a:rPr kumimoji="0" lang="en-US" sz="2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all</a:t>
            </a: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lower levels</a:t>
            </a:r>
          </a:p>
        </p:txBody>
      </p:sp>
      <p:graphicFrame>
        <p:nvGraphicFramePr>
          <p:cNvPr id="12" name="Diagram 11"/>
          <p:cNvGraphicFramePr/>
          <p:nvPr/>
        </p:nvGraphicFramePr>
        <p:xfrm>
          <a:off x="6261055" y="1720819"/>
          <a:ext cx="2229454" cy="1562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4" name="Straight Connector 13"/>
          <p:cNvCxnSpPr/>
          <p:nvPr/>
        </p:nvCxnSpPr>
        <p:spPr>
          <a:xfrm flipH="1">
            <a:off x="6816743" y="2767394"/>
            <a:ext cx="24276" cy="493614"/>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7187627" y="2764711"/>
            <a:ext cx="24276" cy="493614"/>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7914559" y="2756606"/>
            <a:ext cx="24276" cy="493614"/>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7567951" y="2757954"/>
            <a:ext cx="24276" cy="493614"/>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401668" y="2262992"/>
            <a:ext cx="24276" cy="493614"/>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525669" y="4171467"/>
            <a:ext cx="4573496" cy="11387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The Stacked Patchwork Model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Early level starts as a patchwork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Levels up </a:t>
            </a:r>
          </a:p>
        </p:txBody>
      </p:sp>
      <p:graphicFrame>
        <p:nvGraphicFramePr>
          <p:cNvPr id="22" name="Diagram 21"/>
          <p:cNvGraphicFramePr/>
          <p:nvPr/>
        </p:nvGraphicFramePr>
        <p:xfrm>
          <a:off x="5457612" y="4341509"/>
          <a:ext cx="2484254" cy="16221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3" name="Diagram 22"/>
          <p:cNvGraphicFramePr/>
          <p:nvPr/>
        </p:nvGraphicFramePr>
        <p:xfrm>
          <a:off x="5535667" y="5426891"/>
          <a:ext cx="1197560" cy="54796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4" name="Diagram 23"/>
          <p:cNvGraphicFramePr/>
          <p:nvPr/>
        </p:nvGraphicFramePr>
        <p:xfrm>
          <a:off x="6691620" y="5426891"/>
          <a:ext cx="1197560" cy="547964"/>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5" name="Diagram 24"/>
          <p:cNvGraphicFramePr/>
          <p:nvPr/>
        </p:nvGraphicFramePr>
        <p:xfrm>
          <a:off x="6134447" y="5426891"/>
          <a:ext cx="1197560" cy="547964"/>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cxnSp>
        <p:nvCxnSpPr>
          <p:cNvPr id="26" name="Straight Connector 25"/>
          <p:cNvCxnSpPr/>
          <p:nvPr/>
        </p:nvCxnSpPr>
        <p:spPr>
          <a:xfrm flipH="1">
            <a:off x="6720535" y="4874702"/>
            <a:ext cx="24276" cy="493614"/>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6682351" y="1958640"/>
            <a:ext cx="1013048" cy="1166136"/>
          </a:xfrm>
          <a:custGeom>
            <a:avLst/>
            <a:gdLst>
              <a:gd name="connsiteX0" fmla="*/ 0 w 1013048"/>
              <a:gd name="connsiteY0" fmla="*/ 1159497 h 1166136"/>
              <a:gd name="connsiteX1" fmla="*/ 311085 w 1013048"/>
              <a:gd name="connsiteY1" fmla="*/ 1093509 h 1166136"/>
              <a:gd name="connsiteX2" fmla="*/ 452487 w 1013048"/>
              <a:gd name="connsiteY2" fmla="*/ 641022 h 1166136"/>
              <a:gd name="connsiteX3" fmla="*/ 424206 w 1013048"/>
              <a:gd name="connsiteY3" fmla="*/ 603315 h 1166136"/>
              <a:gd name="connsiteX4" fmla="*/ 1008668 w 1013048"/>
              <a:gd name="connsiteY4" fmla="*/ 556181 h 1166136"/>
              <a:gd name="connsiteX5" fmla="*/ 707010 w 1013048"/>
              <a:gd name="connsiteY5" fmla="*/ 0 h 1166136"/>
              <a:gd name="connsiteX6" fmla="*/ 707010 w 1013048"/>
              <a:gd name="connsiteY6" fmla="*/ 0 h 1166136"/>
              <a:gd name="connsiteX7" fmla="*/ 707010 w 1013048"/>
              <a:gd name="connsiteY7" fmla="*/ 0 h 116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3048" h="1166136">
                <a:moveTo>
                  <a:pt x="0" y="1159497"/>
                </a:moveTo>
                <a:cubicBezTo>
                  <a:pt x="117835" y="1169709"/>
                  <a:pt x="235671" y="1179921"/>
                  <a:pt x="311085" y="1093509"/>
                </a:cubicBezTo>
                <a:cubicBezTo>
                  <a:pt x="386499" y="1007097"/>
                  <a:pt x="433633" y="722721"/>
                  <a:pt x="452487" y="641022"/>
                </a:cubicBezTo>
                <a:cubicBezTo>
                  <a:pt x="471341" y="559323"/>
                  <a:pt x="331509" y="617455"/>
                  <a:pt x="424206" y="603315"/>
                </a:cubicBezTo>
                <a:cubicBezTo>
                  <a:pt x="516903" y="589175"/>
                  <a:pt x="961534" y="656733"/>
                  <a:pt x="1008668" y="556181"/>
                </a:cubicBezTo>
                <a:cubicBezTo>
                  <a:pt x="1055802" y="455629"/>
                  <a:pt x="707010" y="0"/>
                  <a:pt x="707010" y="0"/>
                </a:cubicBezTo>
                <a:lnTo>
                  <a:pt x="707010" y="0"/>
                </a:lnTo>
                <a:lnTo>
                  <a:pt x="707010" y="0"/>
                </a:lnTo>
              </a:path>
            </a:pathLst>
          </a:custGeom>
          <a:noFill/>
          <a:ln w="730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p:cNvSpPr txBox="1"/>
          <p:nvPr/>
        </p:nvSpPr>
        <p:spPr>
          <a:xfrm>
            <a:off x="7695399" y="1323441"/>
            <a:ext cx="281186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rPr>
              <a:t>Example:  Degree advancement</a:t>
            </a:r>
          </a:p>
        </p:txBody>
      </p:sp>
      <p:sp>
        <p:nvSpPr>
          <p:cNvPr id="29" name="Title 1"/>
          <p:cNvSpPr txBox="1">
            <a:spLocks/>
          </p:cNvSpPr>
          <p:nvPr/>
        </p:nvSpPr>
        <p:spPr>
          <a:xfrm>
            <a:off x="778675" y="386972"/>
            <a:ext cx="8229600" cy="71318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rgbClr val="6E2800"/>
                </a:solidFill>
                <a:effectLst>
                  <a:outerShdw blurRad="50800" dist="38100" dir="2700000" algn="tl" rotWithShape="0">
                    <a:srgbClr val="000000">
                      <a:alpha val="22000"/>
                    </a:srgbClr>
                  </a:outerShdw>
                </a:effectLst>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4472C4">
                    <a:lumMod val="75000"/>
                  </a:srgbClr>
                </a:solidFill>
                <a:effectLst>
                  <a:outerShdw blurRad="50800" dist="38100" dir="2700000" algn="tl" rotWithShape="0">
                    <a:srgbClr val="000000">
                      <a:alpha val="22000"/>
                    </a:srgbClr>
                  </a:outerShdw>
                </a:effectLst>
                <a:uLnTx/>
                <a:uFillTx/>
                <a:latin typeface="Calibri Light" panose="020F0302020204030204"/>
                <a:ea typeface="+mj-ea"/>
                <a:cs typeface="+mj-cs"/>
              </a:rPr>
              <a:t>Stacking, Mastery, &amp; Leveling Up </a:t>
            </a:r>
          </a:p>
        </p:txBody>
      </p:sp>
      <p:sp>
        <p:nvSpPr>
          <p:cNvPr id="30" name="TextBox 29"/>
          <p:cNvSpPr txBox="1"/>
          <p:nvPr/>
        </p:nvSpPr>
        <p:spPr>
          <a:xfrm>
            <a:off x="7567951" y="4369750"/>
            <a:ext cx="267329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rPr>
              <a:t>Example:  Scouting/Camp Fire</a:t>
            </a:r>
          </a:p>
        </p:txBody>
      </p:sp>
      <p:graphicFrame>
        <p:nvGraphicFramePr>
          <p:cNvPr id="35" name="Diagram 34"/>
          <p:cNvGraphicFramePr/>
          <p:nvPr/>
        </p:nvGraphicFramePr>
        <p:xfrm>
          <a:off x="5905953" y="4849751"/>
          <a:ext cx="1197560" cy="547964"/>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27" name="Freeform 26"/>
          <p:cNvSpPr/>
          <p:nvPr/>
        </p:nvSpPr>
        <p:spPr>
          <a:xfrm flipH="1">
            <a:off x="6292376" y="4785248"/>
            <a:ext cx="1083406" cy="1059370"/>
          </a:xfrm>
          <a:custGeom>
            <a:avLst/>
            <a:gdLst>
              <a:gd name="connsiteX0" fmla="*/ 0 w 1013048"/>
              <a:gd name="connsiteY0" fmla="*/ 1159497 h 1166136"/>
              <a:gd name="connsiteX1" fmla="*/ 311085 w 1013048"/>
              <a:gd name="connsiteY1" fmla="*/ 1093509 h 1166136"/>
              <a:gd name="connsiteX2" fmla="*/ 452487 w 1013048"/>
              <a:gd name="connsiteY2" fmla="*/ 641022 h 1166136"/>
              <a:gd name="connsiteX3" fmla="*/ 424206 w 1013048"/>
              <a:gd name="connsiteY3" fmla="*/ 603315 h 1166136"/>
              <a:gd name="connsiteX4" fmla="*/ 1008668 w 1013048"/>
              <a:gd name="connsiteY4" fmla="*/ 556181 h 1166136"/>
              <a:gd name="connsiteX5" fmla="*/ 707010 w 1013048"/>
              <a:gd name="connsiteY5" fmla="*/ 0 h 1166136"/>
              <a:gd name="connsiteX6" fmla="*/ 707010 w 1013048"/>
              <a:gd name="connsiteY6" fmla="*/ 0 h 1166136"/>
              <a:gd name="connsiteX7" fmla="*/ 707010 w 1013048"/>
              <a:gd name="connsiteY7" fmla="*/ 0 h 116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3048" h="1166136">
                <a:moveTo>
                  <a:pt x="0" y="1159497"/>
                </a:moveTo>
                <a:cubicBezTo>
                  <a:pt x="117835" y="1169709"/>
                  <a:pt x="235671" y="1179921"/>
                  <a:pt x="311085" y="1093509"/>
                </a:cubicBezTo>
                <a:cubicBezTo>
                  <a:pt x="386499" y="1007097"/>
                  <a:pt x="433633" y="722721"/>
                  <a:pt x="452487" y="641022"/>
                </a:cubicBezTo>
                <a:cubicBezTo>
                  <a:pt x="471341" y="559323"/>
                  <a:pt x="331509" y="617455"/>
                  <a:pt x="424206" y="603315"/>
                </a:cubicBezTo>
                <a:cubicBezTo>
                  <a:pt x="516903" y="589175"/>
                  <a:pt x="961534" y="656733"/>
                  <a:pt x="1008668" y="556181"/>
                </a:cubicBezTo>
                <a:cubicBezTo>
                  <a:pt x="1055802" y="455629"/>
                  <a:pt x="707010" y="0"/>
                  <a:pt x="707010" y="0"/>
                </a:cubicBezTo>
                <a:lnTo>
                  <a:pt x="707010" y="0"/>
                </a:lnTo>
                <a:lnTo>
                  <a:pt x="707010" y="0"/>
                </a:lnTo>
              </a:path>
            </a:pathLst>
          </a:custGeom>
          <a:noFill/>
          <a:ln w="730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807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09599" y="1495717"/>
            <a:ext cx="3226140" cy="21852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he Stair-step Model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Different approaches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Same level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Many levels &amp; continued</a:t>
            </a:r>
            <a:b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advancement</a:t>
            </a:r>
            <a:b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br>
            <a:endPar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grpSp>
        <p:nvGrpSpPr>
          <p:cNvPr id="8" name="Group 7"/>
          <p:cNvGrpSpPr/>
          <p:nvPr/>
        </p:nvGrpSpPr>
        <p:grpSpPr>
          <a:xfrm>
            <a:off x="5759182" y="1867926"/>
            <a:ext cx="2486130" cy="1359308"/>
            <a:chOff x="4235181" y="1867926"/>
            <a:chExt cx="3210851" cy="1863328"/>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83158" y="1867927"/>
              <a:ext cx="1762874" cy="1359307"/>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7033" y="1979630"/>
              <a:ext cx="860673" cy="1751624"/>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5181" y="1867926"/>
              <a:ext cx="1637719" cy="1359307"/>
            </a:xfrm>
            <a:prstGeom prst="rect">
              <a:avLst/>
            </a:prstGeom>
          </p:spPr>
        </p:pic>
      </p:grpSp>
      <p:sp>
        <p:nvSpPr>
          <p:cNvPr id="13" name="TextBox 12"/>
          <p:cNvSpPr txBox="1"/>
          <p:nvPr/>
        </p:nvSpPr>
        <p:spPr>
          <a:xfrm>
            <a:off x="2279374" y="3974732"/>
            <a:ext cx="3172535"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Add-ons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Endorsements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Supplements credential </a:t>
            </a:r>
            <a:br>
              <a:rPr kumimoji="0" lang="en-US" sz="20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br>
            <a:endParaRPr kumimoji="0" lang="en-US" sz="20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grpSp>
        <p:nvGrpSpPr>
          <p:cNvPr id="5" name="Group 4"/>
          <p:cNvGrpSpPr/>
          <p:nvPr/>
        </p:nvGrpSpPr>
        <p:grpSpPr>
          <a:xfrm>
            <a:off x="5972526" y="3846073"/>
            <a:ext cx="1815621" cy="1215011"/>
            <a:chOff x="5471299" y="3933005"/>
            <a:chExt cx="3239496" cy="1633646"/>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947921" y="4207344"/>
              <a:ext cx="1762874" cy="1359307"/>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1299" y="4207343"/>
              <a:ext cx="1637719" cy="1359307"/>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337649">
              <a:off x="7211965" y="3933005"/>
              <a:ext cx="865887" cy="633738"/>
            </a:xfrm>
            <a:prstGeom prst="rect">
              <a:avLst/>
            </a:prstGeom>
          </p:spPr>
        </p:pic>
        <p:grpSp>
          <p:nvGrpSpPr>
            <p:cNvPr id="17" name="Group 16"/>
            <p:cNvGrpSpPr/>
            <p:nvPr/>
          </p:nvGrpSpPr>
          <p:grpSpPr>
            <a:xfrm>
              <a:off x="7873888" y="3952680"/>
              <a:ext cx="443113" cy="509325"/>
              <a:chOff x="678471" y="206"/>
              <a:chExt cx="443113" cy="509325"/>
            </a:xfrm>
          </p:grpSpPr>
          <p:sp>
            <p:nvSpPr>
              <p:cNvPr id="18" name="Hexagon 17"/>
              <p:cNvSpPr/>
              <p:nvPr/>
            </p:nvSpPr>
            <p:spPr>
              <a:xfrm rot="5400000">
                <a:off x="645365" y="33312"/>
                <a:ext cx="509325" cy="443113"/>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Hexagon 4"/>
              <p:cNvSpPr/>
              <p:nvPr/>
            </p:nvSpPr>
            <p:spPr>
              <a:xfrm>
                <a:off x="747523" y="79576"/>
                <a:ext cx="305009" cy="350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1" name="Title 1"/>
          <p:cNvSpPr txBox="1">
            <a:spLocks/>
          </p:cNvSpPr>
          <p:nvPr/>
        </p:nvSpPr>
        <p:spPr>
          <a:xfrm>
            <a:off x="777492" y="492613"/>
            <a:ext cx="8229600" cy="71318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rgbClr val="6E2800"/>
                </a:solidFill>
                <a:effectLst>
                  <a:outerShdw blurRad="50800" dist="38100" dir="2700000" algn="tl" rotWithShape="0">
                    <a:srgbClr val="000000">
                      <a:alpha val="22000"/>
                    </a:srgbClr>
                  </a:outerShdw>
                </a:effectLst>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4472C4">
                    <a:lumMod val="75000"/>
                  </a:srgbClr>
                </a:solidFill>
                <a:effectLst>
                  <a:outerShdw blurRad="50800" dist="38100" dir="2700000" algn="tl" rotWithShape="0">
                    <a:srgbClr val="000000">
                      <a:alpha val="22000"/>
                    </a:srgbClr>
                  </a:outerShdw>
                </a:effectLst>
                <a:uLnTx/>
                <a:uFillTx/>
                <a:latin typeface="Calibri Light" panose="020F0302020204030204"/>
                <a:ea typeface="+mj-ea"/>
                <a:cs typeface="+mj-cs"/>
              </a:rPr>
              <a:t>Stacking, Mastery, &amp; Leveling Up </a:t>
            </a:r>
          </a:p>
        </p:txBody>
      </p:sp>
      <p:sp>
        <p:nvSpPr>
          <p:cNvPr id="22" name="TextBox 21"/>
          <p:cNvSpPr txBox="1"/>
          <p:nvPr/>
        </p:nvSpPr>
        <p:spPr>
          <a:xfrm>
            <a:off x="7996656" y="1635006"/>
            <a:ext cx="23665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rPr>
              <a:t>Example:  Military rank or </a:t>
            </a:r>
            <a:br>
              <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rPr>
              <a:t>martial arts belts</a:t>
            </a:r>
          </a:p>
        </p:txBody>
      </p:sp>
      <p:sp>
        <p:nvSpPr>
          <p:cNvPr id="23" name="TextBox 22"/>
          <p:cNvSpPr txBox="1"/>
          <p:nvPr/>
        </p:nvSpPr>
        <p:spPr>
          <a:xfrm>
            <a:off x="7650984" y="3939107"/>
            <a:ext cx="271221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rPr>
              <a:t>Example: physician or teacher </a:t>
            </a:r>
            <a:br>
              <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rPr>
              <a:t>specialty  </a:t>
            </a:r>
          </a:p>
        </p:txBody>
      </p:sp>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t="37530"/>
          <a:stretch/>
        </p:blipFill>
        <p:spPr>
          <a:xfrm>
            <a:off x="7110059" y="1263192"/>
            <a:ext cx="666411" cy="798258"/>
          </a:xfrm>
          <a:prstGeom prst="rect">
            <a:avLst/>
          </a:prstGeom>
        </p:spPr>
      </p:pic>
    </p:spTree>
    <p:extLst>
      <p:ext uri="{BB962C8B-B14F-4D97-AF65-F5344CB8AC3E}">
        <p14:creationId xmlns:p14="http://schemas.microsoft.com/office/powerpoint/2010/main" val="75752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530F9-4CF0-4BF8-BFE0-7167F924181E}"/>
              </a:ext>
            </a:extLst>
          </p:cNvPr>
          <p:cNvSpPr>
            <a:spLocks noGrp="1"/>
          </p:cNvSpPr>
          <p:nvPr>
            <p:ph type="title"/>
          </p:nvPr>
        </p:nvSpPr>
        <p:spPr>
          <a:xfrm>
            <a:off x="655320" y="365125"/>
            <a:ext cx="5120114" cy="1692794"/>
          </a:xfrm>
        </p:spPr>
        <p:txBody>
          <a:bodyPr>
            <a:normAutofit/>
          </a:bodyPr>
          <a:lstStyle/>
          <a:p>
            <a:r>
              <a:rPr lang="en-US" sz="3700" b="1" dirty="0"/>
              <a:t>The What, How’s &amp; Future of </a:t>
            </a:r>
            <a:br>
              <a:rPr lang="en-US" sz="3700" b="1" dirty="0"/>
            </a:br>
            <a:r>
              <a:rPr lang="en-US" sz="3700" b="1" dirty="0"/>
              <a:t>Micro-Credentials</a:t>
            </a:r>
            <a:endParaRPr lang="en-US" sz="3700" dirty="0"/>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B0DB6CA-43CE-46DC-89A1-27F93249ABB7}"/>
              </a:ext>
            </a:extLst>
          </p:cNvPr>
          <p:cNvSpPr>
            <a:spLocks noGrp="1"/>
          </p:cNvSpPr>
          <p:nvPr>
            <p:ph idx="1"/>
          </p:nvPr>
        </p:nvSpPr>
        <p:spPr>
          <a:xfrm>
            <a:off x="655321" y="2575034"/>
            <a:ext cx="5120113" cy="3462228"/>
          </a:xfrm>
        </p:spPr>
        <p:txBody>
          <a:bodyPr>
            <a:normAutofit/>
          </a:bodyPr>
          <a:lstStyle/>
          <a:p>
            <a:pPr>
              <a:spcBef>
                <a:spcPts val="0"/>
              </a:spcBef>
              <a:spcAft>
                <a:spcPts val="600"/>
              </a:spcAft>
            </a:pPr>
            <a:r>
              <a:rPr lang="en-US" dirty="0"/>
              <a:t>Christine D. </a:t>
            </a:r>
            <a:r>
              <a:rPr lang="en-US" dirty="0" err="1"/>
              <a:t>Niero</a:t>
            </a:r>
            <a:r>
              <a:rPr lang="en-US" dirty="0"/>
              <a:t>, PhD</a:t>
            </a:r>
          </a:p>
          <a:p>
            <a:pPr>
              <a:spcBef>
                <a:spcPts val="0"/>
              </a:spcBef>
              <a:spcAft>
                <a:spcPts val="600"/>
              </a:spcAft>
            </a:pPr>
            <a:r>
              <a:rPr lang="en-US" dirty="0"/>
              <a:t>Professional Testing, Inc</a:t>
            </a:r>
          </a:p>
        </p:txBody>
      </p:sp>
      <p:pic>
        <p:nvPicPr>
          <p:cNvPr id="5" name="Picture 4" descr="A picture containing grass, outdoor, person, holding&#10;&#10;Description automatically generated">
            <a:extLst>
              <a:ext uri="{FF2B5EF4-FFF2-40B4-BE49-F238E27FC236}">
                <a16:creationId xmlns:a16="http://schemas.microsoft.com/office/drawing/2014/main" id="{C55069F5-619D-48F1-A2C4-81ED7136C5B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4161" r="18305"/>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extBox 5">
            <a:extLst>
              <a:ext uri="{FF2B5EF4-FFF2-40B4-BE49-F238E27FC236}">
                <a16:creationId xmlns:a16="http://schemas.microsoft.com/office/drawing/2014/main" id="{1AC99084-7BCB-4CC0-A4D1-48808AF34456}"/>
              </a:ext>
            </a:extLst>
          </p:cNvPr>
          <p:cNvSpPr txBox="1"/>
          <p:nvPr/>
        </p:nvSpPr>
        <p:spPr>
          <a:xfrm>
            <a:off x="10005184" y="6657945"/>
            <a:ext cx="2186816"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www.flickr.com/photos/53370644@N06/4976497160">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3.0/">
                  <a:extLst>
                    <a:ext uri="{A12FA001-AC4F-418D-AE19-62706E023703}">
                      <ahyp:hlinkClr xmlns:ahyp="http://schemas.microsoft.com/office/drawing/2018/hyperlinkcolor" val="tx"/>
                    </a:ext>
                  </a:extLst>
                </a:hlinkClick>
              </a:rPr>
              <a:t>CC BY</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353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90465" y="306909"/>
            <a:ext cx="4653738" cy="1344975"/>
          </a:xfrm>
        </p:spPr>
        <p:txBody>
          <a:bodyPr vert="horz" lIns="91440" tIns="45720" rIns="91440" bIns="45720" rtlCol="0" anchor="ctr">
            <a:normAutofit/>
          </a:bodyPr>
          <a:lstStyle/>
          <a:p>
            <a:pPr algn="l">
              <a:lnSpc>
                <a:spcPct val="90000"/>
              </a:lnSpc>
            </a:pPr>
            <a:r>
              <a:rPr lang="en-US" dirty="0">
                <a:solidFill>
                  <a:schemeClr val="accent1">
                    <a:lumMod val="75000"/>
                  </a:schemeClr>
                </a:solidFill>
              </a:rPr>
              <a:t>Reflection</a:t>
            </a:r>
            <a:r>
              <a:rPr lang="en-US" dirty="0">
                <a:solidFill>
                  <a:schemeClr val="accent1">
                    <a:lumMod val="50000"/>
                  </a:schemeClr>
                </a:solidFill>
              </a:rPr>
              <a:t> </a:t>
            </a:r>
          </a:p>
        </p:txBody>
      </p:sp>
      <p:sp>
        <p:nvSpPr>
          <p:cNvPr id="8" name="Content Placeholder 7"/>
          <p:cNvSpPr>
            <a:spLocks noGrp="1"/>
          </p:cNvSpPr>
          <p:nvPr>
            <p:ph sz="half" idx="1"/>
          </p:nvPr>
        </p:nvSpPr>
        <p:spPr>
          <a:xfrm>
            <a:off x="690465" y="1799645"/>
            <a:ext cx="6780599" cy="3626917"/>
          </a:xfrm>
        </p:spPr>
        <p:txBody>
          <a:bodyPr vert="horz" lIns="91440" tIns="45720" rIns="91440" bIns="45720" rtlCol="0">
            <a:normAutofit/>
          </a:bodyPr>
          <a:lstStyle/>
          <a:p>
            <a:pPr marL="341313">
              <a:spcBef>
                <a:spcPts val="1800"/>
              </a:spcBef>
            </a:pPr>
            <a:r>
              <a:rPr lang="en-US" dirty="0">
                <a:solidFill>
                  <a:schemeClr val="accent1">
                    <a:lumMod val="75000"/>
                  </a:schemeClr>
                </a:solidFill>
              </a:rPr>
              <a:t>What thoughts come to mind based on what you heard today?  </a:t>
            </a:r>
          </a:p>
          <a:p>
            <a:pPr marL="341313">
              <a:spcBef>
                <a:spcPts val="1800"/>
              </a:spcBef>
            </a:pPr>
            <a:r>
              <a:rPr lang="en-US" dirty="0">
                <a:solidFill>
                  <a:schemeClr val="accent1">
                    <a:lumMod val="75000"/>
                  </a:schemeClr>
                </a:solidFill>
              </a:rPr>
              <a:t>Did we answer your questions?</a:t>
            </a:r>
          </a:p>
          <a:p>
            <a:pPr marL="341313">
              <a:spcBef>
                <a:spcPts val="1800"/>
              </a:spcBef>
            </a:pPr>
            <a:r>
              <a:rPr lang="en-US" dirty="0">
                <a:solidFill>
                  <a:schemeClr val="accent1">
                    <a:lumMod val="75000"/>
                  </a:schemeClr>
                </a:solidFill>
              </a:rPr>
              <a:t>Do you have any other questions?</a:t>
            </a:r>
          </a:p>
          <a:p>
            <a:pPr marL="0" indent="0">
              <a:buNone/>
            </a:pPr>
            <a:endParaRPr lang="en-US" sz="2100" dirty="0"/>
          </a:p>
        </p:txBody>
      </p:sp>
      <p:pic>
        <p:nvPicPr>
          <p:cNvPr id="6" name="Content Placeholder 4" descr="A close up of a hat&#10;&#10;Description automatically generated"/>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359160" y="1651884"/>
            <a:ext cx="3551777" cy="3098926"/>
          </a:xfrm>
          <a:prstGeom prst="rect">
            <a:avLst/>
          </a:prstGeom>
        </p:spPr>
      </p:pic>
      <p:cxnSp>
        <p:nvCxnSpPr>
          <p:cNvPr id="3" name="Straight Connector 2">
            <a:extLst>
              <a:ext uri="{FF2B5EF4-FFF2-40B4-BE49-F238E27FC236}">
                <a16:creationId xmlns:a16="http://schemas.microsoft.com/office/drawing/2014/main" id="{8AE882C4-019F-4DAB-AC20-BE1201D65A71}"/>
              </a:ext>
            </a:extLst>
          </p:cNvPr>
          <p:cNvCxnSpPr/>
          <p:nvPr/>
        </p:nvCxnSpPr>
        <p:spPr>
          <a:xfrm>
            <a:off x="755780" y="1334278"/>
            <a:ext cx="682067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370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A71A-6229-41EA-B7F7-64D4B33D6114}"/>
              </a:ext>
            </a:extLst>
          </p:cNvPr>
          <p:cNvSpPr>
            <a:spLocks noGrp="1"/>
          </p:cNvSpPr>
          <p:nvPr>
            <p:ph type="title"/>
          </p:nvPr>
        </p:nvSpPr>
        <p:spPr/>
        <p:txBody>
          <a:bodyPr/>
          <a:lstStyle/>
          <a:p>
            <a:r>
              <a:rPr lang="en-US" dirty="0">
                <a:solidFill>
                  <a:schemeClr val="accent1">
                    <a:lumMod val="75000"/>
                  </a:schemeClr>
                </a:solidFill>
              </a:rPr>
              <a:t>Upcoming Opportunities:  Live &amp; Online </a:t>
            </a:r>
            <a:endParaRPr lang="en-US" sz="3600" dirty="0">
              <a:solidFill>
                <a:schemeClr val="accent1">
                  <a:lumMod val="75000"/>
                </a:schemeClr>
              </a:solidFill>
            </a:endParaRPr>
          </a:p>
        </p:txBody>
      </p:sp>
      <p:sp>
        <p:nvSpPr>
          <p:cNvPr id="4" name="Content Placeholder 3">
            <a:extLst>
              <a:ext uri="{FF2B5EF4-FFF2-40B4-BE49-F238E27FC236}">
                <a16:creationId xmlns:a16="http://schemas.microsoft.com/office/drawing/2014/main" id="{9D8FD01C-BD59-454D-85F1-FD717CFC8F40}"/>
              </a:ext>
            </a:extLst>
          </p:cNvPr>
          <p:cNvSpPr>
            <a:spLocks noGrp="1"/>
          </p:cNvSpPr>
          <p:nvPr>
            <p:ph sz="half" idx="1"/>
          </p:nvPr>
        </p:nvSpPr>
        <p:spPr>
          <a:xfrm>
            <a:off x="838200" y="1825625"/>
            <a:ext cx="4178022" cy="4351338"/>
          </a:xfrm>
        </p:spPr>
        <p:txBody>
          <a:bodyPr>
            <a:normAutofit fontScale="92500" lnSpcReduction="10000"/>
          </a:bodyPr>
          <a:lstStyle/>
          <a:p>
            <a:pPr marL="0" lvl="0" indent="0">
              <a:buNone/>
            </a:pPr>
            <a:r>
              <a:rPr lang="en-US" sz="2400" b="1" dirty="0">
                <a:solidFill>
                  <a:schemeClr val="accent1">
                    <a:lumMod val="75000"/>
                  </a:schemeClr>
                </a:solidFill>
              </a:rPr>
              <a:t>Coffee with Judy</a:t>
            </a:r>
          </a:p>
          <a:p>
            <a:pPr lvl="0"/>
            <a:r>
              <a:rPr lang="en-US" sz="2200" dirty="0">
                <a:solidFill>
                  <a:schemeClr val="accent1">
                    <a:lumMod val="75000"/>
                  </a:schemeClr>
                </a:solidFill>
              </a:rPr>
              <a:t>A Community of Practice</a:t>
            </a:r>
          </a:p>
          <a:p>
            <a:pPr lvl="0"/>
            <a:r>
              <a:rPr lang="en-US" sz="2200" dirty="0">
                <a:solidFill>
                  <a:schemeClr val="accent1">
                    <a:lumMod val="75000"/>
                  </a:schemeClr>
                </a:solidFill>
              </a:rPr>
              <a:t>90 min, 9am CDT</a:t>
            </a:r>
          </a:p>
          <a:p>
            <a:pPr lvl="0"/>
            <a:r>
              <a:rPr lang="en-US" sz="2200" dirty="0">
                <a:solidFill>
                  <a:schemeClr val="accent1">
                    <a:lumMod val="75000"/>
                  </a:schemeClr>
                </a:solidFill>
              </a:rPr>
              <a:t>Usually last week of month</a:t>
            </a:r>
          </a:p>
          <a:p>
            <a:pPr lvl="0"/>
            <a:endParaRPr lang="en-US" sz="2400" dirty="0">
              <a:solidFill>
                <a:schemeClr val="accent1">
                  <a:lumMod val="75000"/>
                </a:schemeClr>
              </a:solidFill>
            </a:endParaRPr>
          </a:p>
          <a:p>
            <a:pPr marL="0" lvl="0" indent="0">
              <a:buNone/>
            </a:pPr>
            <a:r>
              <a:rPr lang="en-US" sz="2400" b="1" dirty="0">
                <a:solidFill>
                  <a:schemeClr val="accent1">
                    <a:lumMod val="75000"/>
                  </a:schemeClr>
                </a:solidFill>
              </a:rPr>
              <a:t>4</a:t>
            </a:r>
            <a:r>
              <a:rPr lang="en-US" sz="2400" b="1" baseline="30000" dirty="0">
                <a:solidFill>
                  <a:schemeClr val="accent1">
                    <a:lumMod val="75000"/>
                  </a:schemeClr>
                </a:solidFill>
              </a:rPr>
              <a:t>th</a:t>
            </a:r>
            <a:r>
              <a:rPr lang="en-US" sz="2400" b="1" dirty="0">
                <a:solidFill>
                  <a:schemeClr val="accent1">
                    <a:lumMod val="75000"/>
                  </a:schemeClr>
                </a:solidFill>
              </a:rPr>
              <a:t> Wednesday with Judy</a:t>
            </a:r>
          </a:p>
          <a:p>
            <a:pPr lvl="0"/>
            <a:r>
              <a:rPr lang="en-US" sz="2200" dirty="0">
                <a:solidFill>
                  <a:schemeClr val="accent1">
                    <a:lumMod val="75000"/>
                  </a:schemeClr>
                </a:solidFill>
              </a:rPr>
              <a:t>Usually last week of month </a:t>
            </a:r>
          </a:p>
          <a:p>
            <a:pPr lvl="0"/>
            <a:r>
              <a:rPr lang="en-US" sz="2200" dirty="0">
                <a:solidFill>
                  <a:schemeClr val="accent1">
                    <a:lumMod val="75000"/>
                  </a:schemeClr>
                </a:solidFill>
              </a:rPr>
              <a:t>Topics on latest research  </a:t>
            </a:r>
            <a:r>
              <a:rPr lang="en-US" sz="2400" dirty="0">
                <a:solidFill>
                  <a:schemeClr val="accent1">
                    <a:lumMod val="75000"/>
                  </a:schemeClr>
                </a:solidFill>
              </a:rPr>
              <a:t> </a:t>
            </a:r>
          </a:p>
          <a:p>
            <a:pPr marL="0" indent="0">
              <a:buNone/>
            </a:pPr>
            <a:endParaRPr lang="en-US" sz="2400" dirty="0">
              <a:solidFill>
                <a:schemeClr val="accent1">
                  <a:lumMod val="75000"/>
                </a:schemeClr>
              </a:solidFill>
            </a:endParaRPr>
          </a:p>
          <a:p>
            <a:pPr marL="0" indent="0">
              <a:buNone/>
            </a:pPr>
            <a:r>
              <a:rPr lang="en-US" sz="2400" dirty="0">
                <a:solidFill>
                  <a:schemeClr val="accent1">
                    <a:lumMod val="75000"/>
                  </a:schemeClr>
                </a:solidFill>
              </a:rPr>
              <a:t>Visit www.HaleCenter.org</a:t>
            </a:r>
          </a:p>
          <a:p>
            <a:pPr lvl="0"/>
            <a:endParaRPr lang="en-US" sz="2400" dirty="0">
              <a:solidFill>
                <a:schemeClr val="accent1">
                  <a:lumMod val="75000"/>
                </a:schemeClr>
              </a:solidFill>
            </a:endParaRPr>
          </a:p>
        </p:txBody>
      </p:sp>
      <p:sp>
        <p:nvSpPr>
          <p:cNvPr id="6" name="Content Placeholder 5">
            <a:extLst>
              <a:ext uri="{FF2B5EF4-FFF2-40B4-BE49-F238E27FC236}">
                <a16:creationId xmlns:a16="http://schemas.microsoft.com/office/drawing/2014/main" id="{4E7FD423-1A01-4874-AB74-B6B08E195440}"/>
              </a:ext>
            </a:extLst>
          </p:cNvPr>
          <p:cNvSpPr>
            <a:spLocks noGrp="1"/>
          </p:cNvSpPr>
          <p:nvPr>
            <p:ph sz="half" idx="2"/>
          </p:nvPr>
        </p:nvSpPr>
        <p:spPr>
          <a:xfrm>
            <a:off x="5033126" y="1825625"/>
            <a:ext cx="4525653" cy="4667250"/>
          </a:xfrm>
        </p:spPr>
        <p:txBody>
          <a:bodyPr>
            <a:normAutofit fontScale="92500" lnSpcReduction="10000"/>
          </a:bodyPr>
          <a:lstStyle/>
          <a:p>
            <a:pPr marL="0" indent="0">
              <a:buNone/>
            </a:pPr>
            <a:r>
              <a:rPr lang="en-US" sz="2400" b="1" dirty="0">
                <a:solidFill>
                  <a:schemeClr val="accent1">
                    <a:lumMod val="75000"/>
                  </a:schemeClr>
                </a:solidFill>
              </a:rPr>
              <a:t>Performance-Based Certifications</a:t>
            </a:r>
          </a:p>
          <a:p>
            <a:r>
              <a:rPr lang="en-US" sz="2200" dirty="0">
                <a:solidFill>
                  <a:schemeClr val="accent1">
                    <a:lumMod val="75000"/>
                  </a:schemeClr>
                </a:solidFill>
              </a:rPr>
              <a:t>Certified Developer of Training (CDT)</a:t>
            </a:r>
          </a:p>
          <a:p>
            <a:pPr lvl="1"/>
            <a:r>
              <a:rPr lang="en-US" sz="2000" dirty="0">
                <a:solidFill>
                  <a:schemeClr val="accent1">
                    <a:lumMod val="75000"/>
                  </a:schemeClr>
                </a:solidFill>
              </a:rPr>
              <a:t>Workshops</a:t>
            </a:r>
          </a:p>
          <a:p>
            <a:pPr lvl="1"/>
            <a:r>
              <a:rPr lang="en-US" sz="2000" dirty="0">
                <a:solidFill>
                  <a:schemeClr val="accent1">
                    <a:lumMod val="75000"/>
                  </a:schemeClr>
                </a:solidFill>
              </a:rPr>
              <a:t>Online</a:t>
            </a:r>
          </a:p>
          <a:p>
            <a:pPr lvl="1"/>
            <a:r>
              <a:rPr lang="en-US" sz="2000" dirty="0">
                <a:solidFill>
                  <a:schemeClr val="accent1">
                    <a:lumMod val="75000"/>
                  </a:schemeClr>
                </a:solidFill>
              </a:rPr>
              <a:t>Self-directed</a:t>
            </a:r>
          </a:p>
          <a:p>
            <a:pPr lvl="1"/>
            <a:r>
              <a:rPr lang="en-US" sz="2000" dirty="0">
                <a:solidFill>
                  <a:schemeClr val="accent1">
                    <a:lumMod val="75000"/>
                  </a:schemeClr>
                </a:solidFill>
              </a:rPr>
              <a:t>Gaming </a:t>
            </a:r>
          </a:p>
          <a:p>
            <a:pPr>
              <a:spcBef>
                <a:spcPts val="1800"/>
              </a:spcBef>
            </a:pPr>
            <a:r>
              <a:rPr lang="en-US" sz="2200" dirty="0">
                <a:solidFill>
                  <a:schemeClr val="accent1">
                    <a:lumMod val="75000"/>
                  </a:schemeClr>
                </a:solidFill>
              </a:rPr>
              <a:t>Certified Facilitator of Training (CFT)</a:t>
            </a:r>
          </a:p>
          <a:p>
            <a:pPr lvl="1"/>
            <a:r>
              <a:rPr lang="en-US" sz="1800" dirty="0">
                <a:solidFill>
                  <a:schemeClr val="accent1">
                    <a:lumMod val="75000"/>
                  </a:schemeClr>
                </a:solidFill>
              </a:rPr>
              <a:t>Focus on facilitation</a:t>
            </a:r>
          </a:p>
          <a:p>
            <a:pPr lvl="1"/>
            <a:r>
              <a:rPr lang="en-US" sz="1800" dirty="0">
                <a:solidFill>
                  <a:schemeClr val="accent1">
                    <a:lumMod val="75000"/>
                  </a:schemeClr>
                </a:solidFill>
              </a:rPr>
              <a:t>Engagement</a:t>
            </a:r>
          </a:p>
          <a:p>
            <a:pPr lvl="1"/>
            <a:r>
              <a:rPr lang="en-US" sz="1800" dirty="0">
                <a:solidFill>
                  <a:schemeClr val="accent1">
                    <a:lumMod val="75000"/>
                  </a:schemeClr>
                </a:solidFill>
              </a:rPr>
              <a:t>Questioning</a:t>
            </a:r>
          </a:p>
          <a:p>
            <a:r>
              <a:rPr lang="en-US" sz="2200" dirty="0">
                <a:solidFill>
                  <a:schemeClr val="accent1">
                    <a:lumMod val="75000"/>
                  </a:schemeClr>
                </a:solidFill>
              </a:rPr>
              <a:t>Certified Assessment &amp; Credentialing Professional</a:t>
            </a:r>
          </a:p>
          <a:p>
            <a:pPr lvl="1"/>
            <a:r>
              <a:rPr lang="en-US" sz="1800" dirty="0">
                <a:solidFill>
                  <a:schemeClr val="accent1">
                    <a:lumMod val="75000"/>
                  </a:schemeClr>
                </a:solidFill>
              </a:rPr>
              <a:t>Performance-based</a:t>
            </a:r>
          </a:p>
          <a:p>
            <a:pPr lvl="1"/>
            <a:r>
              <a:rPr lang="en-US" sz="1800" dirty="0">
                <a:solidFill>
                  <a:schemeClr val="accent1">
                    <a:lumMod val="75000"/>
                  </a:schemeClr>
                </a:solidFill>
              </a:rPr>
              <a:t>Practicum</a:t>
            </a:r>
          </a:p>
          <a:p>
            <a:pPr lvl="1"/>
            <a:r>
              <a:rPr lang="en-US" sz="1800" dirty="0">
                <a:solidFill>
                  <a:schemeClr val="accent1">
                    <a:lumMod val="75000"/>
                  </a:schemeClr>
                </a:solidFill>
              </a:rPr>
              <a:t>Workshops</a:t>
            </a:r>
          </a:p>
          <a:p>
            <a:pPr marL="0" indent="0">
              <a:buNone/>
            </a:pPr>
            <a:endParaRPr lang="en-US" sz="2200" dirty="0">
              <a:solidFill>
                <a:schemeClr val="accent1">
                  <a:lumMod val="75000"/>
                </a:schemeClr>
              </a:solidFill>
            </a:endParaRPr>
          </a:p>
          <a:p>
            <a:endParaRPr lang="en-US" sz="2400" dirty="0">
              <a:solidFill>
                <a:schemeClr val="accent1">
                  <a:lumMod val="75000"/>
                </a:schemeClr>
              </a:solidFill>
            </a:endParaRPr>
          </a:p>
          <a:p>
            <a:pPr marL="0" indent="0">
              <a:buNone/>
            </a:pPr>
            <a:endParaRPr lang="en-US" dirty="0">
              <a:solidFill>
                <a:schemeClr val="accent1">
                  <a:lumMod val="75000"/>
                </a:schemeClr>
              </a:solidFill>
            </a:endParaRPr>
          </a:p>
        </p:txBody>
      </p:sp>
      <p:pic>
        <p:nvPicPr>
          <p:cNvPr id="7" name="Picture 6">
            <a:extLst>
              <a:ext uri="{FF2B5EF4-FFF2-40B4-BE49-F238E27FC236}">
                <a16:creationId xmlns:a16="http://schemas.microsoft.com/office/drawing/2014/main" id="{E8DFA454-4106-437F-8320-BE790A86841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888756" y="1437156"/>
            <a:ext cx="1554670" cy="1452363"/>
          </a:xfrm>
          <a:prstGeom prst="rect">
            <a:avLst/>
          </a:prstGeom>
        </p:spPr>
      </p:pic>
      <p:pic>
        <p:nvPicPr>
          <p:cNvPr id="8" name="Picture 7">
            <a:extLst>
              <a:ext uri="{FF2B5EF4-FFF2-40B4-BE49-F238E27FC236}">
                <a16:creationId xmlns:a16="http://schemas.microsoft.com/office/drawing/2014/main" id="{31ABB800-1D3D-41C1-A0E6-9F42C09CB31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888756" y="2910844"/>
            <a:ext cx="1554670" cy="1452363"/>
          </a:xfrm>
          <a:prstGeom prst="rect">
            <a:avLst/>
          </a:prstGeom>
        </p:spPr>
      </p:pic>
      <p:cxnSp>
        <p:nvCxnSpPr>
          <p:cNvPr id="10" name="Straight Connector 9">
            <a:extLst>
              <a:ext uri="{FF2B5EF4-FFF2-40B4-BE49-F238E27FC236}">
                <a16:creationId xmlns:a16="http://schemas.microsoft.com/office/drawing/2014/main" id="{C5E9B686-AF24-4040-A20A-EAF58A7732E5}"/>
              </a:ext>
            </a:extLst>
          </p:cNvPr>
          <p:cNvCxnSpPr/>
          <p:nvPr/>
        </p:nvCxnSpPr>
        <p:spPr>
          <a:xfrm>
            <a:off x="1046375" y="1310326"/>
            <a:ext cx="9426804"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 name="Picture 8" descr="A picture containing text&#10;&#10;Description automatically generated">
            <a:extLst>
              <a:ext uri="{FF2B5EF4-FFF2-40B4-BE49-F238E27FC236}">
                <a16:creationId xmlns:a16="http://schemas.microsoft.com/office/drawing/2014/main" id="{CE357EBA-171B-432B-BBA5-EEE09D2779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8756" y="4472913"/>
            <a:ext cx="1554671" cy="1554671"/>
          </a:xfrm>
          <a:prstGeom prst="rect">
            <a:avLst/>
          </a:prstGeom>
        </p:spPr>
      </p:pic>
    </p:spTree>
    <p:extLst>
      <p:ext uri="{BB962C8B-B14F-4D97-AF65-F5344CB8AC3E}">
        <p14:creationId xmlns:p14="http://schemas.microsoft.com/office/powerpoint/2010/main" val="2485094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251" y="219154"/>
            <a:ext cx="10515600" cy="701675"/>
          </a:xfrm>
        </p:spPr>
        <p:txBody>
          <a:bodyPr/>
          <a:lstStyle/>
          <a:p>
            <a:r>
              <a:rPr lang="en-US" dirty="0"/>
              <a:t>Thank you to our Sustaining Sponsors!</a:t>
            </a:r>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30450" y="4294279"/>
            <a:ext cx="3583004" cy="137807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6424" y="190876"/>
            <a:ext cx="2421827" cy="75110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0161" y="1876094"/>
            <a:ext cx="3285472" cy="73146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2412" y="5176948"/>
            <a:ext cx="2595000" cy="99081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0811" y="1652825"/>
            <a:ext cx="3749040" cy="768096"/>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5263" y="3119230"/>
            <a:ext cx="2282952" cy="1359408"/>
          </a:xfrm>
          <a:prstGeom prst="rect">
            <a:avLst/>
          </a:prstGeom>
        </p:spPr>
      </p:pic>
    </p:spTree>
    <p:extLst>
      <p:ext uri="{BB962C8B-B14F-4D97-AF65-F5344CB8AC3E}">
        <p14:creationId xmlns:p14="http://schemas.microsoft.com/office/powerpoint/2010/main" val="3560230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A71A-6229-41EA-B7F7-64D4B33D6114}"/>
              </a:ext>
            </a:extLst>
          </p:cNvPr>
          <p:cNvSpPr>
            <a:spLocks noGrp="1"/>
          </p:cNvSpPr>
          <p:nvPr>
            <p:ph type="title"/>
          </p:nvPr>
        </p:nvSpPr>
        <p:spPr/>
        <p:txBody>
          <a:bodyPr/>
          <a:lstStyle/>
          <a:p>
            <a:r>
              <a:rPr lang="en-US" dirty="0">
                <a:solidFill>
                  <a:schemeClr val="accent1">
                    <a:lumMod val="75000"/>
                  </a:schemeClr>
                </a:solidFill>
              </a:rPr>
              <a:t>Upcoming Workshops:  Live &amp; Online, </a:t>
            </a:r>
            <a:br>
              <a:rPr lang="en-US" dirty="0">
                <a:solidFill>
                  <a:schemeClr val="accent1">
                    <a:lumMod val="75000"/>
                  </a:schemeClr>
                </a:solidFill>
              </a:rPr>
            </a:br>
            <a:r>
              <a:rPr lang="en-US" sz="3600" dirty="0">
                <a:solidFill>
                  <a:schemeClr val="accent1">
                    <a:lumMod val="75000"/>
                  </a:schemeClr>
                </a:solidFill>
              </a:rPr>
              <a:t>6 to 12 hours</a:t>
            </a:r>
          </a:p>
        </p:txBody>
      </p:sp>
      <p:sp>
        <p:nvSpPr>
          <p:cNvPr id="3" name="Text Placeholder 2">
            <a:extLst>
              <a:ext uri="{FF2B5EF4-FFF2-40B4-BE49-F238E27FC236}">
                <a16:creationId xmlns:a16="http://schemas.microsoft.com/office/drawing/2014/main" id="{B4060F5C-666F-493F-AF1F-99147CE25E74}"/>
              </a:ext>
            </a:extLst>
          </p:cNvPr>
          <p:cNvSpPr>
            <a:spLocks noGrp="1"/>
          </p:cNvSpPr>
          <p:nvPr>
            <p:ph type="body" idx="1"/>
          </p:nvPr>
        </p:nvSpPr>
        <p:spPr/>
        <p:txBody>
          <a:bodyPr>
            <a:normAutofit/>
          </a:bodyPr>
          <a:lstStyle/>
          <a:p>
            <a:r>
              <a:rPr lang="en-US" sz="2800" dirty="0">
                <a:solidFill>
                  <a:schemeClr val="accent1">
                    <a:lumMod val="75000"/>
                  </a:schemeClr>
                </a:solidFill>
              </a:rPr>
              <a:t>Consulting Series </a:t>
            </a:r>
          </a:p>
        </p:txBody>
      </p:sp>
      <p:sp>
        <p:nvSpPr>
          <p:cNvPr id="4" name="Content Placeholder 3">
            <a:extLst>
              <a:ext uri="{FF2B5EF4-FFF2-40B4-BE49-F238E27FC236}">
                <a16:creationId xmlns:a16="http://schemas.microsoft.com/office/drawing/2014/main" id="{9D8FD01C-BD59-454D-85F1-FD717CFC8F40}"/>
              </a:ext>
            </a:extLst>
          </p:cNvPr>
          <p:cNvSpPr>
            <a:spLocks noGrp="1"/>
          </p:cNvSpPr>
          <p:nvPr>
            <p:ph sz="half" idx="2"/>
          </p:nvPr>
        </p:nvSpPr>
        <p:spPr/>
        <p:txBody>
          <a:bodyPr>
            <a:normAutofit fontScale="92500"/>
          </a:bodyPr>
          <a:lstStyle/>
          <a:p>
            <a:pPr lvl="0"/>
            <a:r>
              <a:rPr lang="en-US" sz="2400" dirty="0">
                <a:solidFill>
                  <a:schemeClr val="accent1">
                    <a:lumMod val="75000"/>
                  </a:schemeClr>
                </a:solidFill>
              </a:rPr>
              <a:t>Overview of Consulting:   </a:t>
            </a:r>
          </a:p>
          <a:p>
            <a:pPr lvl="0"/>
            <a:r>
              <a:rPr lang="en-US" sz="2400" dirty="0">
                <a:solidFill>
                  <a:schemeClr val="accent1">
                    <a:lumMod val="75000"/>
                  </a:schemeClr>
                </a:solidFill>
              </a:rPr>
              <a:t>Fundamentals of Performance Improvement Consulting:</a:t>
            </a:r>
          </a:p>
          <a:p>
            <a:pPr lvl="0"/>
            <a:r>
              <a:rPr lang="en-US" sz="2400" dirty="0">
                <a:solidFill>
                  <a:schemeClr val="accent1">
                    <a:lumMod val="75000"/>
                  </a:schemeClr>
                </a:solidFill>
              </a:rPr>
              <a:t>Advanced Facilitation:</a:t>
            </a:r>
          </a:p>
          <a:p>
            <a:pPr lvl="0"/>
            <a:r>
              <a:rPr lang="en-US" sz="2400" dirty="0">
                <a:solidFill>
                  <a:schemeClr val="accent1">
                    <a:lumMod val="75000"/>
                  </a:schemeClr>
                </a:solidFill>
              </a:rPr>
              <a:t>The Politics of Consulting:</a:t>
            </a:r>
          </a:p>
          <a:p>
            <a:pPr lvl="0"/>
            <a:r>
              <a:rPr lang="en-US" sz="2400" dirty="0">
                <a:solidFill>
                  <a:schemeClr val="accent1">
                    <a:lumMod val="75000"/>
                  </a:schemeClr>
                </a:solidFill>
              </a:rPr>
              <a:t>The Business Side of Consulting</a:t>
            </a:r>
          </a:p>
          <a:p>
            <a:pPr lvl="0"/>
            <a:r>
              <a:rPr lang="en-US" sz="2400" dirty="0">
                <a:solidFill>
                  <a:schemeClr val="accent1">
                    <a:lumMod val="75000"/>
                  </a:schemeClr>
                </a:solidFill>
              </a:rPr>
              <a:t>Formative Evaluation</a:t>
            </a:r>
          </a:p>
        </p:txBody>
      </p:sp>
      <p:sp>
        <p:nvSpPr>
          <p:cNvPr id="5" name="Text Placeholder 4">
            <a:extLst>
              <a:ext uri="{FF2B5EF4-FFF2-40B4-BE49-F238E27FC236}">
                <a16:creationId xmlns:a16="http://schemas.microsoft.com/office/drawing/2014/main" id="{9085013B-BD22-4C5C-9D49-D61D691E413A}"/>
              </a:ext>
            </a:extLst>
          </p:cNvPr>
          <p:cNvSpPr>
            <a:spLocks noGrp="1"/>
          </p:cNvSpPr>
          <p:nvPr>
            <p:ph type="body" sz="quarter" idx="3"/>
          </p:nvPr>
        </p:nvSpPr>
        <p:spPr/>
        <p:txBody>
          <a:bodyPr>
            <a:normAutofit/>
          </a:bodyPr>
          <a:lstStyle/>
          <a:p>
            <a:r>
              <a:rPr lang="en-US" sz="2800" dirty="0">
                <a:solidFill>
                  <a:schemeClr val="accent1">
                    <a:lumMod val="75000"/>
                  </a:schemeClr>
                </a:solidFill>
              </a:rPr>
              <a:t>Credentialing Series</a:t>
            </a:r>
          </a:p>
        </p:txBody>
      </p:sp>
      <p:sp>
        <p:nvSpPr>
          <p:cNvPr id="6" name="Content Placeholder 5">
            <a:extLst>
              <a:ext uri="{FF2B5EF4-FFF2-40B4-BE49-F238E27FC236}">
                <a16:creationId xmlns:a16="http://schemas.microsoft.com/office/drawing/2014/main" id="{4E7FD423-1A01-4874-AB74-B6B08E195440}"/>
              </a:ext>
            </a:extLst>
          </p:cNvPr>
          <p:cNvSpPr>
            <a:spLocks noGrp="1"/>
          </p:cNvSpPr>
          <p:nvPr>
            <p:ph sz="quarter" idx="4"/>
          </p:nvPr>
        </p:nvSpPr>
        <p:spPr/>
        <p:txBody>
          <a:bodyPr>
            <a:normAutofit fontScale="92500"/>
          </a:bodyPr>
          <a:lstStyle/>
          <a:p>
            <a:r>
              <a:rPr lang="en-US" sz="2400" dirty="0">
                <a:solidFill>
                  <a:schemeClr val="accent1">
                    <a:lumMod val="75000"/>
                  </a:schemeClr>
                </a:solidFill>
              </a:rPr>
              <a:t>Overview of Credentialing</a:t>
            </a:r>
          </a:p>
          <a:p>
            <a:r>
              <a:rPr lang="en-US" sz="2400" dirty="0">
                <a:solidFill>
                  <a:schemeClr val="accent1">
                    <a:lumMod val="75000"/>
                  </a:schemeClr>
                </a:solidFill>
              </a:rPr>
              <a:t>Foundations of Credentialing</a:t>
            </a:r>
          </a:p>
          <a:p>
            <a:r>
              <a:rPr lang="en-US" sz="2400" dirty="0">
                <a:solidFill>
                  <a:schemeClr val="accent1">
                    <a:lumMod val="75000"/>
                  </a:schemeClr>
                </a:solidFill>
              </a:rPr>
              <a:t>Job, Task, Practice, &amp; Cognitive Analyses</a:t>
            </a:r>
          </a:p>
          <a:p>
            <a:r>
              <a:rPr lang="en-US" sz="2400" dirty="0">
                <a:solidFill>
                  <a:schemeClr val="accent1">
                    <a:lumMod val="75000"/>
                  </a:schemeClr>
                </a:solidFill>
              </a:rPr>
              <a:t>Practical Analytics &amp; Psychometrics</a:t>
            </a:r>
          </a:p>
          <a:p>
            <a:endParaRPr lang="en-US" sz="2400" dirty="0">
              <a:solidFill>
                <a:schemeClr val="accent1">
                  <a:lumMod val="75000"/>
                </a:schemeClr>
              </a:solidFill>
            </a:endParaRPr>
          </a:p>
          <a:p>
            <a:endParaRPr lang="en-US" sz="2400" dirty="0">
              <a:solidFill>
                <a:schemeClr val="accent1">
                  <a:lumMod val="75000"/>
                </a:schemeClr>
              </a:solidFill>
            </a:endParaRPr>
          </a:p>
          <a:p>
            <a:pPr marL="0" indent="0">
              <a:buNone/>
            </a:pPr>
            <a:r>
              <a:rPr lang="en-US" dirty="0">
                <a:solidFill>
                  <a:schemeClr val="accent1">
                    <a:lumMod val="75000"/>
                  </a:schemeClr>
                </a:solidFill>
              </a:rPr>
              <a:t>Visit </a:t>
            </a:r>
            <a:r>
              <a:rPr lang="en-US" dirty="0">
                <a:solidFill>
                  <a:schemeClr val="accent1">
                    <a:lumMod val="75000"/>
                  </a:schemeClr>
                </a:solidFill>
                <a:hlinkClick r:id="rId3"/>
              </a:rPr>
              <a:t>www.HaleCenter.org</a:t>
            </a:r>
            <a:endParaRPr lang="en-US" dirty="0">
              <a:solidFill>
                <a:schemeClr val="accent1">
                  <a:lumMod val="75000"/>
                </a:schemeClr>
              </a:solidFill>
            </a:endParaRPr>
          </a:p>
          <a:p>
            <a:pPr marL="0" indent="0">
              <a:buNone/>
            </a:pPr>
            <a:r>
              <a:rPr lang="en-US" dirty="0">
                <a:solidFill>
                  <a:schemeClr val="accent1">
                    <a:lumMod val="75000"/>
                  </a:schemeClr>
                </a:solidFill>
              </a:rPr>
              <a:t>Judy@HaleCenter.org</a:t>
            </a:r>
          </a:p>
        </p:txBody>
      </p:sp>
    </p:spTree>
    <p:extLst>
      <p:ext uri="{BB962C8B-B14F-4D97-AF65-F5344CB8AC3E}">
        <p14:creationId xmlns:p14="http://schemas.microsoft.com/office/powerpoint/2010/main" val="175562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9B5525DD-0D47-4C12-9A64-C80BBEBB06C8}"/>
              </a:ext>
            </a:extLst>
          </p:cNvPr>
          <p:cNvSpPr>
            <a:spLocks noGrp="1" noChangeArrowheads="1"/>
          </p:cNvSpPr>
          <p:nvPr>
            <p:ph type="title"/>
          </p:nvPr>
        </p:nvSpPr>
        <p:spPr>
          <a:xfrm>
            <a:off x="931506" y="376012"/>
            <a:ext cx="6838950" cy="638175"/>
          </a:xfrm>
        </p:spPr>
        <p:txBody>
          <a:bodyPr/>
          <a:lstStyle/>
          <a:p>
            <a:r>
              <a:rPr lang="en-US" altLang="en-US" sz="3600" dirty="0"/>
              <a:t>Where to Learn More</a:t>
            </a:r>
          </a:p>
        </p:txBody>
      </p:sp>
      <p:sp>
        <p:nvSpPr>
          <p:cNvPr id="88067" name="Rectangle 3">
            <a:extLst>
              <a:ext uri="{FF2B5EF4-FFF2-40B4-BE49-F238E27FC236}">
                <a16:creationId xmlns:a16="http://schemas.microsoft.com/office/drawing/2014/main" id="{BD9B8089-2CF0-41DE-A3A7-DD3AE8BF3ECF}"/>
              </a:ext>
            </a:extLst>
          </p:cNvPr>
          <p:cNvSpPr>
            <a:spLocks noGrp="1" noChangeArrowheads="1"/>
          </p:cNvSpPr>
          <p:nvPr>
            <p:ph type="body" idx="1"/>
          </p:nvPr>
        </p:nvSpPr>
        <p:spPr>
          <a:xfrm>
            <a:off x="718457" y="1219200"/>
            <a:ext cx="9890449" cy="5029200"/>
          </a:xfrm>
        </p:spPr>
        <p:txBody>
          <a:bodyPr/>
          <a:lstStyle/>
          <a:p>
            <a:pPr marL="457200">
              <a:spcBef>
                <a:spcPct val="60000"/>
              </a:spcBef>
            </a:pPr>
            <a:r>
              <a:rPr lang="en-US" altLang="en-US" sz="2400" i="1" dirty="0"/>
              <a:t>Performance-Based Certification</a:t>
            </a:r>
            <a:r>
              <a:rPr lang="en-US" altLang="en-US" sz="2400" dirty="0"/>
              <a:t>, 2</a:t>
            </a:r>
            <a:r>
              <a:rPr lang="en-US" altLang="en-US" sz="2400" baseline="30000" dirty="0"/>
              <a:t>nd</a:t>
            </a:r>
            <a:r>
              <a:rPr lang="en-US" altLang="en-US" sz="2400" dirty="0"/>
              <a:t> Edition: Hale, Judith, Pfeiffer, 2012 </a:t>
            </a:r>
          </a:p>
          <a:p>
            <a:pPr marL="457200">
              <a:spcBef>
                <a:spcPts val="1200"/>
              </a:spcBef>
            </a:pPr>
            <a:r>
              <a:rPr lang="en-US" altLang="en-US" sz="2400" i="1" dirty="0"/>
              <a:t>Test Development Workbook </a:t>
            </a:r>
            <a:r>
              <a:rPr lang="en-US" altLang="en-US" sz="2400" dirty="0"/>
              <a:t>– tools for writing multiple-choice, matching, fill-in, and short answer questions, and performance checklists; </a:t>
            </a:r>
            <a:r>
              <a:rPr lang="en-US" altLang="en-US" sz="2400" dirty="0">
                <a:hlinkClick r:id="rId3">
                  <a:extLst>
                    <a:ext uri="{A12FA001-AC4F-418D-AE19-62706E023703}">
                      <ahyp:hlinkClr xmlns:ahyp="http://schemas.microsoft.com/office/drawing/2018/hyperlinkcolor" val="tx"/>
                    </a:ext>
                  </a:extLst>
                </a:hlinkClick>
              </a:rPr>
              <a:t>Haleassoci@aol.com</a:t>
            </a:r>
            <a:r>
              <a:rPr lang="en-US" altLang="en-US" sz="2400" dirty="0"/>
              <a:t>. </a:t>
            </a:r>
          </a:p>
          <a:p>
            <a:pPr marL="457200">
              <a:spcBef>
                <a:spcPts val="1200"/>
              </a:spcBef>
            </a:pPr>
            <a:r>
              <a:rPr lang="en-US" altLang="en-US" sz="2400" i="1" dirty="0"/>
              <a:t>Standards for Educational and Psychological Testing</a:t>
            </a:r>
            <a:r>
              <a:rPr lang="en-US" altLang="en-US" sz="2400" dirty="0"/>
              <a:t>: American Educational Research Assn, American Psychological Assn, National Council on Measurement in Education, Washington, DC (1999).</a:t>
            </a:r>
          </a:p>
          <a:p>
            <a:pPr marL="457200">
              <a:spcBef>
                <a:spcPts val="1200"/>
              </a:spcBef>
            </a:pPr>
            <a:r>
              <a:rPr lang="en-US" altLang="en-US" sz="2400" i="1" dirty="0"/>
              <a:t>The Business of Certification</a:t>
            </a:r>
            <a:r>
              <a:rPr lang="en-US" altLang="en-US" sz="2400" dirty="0"/>
              <a:t>, Lenora and Joan Knapp, ASAE, Washington, DC (2017). </a:t>
            </a:r>
          </a:p>
          <a:p>
            <a:pPr marL="457200">
              <a:spcBef>
                <a:spcPts val="1200"/>
              </a:spcBef>
            </a:pPr>
            <a:r>
              <a:rPr lang="en-US" altLang="en-US" sz="2400" dirty="0"/>
              <a:t>ISO/IEC Standard 17024-2003(E), </a:t>
            </a:r>
            <a:r>
              <a:rPr lang="en-US" altLang="en-US" sz="2400" i="1" dirty="0"/>
              <a:t>Conformity assessment – General requirements for bodies operating certification of persons</a:t>
            </a:r>
            <a:r>
              <a:rPr lang="en-US" altLang="en-US" sz="2400" dirty="0"/>
              <a:t>, www.ansi.org.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0"/>
            <a:ext cx="8991600" cy="2057400"/>
          </a:xfrm>
        </p:spPr>
        <p:txBody>
          <a:bodyPr>
            <a:normAutofit/>
          </a:bodyPr>
          <a:lstStyle/>
          <a:p>
            <a:r>
              <a:rPr lang="en-US" sz="4000" b="1" dirty="0">
                <a:solidFill>
                  <a:schemeClr val="bg1"/>
                </a:solidFill>
              </a:rPr>
              <a:t> The What, How’s &amp; Future of </a:t>
            </a:r>
            <a:br>
              <a:rPr lang="en-US" sz="4000" b="1" dirty="0">
                <a:solidFill>
                  <a:schemeClr val="bg1"/>
                </a:solidFill>
              </a:rPr>
            </a:br>
            <a:r>
              <a:rPr lang="en-US" sz="4000" b="1" dirty="0">
                <a:solidFill>
                  <a:schemeClr val="bg1"/>
                </a:solidFill>
              </a:rPr>
              <a:t>Micro-Credentials</a:t>
            </a:r>
          </a:p>
        </p:txBody>
      </p:sp>
      <p:sp>
        <p:nvSpPr>
          <p:cNvPr id="3" name="Subtitle 2"/>
          <p:cNvSpPr>
            <a:spLocks noGrp="1"/>
          </p:cNvSpPr>
          <p:nvPr>
            <p:ph type="subTitle" idx="1"/>
          </p:nvPr>
        </p:nvSpPr>
        <p:spPr>
          <a:xfrm>
            <a:off x="2895600" y="1905000"/>
            <a:ext cx="6400800" cy="1752600"/>
          </a:xfrm>
        </p:spPr>
        <p:txBody>
          <a:bodyPr>
            <a:normAutofit/>
          </a:bodyPr>
          <a:lstStyle/>
          <a:p>
            <a:pPr>
              <a:spcBef>
                <a:spcPts val="0"/>
              </a:spcBef>
            </a:pPr>
            <a:endParaRPr lang="en-US" sz="3000" dirty="0">
              <a:solidFill>
                <a:schemeClr val="bg1">
                  <a:lumMod val="75000"/>
                </a:schemeClr>
              </a:solidFill>
            </a:endParaRPr>
          </a:p>
          <a:p>
            <a:pPr>
              <a:spcBef>
                <a:spcPts val="0"/>
              </a:spcBef>
            </a:pPr>
            <a:r>
              <a:rPr lang="en-US" sz="3000" dirty="0">
                <a:solidFill>
                  <a:schemeClr val="bg1">
                    <a:lumMod val="75000"/>
                  </a:schemeClr>
                </a:solidFill>
              </a:rPr>
              <a:t>Christine D. Niero, PhD</a:t>
            </a:r>
          </a:p>
          <a:p>
            <a:pPr>
              <a:spcBef>
                <a:spcPts val="0"/>
              </a:spcBef>
            </a:pPr>
            <a:r>
              <a:rPr lang="en-US" sz="3000" dirty="0">
                <a:solidFill>
                  <a:schemeClr val="bg1">
                    <a:lumMod val="75000"/>
                  </a:schemeClr>
                </a:solidFill>
              </a:rPr>
              <a:t>Professional Testing, Inc.</a:t>
            </a:r>
          </a:p>
        </p:txBody>
      </p:sp>
    </p:spTree>
    <p:extLst>
      <p:ext uri="{BB962C8B-B14F-4D97-AF65-F5344CB8AC3E}">
        <p14:creationId xmlns:p14="http://schemas.microsoft.com/office/powerpoint/2010/main" val="2527584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290" name="Title 1"/>
          <p:cNvSpPr>
            <a:spLocks noGrp="1"/>
          </p:cNvSpPr>
          <p:nvPr>
            <p:ph type="title"/>
          </p:nvPr>
        </p:nvSpPr>
        <p:spPr>
          <a:xfrm>
            <a:off x="1981200" y="838200"/>
            <a:ext cx="8153400" cy="990600"/>
          </a:xfrm>
        </p:spPr>
        <p:txBody>
          <a:bodyPr/>
          <a:lstStyle/>
          <a:p>
            <a:pPr eaLnBrk="1" hangingPunct="1"/>
            <a:r>
              <a:rPr lang="en-US" altLang="en-US" dirty="0"/>
              <a:t>Emergence of “Alt Creds”</a:t>
            </a:r>
          </a:p>
        </p:txBody>
      </p:sp>
      <p:sp>
        <p:nvSpPr>
          <p:cNvPr id="12291" name="Content Placeholder 2"/>
          <p:cNvSpPr>
            <a:spLocks noGrp="1"/>
          </p:cNvSpPr>
          <p:nvPr>
            <p:ph sz="quarter" idx="1"/>
          </p:nvPr>
        </p:nvSpPr>
        <p:spPr>
          <a:xfrm>
            <a:off x="2136775" y="1981200"/>
            <a:ext cx="8153400" cy="4495800"/>
          </a:xfrm>
        </p:spPr>
        <p:txBody>
          <a:bodyPr>
            <a:normAutofit/>
          </a:bodyPr>
          <a:lstStyle/>
          <a:p>
            <a:pPr eaLnBrk="1" hangingPunct="1">
              <a:defRPr/>
            </a:pPr>
            <a:r>
              <a:rPr lang="en-US" altLang="en-US" sz="3600" dirty="0"/>
              <a:t>Alternative Credentials</a:t>
            </a:r>
          </a:p>
          <a:p>
            <a:pPr lvl="1" eaLnBrk="1" hangingPunct="1">
              <a:defRPr/>
            </a:pPr>
            <a:r>
              <a:rPr lang="en-US" altLang="en-US" sz="3200" dirty="0"/>
              <a:t>MicroCredentials</a:t>
            </a:r>
          </a:p>
          <a:p>
            <a:pPr lvl="1" eaLnBrk="1" hangingPunct="1">
              <a:defRPr/>
            </a:pPr>
            <a:r>
              <a:rPr lang="en-US" altLang="en-US" sz="3200" dirty="0"/>
              <a:t>Digital Badges</a:t>
            </a:r>
          </a:p>
          <a:p>
            <a:pPr lvl="1" eaLnBrk="1" hangingPunct="1">
              <a:defRPr/>
            </a:pPr>
            <a:r>
              <a:rPr lang="en-US" altLang="en-US" sz="3200" dirty="0"/>
              <a:t>Nano-Degrees</a:t>
            </a:r>
          </a:p>
          <a:p>
            <a:pPr lvl="1" eaLnBrk="1" hangingPunct="1">
              <a:defRPr/>
            </a:pPr>
            <a:r>
              <a:rPr lang="en-US" altLang="en-US" sz="3200" dirty="0"/>
              <a:t>Stackable credentials</a:t>
            </a:r>
          </a:p>
          <a:p>
            <a:pPr marL="457200" lvl="1" indent="0">
              <a:buNone/>
              <a:defRPr/>
            </a:pPr>
            <a:endParaRPr lang="en-US" altLang="en-US" sz="3200" dirty="0"/>
          </a:p>
        </p:txBody>
      </p:sp>
    </p:spTree>
    <p:extLst>
      <p:ext uri="{BB962C8B-B14F-4D97-AF65-F5344CB8AC3E}">
        <p14:creationId xmlns:p14="http://schemas.microsoft.com/office/powerpoint/2010/main" val="7178281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30000"/>
                    </a14:imgEffect>
                  </a14:imgLayer>
                </a14:imgProps>
              </a:ext>
            </a:extLst>
          </a:blip>
          <a:srcRect/>
          <a:stretch>
            <a:fillRect r="-90000"/>
          </a:stretch>
        </a:blipFill>
        <a:effectLst/>
      </p:bgPr>
    </p:bg>
    <p:spTree>
      <p:nvGrpSpPr>
        <p:cNvPr id="1" name=""/>
        <p:cNvGrpSpPr/>
        <p:nvPr/>
      </p:nvGrpSpPr>
      <p:grpSpPr>
        <a:xfrm>
          <a:off x="0" y="0"/>
          <a:ext cx="0" cy="0"/>
          <a:chOff x="0" y="0"/>
          <a:chExt cx="0" cy="0"/>
        </a:xfrm>
      </p:grpSpPr>
      <p:sp>
        <p:nvSpPr>
          <p:cNvPr id="13314" name="Title 1"/>
          <p:cNvSpPr>
            <a:spLocks noGrp="1"/>
          </p:cNvSpPr>
          <p:nvPr>
            <p:ph type="title"/>
          </p:nvPr>
        </p:nvSpPr>
        <p:spPr>
          <a:xfrm>
            <a:off x="2136775" y="228600"/>
            <a:ext cx="8153400" cy="990600"/>
          </a:xfrm>
        </p:spPr>
        <p:txBody>
          <a:bodyPr/>
          <a:lstStyle/>
          <a:p>
            <a:pPr eaLnBrk="1" hangingPunct="1"/>
            <a:r>
              <a:rPr lang="en-US" altLang="en-US" dirty="0">
                <a:solidFill>
                  <a:schemeClr val="bg1"/>
                </a:solidFill>
              </a:rPr>
              <a:t>Driving Factors</a:t>
            </a:r>
          </a:p>
        </p:txBody>
      </p:sp>
      <p:sp>
        <p:nvSpPr>
          <p:cNvPr id="13315" name="Content Placeholder 2"/>
          <p:cNvSpPr>
            <a:spLocks noGrp="1"/>
          </p:cNvSpPr>
          <p:nvPr>
            <p:ph sz="quarter" idx="1"/>
          </p:nvPr>
        </p:nvSpPr>
        <p:spPr>
          <a:xfrm>
            <a:off x="1981200" y="1600200"/>
            <a:ext cx="8458200" cy="4495800"/>
          </a:xfrm>
        </p:spPr>
        <p:txBody>
          <a:bodyPr>
            <a:noAutofit/>
          </a:bodyPr>
          <a:lstStyle/>
          <a:p>
            <a:pPr>
              <a:defRPr/>
            </a:pPr>
            <a:r>
              <a:rPr lang="en-US" altLang="en-US" sz="2800" dirty="0">
                <a:solidFill>
                  <a:schemeClr val="bg1"/>
                </a:solidFill>
              </a:rPr>
              <a:t>Market (industry and workers) have a need for a qualified workforce</a:t>
            </a:r>
          </a:p>
          <a:p>
            <a:pPr eaLnBrk="1" hangingPunct="1">
              <a:defRPr/>
            </a:pPr>
            <a:r>
              <a:rPr lang="en-US" altLang="en-US" sz="2800" dirty="0">
                <a:solidFill>
                  <a:schemeClr val="bg1"/>
                </a:solidFill>
              </a:rPr>
              <a:t>Fill a “skills-gap”</a:t>
            </a:r>
          </a:p>
          <a:p>
            <a:pPr eaLnBrk="1" hangingPunct="1">
              <a:defRPr/>
            </a:pPr>
            <a:r>
              <a:rPr lang="en-US" altLang="en-US" sz="2800" dirty="0">
                <a:solidFill>
                  <a:schemeClr val="bg1"/>
                </a:solidFill>
              </a:rPr>
              <a:t>Qualifying workers for jobs faster</a:t>
            </a:r>
          </a:p>
          <a:p>
            <a:pPr eaLnBrk="1" hangingPunct="1">
              <a:defRPr/>
            </a:pPr>
            <a:r>
              <a:rPr lang="en-US" altLang="en-US" sz="2800" dirty="0">
                <a:solidFill>
                  <a:schemeClr val="bg1"/>
                </a:solidFill>
              </a:rPr>
              <a:t>Offer smaller chunks of learning or skills development</a:t>
            </a:r>
          </a:p>
          <a:p>
            <a:pPr eaLnBrk="1" hangingPunct="1">
              <a:defRPr/>
            </a:pPr>
            <a:r>
              <a:rPr lang="en-US" altLang="en-US" sz="2800" dirty="0">
                <a:solidFill>
                  <a:schemeClr val="bg1"/>
                </a:solidFill>
              </a:rPr>
              <a:t>Traditional certifications and education programs are not necessarily preparing the workforce for many jobs</a:t>
            </a:r>
          </a:p>
          <a:p>
            <a:pPr>
              <a:defRPr/>
            </a:pPr>
            <a:r>
              <a:rPr lang="en-US" altLang="en-US" sz="2800" dirty="0">
                <a:solidFill>
                  <a:schemeClr val="bg1"/>
                </a:solidFill>
              </a:rPr>
              <a:t>Maximize existing resources with additional options to expand credentialing options</a:t>
            </a:r>
          </a:p>
          <a:p>
            <a:pPr marL="0" indent="0">
              <a:buNone/>
              <a:defRPr/>
            </a:pPr>
            <a:endParaRPr lang="en-US" altLang="en-US" sz="2800" dirty="0">
              <a:solidFill>
                <a:schemeClr val="bg1"/>
              </a:solidFill>
            </a:endParaRPr>
          </a:p>
          <a:p>
            <a:pPr eaLnBrk="1" hangingPunct="1">
              <a:defRPr/>
            </a:pPr>
            <a:endParaRPr lang="en-US" altLang="en-US" sz="2800" dirty="0">
              <a:solidFill>
                <a:schemeClr val="bg1"/>
              </a:solidFill>
            </a:endParaRPr>
          </a:p>
        </p:txBody>
      </p:sp>
    </p:spTree>
    <p:extLst>
      <p:ext uri="{BB962C8B-B14F-4D97-AF65-F5344CB8AC3E}">
        <p14:creationId xmlns:p14="http://schemas.microsoft.com/office/powerpoint/2010/main" val="241599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3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3B195-46A5-400E-B587-AC6F37C6E383}"/>
              </a:ext>
            </a:extLst>
          </p:cNvPr>
          <p:cNvSpPr>
            <a:spLocks noGrp="1"/>
          </p:cNvSpPr>
          <p:nvPr>
            <p:ph type="title"/>
          </p:nvPr>
        </p:nvSpPr>
        <p:spPr/>
        <p:txBody>
          <a:bodyPr/>
          <a:lstStyle/>
          <a:p>
            <a:r>
              <a:rPr lang="en-US" dirty="0"/>
              <a:t>What are Micro-Credentials?</a:t>
            </a:r>
          </a:p>
        </p:txBody>
      </p:sp>
      <p:sp>
        <p:nvSpPr>
          <p:cNvPr id="3" name="Content Placeholder 2">
            <a:extLst>
              <a:ext uri="{FF2B5EF4-FFF2-40B4-BE49-F238E27FC236}">
                <a16:creationId xmlns:a16="http://schemas.microsoft.com/office/drawing/2014/main" id="{EB6013A7-3020-426C-9B3F-F90FC7E15582}"/>
              </a:ext>
            </a:extLst>
          </p:cNvPr>
          <p:cNvSpPr>
            <a:spLocks noGrp="1"/>
          </p:cNvSpPr>
          <p:nvPr>
            <p:ph idx="1"/>
          </p:nvPr>
        </p:nvSpPr>
        <p:spPr/>
        <p:txBody>
          <a:bodyPr/>
          <a:lstStyle/>
          <a:p>
            <a:r>
              <a:rPr lang="en-US" dirty="0"/>
              <a:t>Many models are emerging </a:t>
            </a:r>
          </a:p>
          <a:p>
            <a:pPr lvl="1"/>
            <a:r>
              <a:rPr lang="en-US" dirty="0"/>
              <a:t>Assessments</a:t>
            </a:r>
          </a:p>
          <a:p>
            <a:pPr lvl="1"/>
            <a:r>
              <a:rPr lang="en-US" dirty="0"/>
              <a:t>Training/education</a:t>
            </a:r>
          </a:p>
        </p:txBody>
      </p:sp>
    </p:spTree>
    <p:extLst>
      <p:ext uri="{BB962C8B-B14F-4D97-AF65-F5344CB8AC3E}">
        <p14:creationId xmlns:p14="http://schemas.microsoft.com/office/powerpoint/2010/main" val="35957842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l="-12000" r="-12000"/>
          </a:stretch>
        </a:blipFill>
        <a:effectLst/>
      </p:bgPr>
    </p:bg>
    <p:spTree>
      <p:nvGrpSpPr>
        <p:cNvPr id="1" name=""/>
        <p:cNvGrpSpPr/>
        <p:nvPr/>
      </p:nvGrpSpPr>
      <p:grpSpPr>
        <a:xfrm>
          <a:off x="0" y="0"/>
          <a:ext cx="0" cy="0"/>
          <a:chOff x="0" y="0"/>
          <a:chExt cx="0" cy="0"/>
        </a:xfrm>
      </p:grpSpPr>
      <p:sp>
        <p:nvSpPr>
          <p:cNvPr id="23554" name="Title 1"/>
          <p:cNvSpPr>
            <a:spLocks noGrp="1"/>
          </p:cNvSpPr>
          <p:nvPr>
            <p:ph type="title"/>
          </p:nvPr>
        </p:nvSpPr>
        <p:spPr>
          <a:xfrm>
            <a:off x="2136775" y="228600"/>
            <a:ext cx="8153400" cy="990600"/>
          </a:xfrm>
        </p:spPr>
        <p:txBody>
          <a:bodyPr/>
          <a:lstStyle/>
          <a:p>
            <a:r>
              <a:rPr lang="en-US" altLang="en-US" dirty="0"/>
              <a:t>Micro-Credentials</a:t>
            </a:r>
          </a:p>
        </p:txBody>
      </p:sp>
      <p:sp>
        <p:nvSpPr>
          <p:cNvPr id="3" name="Content Placeholder 2"/>
          <p:cNvSpPr>
            <a:spLocks noGrp="1"/>
          </p:cNvSpPr>
          <p:nvPr>
            <p:ph sz="quarter" idx="1"/>
          </p:nvPr>
        </p:nvSpPr>
        <p:spPr>
          <a:xfrm>
            <a:off x="2136775" y="1600200"/>
            <a:ext cx="8153400" cy="4495800"/>
          </a:xfrm>
        </p:spPr>
        <p:txBody>
          <a:bodyPr/>
          <a:lstStyle/>
          <a:p>
            <a:pPr marL="0" indent="0">
              <a:buNone/>
              <a:defRPr/>
            </a:pPr>
            <a:r>
              <a:rPr lang="en-US" dirty="0"/>
              <a:t>Generally agreed to as:</a:t>
            </a:r>
          </a:p>
          <a:p>
            <a:pPr marL="0" indent="0">
              <a:buNone/>
              <a:defRPr/>
            </a:pPr>
            <a:r>
              <a:rPr lang="en-US" dirty="0"/>
              <a:t>“A smaller, discrete, specialized opportunity for education and skills assessment for learners to achieve a level of proficiency in a skill and workers seeking the same to remain current in and/or advance in their jobs.” </a:t>
            </a:r>
          </a:p>
        </p:txBody>
      </p:sp>
    </p:spTree>
    <p:extLst>
      <p:ext uri="{BB962C8B-B14F-4D97-AF65-F5344CB8AC3E}">
        <p14:creationId xmlns:p14="http://schemas.microsoft.com/office/powerpoint/2010/main" val="15564801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l="-12000" r="-12000"/>
          </a:stretch>
        </a:blipFill>
        <a:effectLst/>
      </p:bgPr>
    </p:bg>
    <p:spTree>
      <p:nvGrpSpPr>
        <p:cNvPr id="1" name=""/>
        <p:cNvGrpSpPr/>
        <p:nvPr/>
      </p:nvGrpSpPr>
      <p:grpSpPr>
        <a:xfrm>
          <a:off x="0" y="0"/>
          <a:ext cx="0" cy="0"/>
          <a:chOff x="0" y="0"/>
          <a:chExt cx="0" cy="0"/>
        </a:xfrm>
      </p:grpSpPr>
      <p:sp>
        <p:nvSpPr>
          <p:cNvPr id="23554" name="Title 1"/>
          <p:cNvSpPr>
            <a:spLocks noGrp="1"/>
          </p:cNvSpPr>
          <p:nvPr>
            <p:ph type="title"/>
          </p:nvPr>
        </p:nvSpPr>
        <p:spPr>
          <a:xfrm>
            <a:off x="2136775" y="228600"/>
            <a:ext cx="8153400" cy="990600"/>
          </a:xfrm>
        </p:spPr>
        <p:txBody>
          <a:bodyPr/>
          <a:lstStyle/>
          <a:p>
            <a:r>
              <a:rPr lang="en-US" dirty="0"/>
              <a:t>Models of Micro-Credentials</a:t>
            </a:r>
            <a:endParaRPr lang="en-US" altLang="en-US" dirty="0"/>
          </a:p>
        </p:txBody>
      </p:sp>
      <p:sp>
        <p:nvSpPr>
          <p:cNvPr id="3" name="Content Placeholder 2"/>
          <p:cNvSpPr>
            <a:spLocks noGrp="1"/>
          </p:cNvSpPr>
          <p:nvPr>
            <p:ph sz="quarter" idx="1"/>
          </p:nvPr>
        </p:nvSpPr>
        <p:spPr>
          <a:xfrm>
            <a:off x="2136775" y="1600200"/>
            <a:ext cx="8153400" cy="4495800"/>
          </a:xfrm>
        </p:spPr>
        <p:txBody>
          <a:bodyPr/>
          <a:lstStyle/>
          <a:p>
            <a:r>
              <a:rPr lang="en-US" dirty="0"/>
              <a:t>We developed our first micro-credential in 2015</a:t>
            </a:r>
          </a:p>
          <a:p>
            <a:r>
              <a:rPr lang="en-US" dirty="0"/>
              <a:t>Since then, we have worked on 6 new models</a:t>
            </a:r>
          </a:p>
          <a:p>
            <a:r>
              <a:rPr lang="en-US" dirty="0"/>
              <a:t>Each meets a different business and client need</a:t>
            </a:r>
          </a:p>
          <a:p>
            <a:r>
              <a:rPr lang="en-US" dirty="0"/>
              <a:t>Assessment based and training/education approaches</a:t>
            </a:r>
          </a:p>
          <a:p>
            <a:pPr marL="0" indent="0">
              <a:buNone/>
            </a:pPr>
            <a:endParaRPr lang="en-US" dirty="0"/>
          </a:p>
        </p:txBody>
      </p:sp>
    </p:spTree>
    <p:extLst>
      <p:ext uri="{BB962C8B-B14F-4D97-AF65-F5344CB8AC3E}">
        <p14:creationId xmlns:p14="http://schemas.microsoft.com/office/powerpoint/2010/main" val="2073065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l="-12000" r="-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1: Repurpose an Add-On</a:t>
            </a:r>
          </a:p>
        </p:txBody>
      </p:sp>
      <p:sp>
        <p:nvSpPr>
          <p:cNvPr id="3" name="Content Placeholder 2"/>
          <p:cNvSpPr>
            <a:spLocks noGrp="1"/>
          </p:cNvSpPr>
          <p:nvPr>
            <p:ph idx="1"/>
          </p:nvPr>
        </p:nvSpPr>
        <p:spPr/>
        <p:txBody>
          <a:bodyPr>
            <a:normAutofit/>
          </a:bodyPr>
          <a:lstStyle/>
          <a:p>
            <a:pPr marL="0" indent="0">
              <a:buNone/>
            </a:pPr>
            <a:r>
              <a:rPr lang="en-US" dirty="0"/>
              <a:t>Scenario 1: Repurpose an Add-On</a:t>
            </a:r>
          </a:p>
          <a:p>
            <a:r>
              <a:rPr lang="en-US" dirty="0"/>
              <a:t>2 separate full-scope certifications in the energy industry with overlapping content Quality Control Inspector (QCI) &amp; Energy Auditor (EA)</a:t>
            </a:r>
          </a:p>
          <a:p>
            <a:r>
              <a:rPr lang="en-US" dirty="0"/>
              <a:t>EA has more test-taking volume than QCI, but content of both is important to industry</a:t>
            </a:r>
          </a:p>
          <a:p>
            <a:r>
              <a:rPr lang="en-US" dirty="0"/>
              <a:t>Maintaining multiple full scope certifications is too resource intensive for low test-taking volume</a:t>
            </a:r>
          </a:p>
        </p:txBody>
      </p:sp>
    </p:spTree>
    <p:extLst>
      <p:ext uri="{BB962C8B-B14F-4D97-AF65-F5344CB8AC3E}">
        <p14:creationId xmlns:p14="http://schemas.microsoft.com/office/powerpoint/2010/main" val="29112054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l="-12000" r="-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a:t>
            </a:r>
          </a:p>
        </p:txBody>
      </p:sp>
      <p:sp>
        <p:nvSpPr>
          <p:cNvPr id="3" name="Content Placeholder 2"/>
          <p:cNvSpPr>
            <a:spLocks noGrp="1"/>
          </p:cNvSpPr>
          <p:nvPr>
            <p:ph idx="1"/>
          </p:nvPr>
        </p:nvSpPr>
        <p:spPr/>
        <p:txBody>
          <a:bodyPr/>
          <a:lstStyle/>
          <a:p>
            <a:r>
              <a:rPr lang="en-US" dirty="0"/>
              <a:t>Reduce redundancy of certifications</a:t>
            </a:r>
          </a:p>
          <a:p>
            <a:r>
              <a:rPr lang="en-US" dirty="0"/>
              <a:t>Eliminate QCI job functions covered by EA</a:t>
            </a:r>
          </a:p>
          <a:p>
            <a:r>
              <a:rPr lang="en-US" dirty="0"/>
              <a:t>Focus the scope of QCI on essential quality control job functions and redesign as a micro-credential</a:t>
            </a:r>
          </a:p>
          <a:p>
            <a:r>
              <a:rPr lang="en-US" dirty="0"/>
              <a:t>Scope of QCI includes supervision of EA</a:t>
            </a:r>
          </a:p>
          <a:p>
            <a:r>
              <a:rPr lang="en-US" dirty="0"/>
              <a:t>Require EA as a prerequisite for QCI</a:t>
            </a:r>
          </a:p>
        </p:txBody>
      </p:sp>
    </p:spTree>
    <p:extLst>
      <p:ext uri="{BB962C8B-B14F-4D97-AF65-F5344CB8AC3E}">
        <p14:creationId xmlns:p14="http://schemas.microsoft.com/office/powerpoint/2010/main" val="3685431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01B3-AC0D-493D-BAE4-E63570CCE1D9}"/>
              </a:ext>
            </a:extLst>
          </p:cNvPr>
          <p:cNvSpPr>
            <a:spLocks noGrp="1"/>
          </p:cNvSpPr>
          <p:nvPr>
            <p:ph type="title"/>
          </p:nvPr>
        </p:nvSpPr>
        <p:spPr>
          <a:xfrm>
            <a:off x="3727704" y="5532437"/>
            <a:ext cx="12192000" cy="1325563"/>
          </a:xfrm>
        </p:spPr>
        <p:txBody>
          <a:bodyPr>
            <a:noAutofit/>
          </a:bodyPr>
          <a:lstStyle/>
          <a:p>
            <a:pPr algn="ctr"/>
            <a:r>
              <a:rPr lang="en-US" sz="5400" b="1" dirty="0"/>
              <a:t>Thank you!</a:t>
            </a:r>
          </a:p>
        </p:txBody>
      </p:sp>
      <p:sp>
        <p:nvSpPr>
          <p:cNvPr id="7" name="Title 1">
            <a:extLst>
              <a:ext uri="{FF2B5EF4-FFF2-40B4-BE49-F238E27FC236}">
                <a16:creationId xmlns:a16="http://schemas.microsoft.com/office/drawing/2014/main" id="{C3A701B3-AC0D-493D-BAE4-E63570CCE1D9}"/>
              </a:ext>
            </a:extLst>
          </p:cNvPr>
          <p:cNvSpPr txBox="1">
            <a:spLocks/>
          </p:cNvSpPr>
          <p:nvPr/>
        </p:nvSpPr>
        <p:spPr>
          <a:xfrm>
            <a:off x="-3325369" y="1473798"/>
            <a:ext cx="121920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t>Today’s Sponsor</a:t>
            </a:r>
            <a:br>
              <a:rPr lang="en-US" sz="5400" b="1" dirty="0"/>
            </a:br>
            <a:br>
              <a:rPr lang="en-US" sz="5400" b="1" dirty="0"/>
            </a:br>
            <a:endParaRPr lang="en-US" sz="5400" b="1"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6424" y="190876"/>
            <a:ext cx="2421827" cy="751104"/>
          </a:xfrm>
          <a:prstGeom prst="rect">
            <a:avLst/>
          </a:prstGeom>
        </p:spPr>
      </p:pic>
      <p:pic>
        <p:nvPicPr>
          <p:cNvPr id="9" name="Picture 8">
            <a:extLst>
              <a:ext uri="{FF2B5EF4-FFF2-40B4-BE49-F238E27FC236}">
                <a16:creationId xmlns:a16="http://schemas.microsoft.com/office/drawing/2014/main" id="{6AF71C44-C727-46F1-BDD7-F22491F08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366" y="1688281"/>
            <a:ext cx="9570097" cy="3973549"/>
          </a:xfrm>
          <a:prstGeom prst="rect">
            <a:avLst/>
          </a:prstGeom>
        </p:spPr>
      </p:pic>
    </p:spTree>
    <p:extLst>
      <p:ext uri="{BB962C8B-B14F-4D97-AF65-F5344CB8AC3E}">
        <p14:creationId xmlns:p14="http://schemas.microsoft.com/office/powerpoint/2010/main" val="348223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335D391-A2D1-4675-9CBE-ACF342151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5918" y="2476074"/>
            <a:ext cx="2539682" cy="3200000"/>
          </a:xfrm>
          <a:prstGeom prst="rect">
            <a:avLst/>
          </a:prstGeom>
        </p:spPr>
      </p:pic>
      <p:pic>
        <p:nvPicPr>
          <p:cNvPr id="5" name="Picture 4">
            <a:extLst>
              <a:ext uri="{FF2B5EF4-FFF2-40B4-BE49-F238E27FC236}">
                <a16:creationId xmlns:a16="http://schemas.microsoft.com/office/drawing/2014/main" id="{8A0BB32A-1BDD-4372-BEFF-9EECACB939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0369" y="2476074"/>
            <a:ext cx="6349206" cy="3200000"/>
          </a:xfrm>
          <a:prstGeom prst="rect">
            <a:avLst/>
          </a:prstGeom>
        </p:spPr>
      </p:pic>
      <p:sp>
        <p:nvSpPr>
          <p:cNvPr id="2" name="Title 1"/>
          <p:cNvSpPr>
            <a:spLocks noGrp="1"/>
          </p:cNvSpPr>
          <p:nvPr>
            <p:ph type="title"/>
          </p:nvPr>
        </p:nvSpPr>
        <p:spPr/>
        <p:txBody>
          <a:bodyPr>
            <a:normAutofit/>
          </a:bodyPr>
          <a:lstStyle/>
          <a:p>
            <a:r>
              <a:rPr lang="en-US" dirty="0"/>
              <a:t>Model 1: Repurpose an Add-On</a:t>
            </a:r>
          </a:p>
        </p:txBody>
      </p:sp>
      <p:sp>
        <p:nvSpPr>
          <p:cNvPr id="4" name="TextBox 3"/>
          <p:cNvSpPr txBox="1"/>
          <p:nvPr/>
        </p:nvSpPr>
        <p:spPr>
          <a:xfrm>
            <a:off x="1828800" y="2667001"/>
            <a:ext cx="2971800" cy="584775"/>
          </a:xfrm>
          <a:prstGeom prst="rect">
            <a:avLst/>
          </a:prstGeom>
          <a:noFill/>
        </p:spPr>
        <p:txBody>
          <a:bodyPr wrap="square" rtlCol="0">
            <a:spAutoFit/>
          </a:bodyPr>
          <a:lstStyle/>
          <a:p>
            <a:pPr algn="ctr"/>
            <a:r>
              <a:rPr lang="en-US" sz="3200" dirty="0">
                <a:solidFill>
                  <a:prstClr val="black"/>
                </a:solidFill>
                <a:latin typeface="Calibri"/>
              </a:rPr>
              <a:t>EA Certification</a:t>
            </a:r>
          </a:p>
        </p:txBody>
      </p:sp>
      <p:sp>
        <p:nvSpPr>
          <p:cNvPr id="9" name="TextBox 8"/>
          <p:cNvSpPr txBox="1"/>
          <p:nvPr/>
        </p:nvSpPr>
        <p:spPr>
          <a:xfrm>
            <a:off x="8153400" y="2667001"/>
            <a:ext cx="1962150" cy="584775"/>
          </a:xfrm>
          <a:prstGeom prst="rect">
            <a:avLst/>
          </a:prstGeom>
          <a:noFill/>
        </p:spPr>
        <p:txBody>
          <a:bodyPr wrap="square" rtlCol="0">
            <a:spAutoFit/>
          </a:bodyPr>
          <a:lstStyle/>
          <a:p>
            <a:pPr algn="ctr"/>
            <a:r>
              <a:rPr lang="en-US" sz="3200" dirty="0">
                <a:solidFill>
                  <a:prstClr val="black"/>
                </a:solidFill>
                <a:latin typeface="Calibri"/>
              </a:rPr>
              <a:t>QCI Micro</a:t>
            </a:r>
          </a:p>
        </p:txBody>
      </p:sp>
      <p:sp>
        <p:nvSpPr>
          <p:cNvPr id="10" name="TextBox 9">
            <a:extLst>
              <a:ext uri="{FF2B5EF4-FFF2-40B4-BE49-F238E27FC236}">
                <a16:creationId xmlns:a16="http://schemas.microsoft.com/office/drawing/2014/main" id="{5CF24DE6-A93E-4B0B-8F71-68140596F7B5}"/>
              </a:ext>
            </a:extLst>
          </p:cNvPr>
          <p:cNvSpPr txBox="1"/>
          <p:nvPr/>
        </p:nvSpPr>
        <p:spPr>
          <a:xfrm>
            <a:off x="4876800" y="2667001"/>
            <a:ext cx="2971800" cy="584775"/>
          </a:xfrm>
          <a:prstGeom prst="rect">
            <a:avLst/>
          </a:prstGeom>
          <a:noFill/>
        </p:spPr>
        <p:txBody>
          <a:bodyPr wrap="square" rtlCol="0">
            <a:spAutoFit/>
          </a:bodyPr>
          <a:lstStyle/>
          <a:p>
            <a:pPr algn="ctr"/>
            <a:r>
              <a:rPr lang="en-US" sz="3200" dirty="0">
                <a:solidFill>
                  <a:prstClr val="black"/>
                </a:solidFill>
                <a:latin typeface="Calibri"/>
              </a:rPr>
              <a:t>QCI Certification</a:t>
            </a:r>
          </a:p>
        </p:txBody>
      </p:sp>
      <p:sp>
        <p:nvSpPr>
          <p:cNvPr id="11" name="TextBox 10">
            <a:extLst>
              <a:ext uri="{FF2B5EF4-FFF2-40B4-BE49-F238E27FC236}">
                <a16:creationId xmlns:a16="http://schemas.microsoft.com/office/drawing/2014/main" id="{3D80AEFF-B4E9-4C5A-B821-839FDAD1780B}"/>
              </a:ext>
            </a:extLst>
          </p:cNvPr>
          <p:cNvSpPr txBox="1"/>
          <p:nvPr/>
        </p:nvSpPr>
        <p:spPr>
          <a:xfrm>
            <a:off x="3429000" y="3810001"/>
            <a:ext cx="2895600" cy="461665"/>
          </a:xfrm>
          <a:prstGeom prst="rect">
            <a:avLst/>
          </a:prstGeom>
          <a:noFill/>
        </p:spPr>
        <p:txBody>
          <a:bodyPr wrap="square" rtlCol="0">
            <a:spAutoFit/>
          </a:bodyPr>
          <a:lstStyle/>
          <a:p>
            <a:pPr algn="ctr"/>
            <a:r>
              <a:rPr lang="en-US" sz="2400" dirty="0">
                <a:solidFill>
                  <a:prstClr val="black"/>
                </a:solidFill>
                <a:latin typeface="Calibri"/>
              </a:rPr>
              <a:t>Overlapping Content</a:t>
            </a:r>
          </a:p>
        </p:txBody>
      </p:sp>
    </p:spTree>
    <p:extLst>
      <p:ext uri="{BB962C8B-B14F-4D97-AF65-F5344CB8AC3E}">
        <p14:creationId xmlns:p14="http://schemas.microsoft.com/office/powerpoint/2010/main" val="32180963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l="-12000" r="-12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FD237D-6678-4A3B-B775-A1B6A80478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3795690"/>
            <a:ext cx="4648200" cy="3082490"/>
          </a:xfrm>
          <a:prstGeom prst="rect">
            <a:avLst/>
          </a:prstGeom>
        </p:spPr>
      </p:pic>
      <p:sp>
        <p:nvSpPr>
          <p:cNvPr id="2" name="Title 1"/>
          <p:cNvSpPr>
            <a:spLocks noGrp="1"/>
          </p:cNvSpPr>
          <p:nvPr>
            <p:ph type="title"/>
          </p:nvPr>
        </p:nvSpPr>
        <p:spPr/>
        <p:txBody>
          <a:bodyPr/>
          <a:lstStyle/>
          <a:p>
            <a:r>
              <a:rPr lang="en-US" dirty="0"/>
              <a:t>Outcome—QCI Micro-Credential</a:t>
            </a:r>
          </a:p>
        </p:txBody>
      </p:sp>
      <p:sp>
        <p:nvSpPr>
          <p:cNvPr id="3" name="Content Placeholder 2"/>
          <p:cNvSpPr>
            <a:spLocks noGrp="1"/>
          </p:cNvSpPr>
          <p:nvPr>
            <p:ph idx="1"/>
          </p:nvPr>
        </p:nvSpPr>
        <p:spPr>
          <a:xfrm>
            <a:off x="1981200" y="1295401"/>
            <a:ext cx="8229600" cy="4830763"/>
          </a:xfrm>
        </p:spPr>
        <p:txBody>
          <a:bodyPr/>
          <a:lstStyle/>
          <a:p>
            <a:pPr lvl="1"/>
            <a:r>
              <a:rPr lang="en-US" dirty="0"/>
              <a:t>Prerequisite is the EA certification</a:t>
            </a:r>
          </a:p>
          <a:p>
            <a:pPr lvl="1"/>
            <a:r>
              <a:rPr lang="en-US" dirty="0"/>
              <a:t>Focused scope on specific QCI content</a:t>
            </a:r>
          </a:p>
          <a:p>
            <a:pPr lvl="1"/>
            <a:r>
              <a:rPr lang="en-US" dirty="0"/>
              <a:t>Streamlined with elimination of redundant tasks</a:t>
            </a:r>
          </a:p>
          <a:p>
            <a:pPr lvl="1"/>
            <a:r>
              <a:rPr lang="en-US" dirty="0"/>
              <a:t>Exam is 50 m/c exam with 3 domains &amp; 6 tasks</a:t>
            </a:r>
          </a:p>
          <a:p>
            <a:pPr lvl="1"/>
            <a:r>
              <a:rPr lang="en-US" dirty="0"/>
              <a:t>Items distributed to the task level</a:t>
            </a:r>
          </a:p>
          <a:p>
            <a:pPr marL="457200" lvl="1" indent="0">
              <a:buNone/>
            </a:pPr>
            <a:endParaRPr lang="en-US" dirty="0"/>
          </a:p>
          <a:p>
            <a:endParaRPr lang="en-US" dirty="0"/>
          </a:p>
        </p:txBody>
      </p:sp>
      <p:sp>
        <p:nvSpPr>
          <p:cNvPr id="4" name="TextBox 3"/>
          <p:cNvSpPr txBox="1"/>
          <p:nvPr/>
        </p:nvSpPr>
        <p:spPr>
          <a:xfrm>
            <a:off x="2019300" y="4667071"/>
            <a:ext cx="2438400" cy="1200329"/>
          </a:xfrm>
          <a:prstGeom prst="rect">
            <a:avLst/>
          </a:prstGeom>
          <a:noFill/>
        </p:spPr>
        <p:txBody>
          <a:bodyPr wrap="square" rtlCol="0">
            <a:spAutoFit/>
          </a:bodyPr>
          <a:lstStyle/>
          <a:p>
            <a:pPr algn="ctr"/>
            <a:r>
              <a:rPr lang="en-US" sz="3600" dirty="0">
                <a:solidFill>
                  <a:prstClr val="black"/>
                </a:solidFill>
                <a:latin typeface="Calibri"/>
              </a:rPr>
              <a:t>EA </a:t>
            </a:r>
          </a:p>
          <a:p>
            <a:pPr algn="ctr"/>
            <a:r>
              <a:rPr lang="en-US" sz="3600" dirty="0">
                <a:solidFill>
                  <a:prstClr val="black"/>
                </a:solidFill>
                <a:latin typeface="Calibri"/>
              </a:rPr>
              <a:t>(PREREQ)</a:t>
            </a:r>
          </a:p>
        </p:txBody>
      </p:sp>
      <p:sp>
        <p:nvSpPr>
          <p:cNvPr id="7" name="TextBox 6"/>
          <p:cNvSpPr txBox="1"/>
          <p:nvPr/>
        </p:nvSpPr>
        <p:spPr>
          <a:xfrm>
            <a:off x="4495800" y="4667072"/>
            <a:ext cx="1905000" cy="1200329"/>
          </a:xfrm>
          <a:prstGeom prst="rect">
            <a:avLst/>
          </a:prstGeom>
          <a:noFill/>
        </p:spPr>
        <p:txBody>
          <a:bodyPr wrap="square" rtlCol="0">
            <a:spAutoFit/>
          </a:bodyPr>
          <a:lstStyle/>
          <a:p>
            <a:pPr algn="ctr"/>
            <a:r>
              <a:rPr lang="en-US" sz="3600" dirty="0">
                <a:solidFill>
                  <a:prstClr val="black"/>
                </a:solidFill>
                <a:latin typeface="Calibri"/>
              </a:rPr>
              <a:t>QCI Micro</a:t>
            </a:r>
          </a:p>
        </p:txBody>
      </p:sp>
      <p:sp>
        <p:nvSpPr>
          <p:cNvPr id="8" name="TextBox 7"/>
          <p:cNvSpPr txBox="1"/>
          <p:nvPr/>
        </p:nvSpPr>
        <p:spPr>
          <a:xfrm>
            <a:off x="6248400" y="4743272"/>
            <a:ext cx="304800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prstClr val="black"/>
                </a:solidFill>
                <a:latin typeface="Calibri"/>
              </a:rPr>
              <a:t>50 MC Exam</a:t>
            </a:r>
          </a:p>
          <a:p>
            <a:pPr marL="342900" indent="-342900">
              <a:buFont typeface="Arial" panose="020B0604020202020204" pitchFamily="34" charset="0"/>
              <a:buChar char="•"/>
            </a:pPr>
            <a:r>
              <a:rPr lang="en-US" sz="2400" dirty="0">
                <a:solidFill>
                  <a:prstClr val="black"/>
                </a:solidFill>
                <a:latin typeface="Calibri"/>
              </a:rPr>
              <a:t>3 Domains/6 Tasks</a:t>
            </a:r>
          </a:p>
          <a:p>
            <a:pPr marL="342900" indent="-342900">
              <a:buFont typeface="Arial" panose="020B0604020202020204" pitchFamily="34" charset="0"/>
              <a:buChar char="•"/>
            </a:pPr>
            <a:r>
              <a:rPr lang="en-US" sz="2400" dirty="0">
                <a:solidFill>
                  <a:prstClr val="black"/>
                </a:solidFill>
                <a:latin typeface="Calibri"/>
              </a:rPr>
              <a:t>Items at Task Level</a:t>
            </a:r>
          </a:p>
        </p:txBody>
      </p:sp>
    </p:spTree>
    <p:extLst>
      <p:ext uri="{BB962C8B-B14F-4D97-AF65-F5344CB8AC3E}">
        <p14:creationId xmlns:p14="http://schemas.microsoft.com/office/powerpoint/2010/main" val="24708563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brightnessContrast bright="-35000"/>
                    </a14:imgEffect>
                  </a14:imgLayer>
                </a14:imgProps>
              </a:ext>
            </a:extLst>
          </a:blip>
          <a:srcRect/>
          <a:stretch>
            <a:fillRect l="-1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Model 2: Industry Partnership</a:t>
            </a:r>
          </a:p>
        </p:txBody>
      </p:sp>
      <p:sp>
        <p:nvSpPr>
          <p:cNvPr id="3" name="Content Placeholder 2"/>
          <p:cNvSpPr>
            <a:spLocks noGrp="1"/>
          </p:cNvSpPr>
          <p:nvPr>
            <p:ph idx="1"/>
          </p:nvPr>
        </p:nvSpPr>
        <p:spPr>
          <a:xfrm>
            <a:off x="1981200" y="1600201"/>
            <a:ext cx="7543800" cy="4525963"/>
          </a:xfrm>
        </p:spPr>
        <p:txBody>
          <a:bodyPr>
            <a:normAutofit/>
          </a:bodyPr>
          <a:lstStyle/>
          <a:p>
            <a:pPr marL="0" indent="0">
              <a:buNone/>
            </a:pPr>
            <a:r>
              <a:rPr lang="en-US" sz="4000" dirty="0">
                <a:solidFill>
                  <a:schemeClr val="bg1"/>
                </a:solidFill>
              </a:rPr>
              <a:t>Scenario 2: Industry Partnership</a:t>
            </a:r>
          </a:p>
          <a:p>
            <a:r>
              <a:rPr lang="en-US" sz="4000" dirty="0">
                <a:solidFill>
                  <a:schemeClr val="bg1"/>
                </a:solidFill>
              </a:rPr>
              <a:t>Certificate for Apartment Maintenance Technician / National Apartment Association</a:t>
            </a:r>
          </a:p>
          <a:p>
            <a:r>
              <a:rPr lang="en-US" sz="4000" dirty="0">
                <a:solidFill>
                  <a:schemeClr val="bg1"/>
                </a:solidFill>
              </a:rPr>
              <a:t>Interstate Renewable Energy Council (IREC)</a:t>
            </a:r>
          </a:p>
        </p:txBody>
      </p:sp>
    </p:spTree>
    <p:extLst>
      <p:ext uri="{BB962C8B-B14F-4D97-AF65-F5344CB8AC3E}">
        <p14:creationId xmlns:p14="http://schemas.microsoft.com/office/powerpoint/2010/main" val="7081643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l="-12000" r="-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2: Industry Partnership</a:t>
            </a:r>
          </a:p>
        </p:txBody>
      </p:sp>
      <p:sp>
        <p:nvSpPr>
          <p:cNvPr id="3" name="Content Placeholder 2"/>
          <p:cNvSpPr>
            <a:spLocks noGrp="1"/>
          </p:cNvSpPr>
          <p:nvPr>
            <p:ph idx="1"/>
          </p:nvPr>
        </p:nvSpPr>
        <p:spPr>
          <a:xfrm>
            <a:off x="1981200" y="1600200"/>
            <a:ext cx="8229600" cy="5181600"/>
          </a:xfrm>
        </p:spPr>
        <p:txBody>
          <a:bodyPr>
            <a:normAutofit lnSpcReduction="10000"/>
          </a:bodyPr>
          <a:lstStyle/>
          <a:p>
            <a:pPr marL="0" indent="0">
              <a:buNone/>
            </a:pPr>
            <a:r>
              <a:rPr lang="en-US" sz="2800" dirty="0"/>
              <a:t>Scenario 2—National Apartment Association &amp; IREC build on an accredited certificate program with an assessment</a:t>
            </a:r>
          </a:p>
          <a:p>
            <a:r>
              <a:rPr lang="en-US" sz="2800" dirty="0"/>
              <a:t>CAMT accredited to ANSI/ASTM E-2659</a:t>
            </a:r>
          </a:p>
          <a:p>
            <a:r>
              <a:rPr lang="en-US" sz="2800" dirty="0"/>
              <a:t>Identified a need to skill apartment maintenance technicians in planning, procuring and managing energy upgrades and retrofits</a:t>
            </a:r>
          </a:p>
          <a:p>
            <a:r>
              <a:rPr lang="en-US" sz="2800" dirty="0"/>
              <a:t>Needed to develop an alternative to a full-scope certification to reduce costs and to bring the opportunity to the CAMT quickly</a:t>
            </a:r>
          </a:p>
          <a:p>
            <a:r>
              <a:rPr lang="en-US" sz="2800" dirty="0"/>
              <a:t>Organizations share cross-industry goal of reducing costs associated with energy</a:t>
            </a:r>
          </a:p>
          <a:p>
            <a:pPr marL="0" indent="0">
              <a:buNone/>
            </a:pPr>
            <a:endParaRPr lang="en-US" sz="2800" dirty="0"/>
          </a:p>
          <a:p>
            <a:pPr marL="0" indent="0">
              <a:buNone/>
            </a:pPr>
            <a:endParaRPr lang="en-US" sz="2800" dirty="0"/>
          </a:p>
        </p:txBody>
      </p:sp>
    </p:spTree>
    <p:extLst>
      <p:ext uri="{BB962C8B-B14F-4D97-AF65-F5344CB8AC3E}">
        <p14:creationId xmlns:p14="http://schemas.microsoft.com/office/powerpoint/2010/main" val="12984147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a:t>
            </a:r>
          </a:p>
        </p:txBody>
      </p:sp>
      <p:sp>
        <p:nvSpPr>
          <p:cNvPr id="3" name="Content Placeholder 2"/>
          <p:cNvSpPr>
            <a:spLocks noGrp="1"/>
          </p:cNvSpPr>
          <p:nvPr>
            <p:ph idx="1"/>
          </p:nvPr>
        </p:nvSpPr>
        <p:spPr/>
        <p:txBody>
          <a:bodyPr>
            <a:normAutofit/>
          </a:bodyPr>
          <a:lstStyle/>
          <a:p>
            <a:r>
              <a:rPr lang="en-US" dirty="0"/>
              <a:t>Partnered to develop a micro-credential</a:t>
            </a:r>
          </a:p>
          <a:p>
            <a:r>
              <a:rPr lang="en-US" dirty="0"/>
              <a:t>CAMT + E (energy) enables the individual to “upskill” their Certificate and focus on reduction of energy and cost</a:t>
            </a:r>
          </a:p>
          <a:p>
            <a:r>
              <a:rPr lang="en-US" dirty="0"/>
              <a:t>“E” is supported by a valid assessment of defined functional skills in energy efficiency vs. an entire job </a:t>
            </a:r>
          </a:p>
          <a:p>
            <a:r>
              <a:rPr lang="en-US" dirty="0"/>
              <a:t>50 m/c question exam</a:t>
            </a:r>
          </a:p>
          <a:p>
            <a:endParaRPr lang="en-US" dirty="0"/>
          </a:p>
          <a:p>
            <a:pPr marL="0" indent="0">
              <a:buNone/>
            </a:pPr>
            <a:endParaRPr lang="en-US" dirty="0"/>
          </a:p>
        </p:txBody>
      </p:sp>
    </p:spTree>
    <p:extLst>
      <p:ext uri="{BB962C8B-B14F-4D97-AF65-F5344CB8AC3E}">
        <p14:creationId xmlns:p14="http://schemas.microsoft.com/office/powerpoint/2010/main" val="1834862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Model 2: Industry Partnership</a:t>
            </a:r>
          </a:p>
        </p:txBody>
      </p:sp>
      <p:pic>
        <p:nvPicPr>
          <p:cNvPr id="5" name="Picture 4">
            <a:extLst>
              <a:ext uri="{FF2B5EF4-FFF2-40B4-BE49-F238E27FC236}">
                <a16:creationId xmlns:a16="http://schemas.microsoft.com/office/drawing/2014/main" id="{D04F40BB-3878-4E46-AB8A-51AA5C13D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670904"/>
            <a:ext cx="7200500" cy="6171857"/>
          </a:xfrm>
          <a:prstGeom prst="rect">
            <a:avLst/>
          </a:prstGeom>
        </p:spPr>
      </p:pic>
      <p:sp>
        <p:nvSpPr>
          <p:cNvPr id="9" name="TextBox 8">
            <a:extLst>
              <a:ext uri="{FF2B5EF4-FFF2-40B4-BE49-F238E27FC236}">
                <a16:creationId xmlns:a16="http://schemas.microsoft.com/office/drawing/2014/main" id="{54A97590-A431-4808-9903-36AA61850F87}"/>
              </a:ext>
            </a:extLst>
          </p:cNvPr>
          <p:cNvSpPr txBox="1"/>
          <p:nvPr/>
        </p:nvSpPr>
        <p:spPr>
          <a:xfrm>
            <a:off x="4953000" y="4945560"/>
            <a:ext cx="1905000" cy="769441"/>
          </a:xfrm>
          <a:prstGeom prst="rect">
            <a:avLst/>
          </a:prstGeom>
          <a:noFill/>
        </p:spPr>
        <p:txBody>
          <a:bodyPr wrap="square" rtlCol="0">
            <a:spAutoFit/>
          </a:bodyPr>
          <a:lstStyle/>
          <a:p>
            <a:pPr algn="ctr"/>
            <a:r>
              <a:rPr lang="en-US" sz="4400" dirty="0">
                <a:solidFill>
                  <a:prstClr val="black"/>
                </a:solidFill>
                <a:latin typeface="Calibri"/>
              </a:rPr>
              <a:t>CAMT</a:t>
            </a:r>
          </a:p>
        </p:txBody>
      </p:sp>
      <p:sp>
        <p:nvSpPr>
          <p:cNvPr id="10" name="TextBox 9">
            <a:extLst>
              <a:ext uri="{FF2B5EF4-FFF2-40B4-BE49-F238E27FC236}">
                <a16:creationId xmlns:a16="http://schemas.microsoft.com/office/drawing/2014/main" id="{72A13DDD-E961-4B22-A34F-67EEBEC16101}"/>
              </a:ext>
            </a:extLst>
          </p:cNvPr>
          <p:cNvSpPr txBox="1"/>
          <p:nvPr/>
        </p:nvSpPr>
        <p:spPr>
          <a:xfrm>
            <a:off x="4572000" y="3200401"/>
            <a:ext cx="1371600" cy="769441"/>
          </a:xfrm>
          <a:prstGeom prst="rect">
            <a:avLst/>
          </a:prstGeom>
          <a:noFill/>
        </p:spPr>
        <p:txBody>
          <a:bodyPr wrap="square" rtlCol="0">
            <a:spAutoFit/>
          </a:bodyPr>
          <a:lstStyle/>
          <a:p>
            <a:pPr algn="ctr"/>
            <a:r>
              <a:rPr lang="en-US" sz="4400" dirty="0">
                <a:solidFill>
                  <a:prstClr val="black"/>
                </a:solidFill>
                <a:latin typeface="Calibri"/>
              </a:rPr>
              <a:t>+E</a:t>
            </a:r>
          </a:p>
        </p:txBody>
      </p:sp>
      <p:sp>
        <p:nvSpPr>
          <p:cNvPr id="11" name="TextBox 10">
            <a:extLst>
              <a:ext uri="{FF2B5EF4-FFF2-40B4-BE49-F238E27FC236}">
                <a16:creationId xmlns:a16="http://schemas.microsoft.com/office/drawing/2014/main" id="{F8E5EE48-2A70-4AD1-AB91-5658F68D75B7}"/>
              </a:ext>
            </a:extLst>
          </p:cNvPr>
          <p:cNvSpPr txBox="1"/>
          <p:nvPr/>
        </p:nvSpPr>
        <p:spPr>
          <a:xfrm>
            <a:off x="5943600" y="1813904"/>
            <a:ext cx="1143000" cy="769441"/>
          </a:xfrm>
          <a:prstGeom prst="rect">
            <a:avLst/>
          </a:prstGeom>
          <a:noFill/>
        </p:spPr>
        <p:txBody>
          <a:bodyPr wrap="square" rtlCol="0">
            <a:spAutoFit/>
          </a:bodyPr>
          <a:lstStyle/>
          <a:p>
            <a:pPr algn="ctr"/>
            <a:r>
              <a:rPr lang="en-US" sz="4400" dirty="0">
                <a:solidFill>
                  <a:prstClr val="black"/>
                </a:solidFill>
                <a:latin typeface="Calibri"/>
              </a:rPr>
              <a:t>+L</a:t>
            </a:r>
          </a:p>
        </p:txBody>
      </p:sp>
    </p:spTree>
    <p:extLst>
      <p:ext uri="{BB962C8B-B14F-4D97-AF65-F5344CB8AC3E}">
        <p14:creationId xmlns:p14="http://schemas.microsoft.com/office/powerpoint/2010/main" val="13110554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l="-6000" r="-25000" b="-2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a:t>
            </a:r>
          </a:p>
        </p:txBody>
      </p:sp>
      <p:sp>
        <p:nvSpPr>
          <p:cNvPr id="3" name="Content Placeholder 2"/>
          <p:cNvSpPr>
            <a:spLocks noGrp="1"/>
          </p:cNvSpPr>
          <p:nvPr>
            <p:ph idx="1"/>
          </p:nvPr>
        </p:nvSpPr>
        <p:spPr>
          <a:xfrm>
            <a:off x="1905000" y="1295401"/>
            <a:ext cx="7772400" cy="4525963"/>
          </a:xfrm>
        </p:spPr>
        <p:txBody>
          <a:bodyPr/>
          <a:lstStyle/>
          <a:p>
            <a:r>
              <a:rPr lang="en-US" dirty="0"/>
              <a:t>CAMT+E is designed to promote continued professional development for CAMTs, and will be the first in a series of stackable credentials</a:t>
            </a:r>
          </a:p>
          <a:p>
            <a:r>
              <a:rPr lang="en-US" dirty="0"/>
              <a:t>The next may be in Leadership</a:t>
            </a:r>
          </a:p>
        </p:txBody>
      </p:sp>
    </p:spTree>
    <p:extLst>
      <p:ext uri="{BB962C8B-B14F-4D97-AF65-F5344CB8AC3E}">
        <p14:creationId xmlns:p14="http://schemas.microsoft.com/office/powerpoint/2010/main" val="16371542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3: A La Carte</a:t>
            </a:r>
          </a:p>
        </p:txBody>
      </p:sp>
      <p:sp>
        <p:nvSpPr>
          <p:cNvPr id="3" name="Content Placeholder 2"/>
          <p:cNvSpPr>
            <a:spLocks noGrp="1"/>
          </p:cNvSpPr>
          <p:nvPr>
            <p:ph idx="1"/>
          </p:nvPr>
        </p:nvSpPr>
        <p:spPr/>
        <p:txBody>
          <a:bodyPr>
            <a:normAutofit/>
          </a:bodyPr>
          <a:lstStyle/>
          <a:p>
            <a:pPr marL="0" indent="0">
              <a:buNone/>
            </a:pPr>
            <a:r>
              <a:rPr lang="en-US" dirty="0"/>
              <a:t>Scenario 3: A La Carte</a:t>
            </a:r>
          </a:p>
          <a:p>
            <a:r>
              <a:rPr lang="en-US" dirty="0"/>
              <a:t>IAAP—International Association of Accessibility Professionals</a:t>
            </a:r>
          </a:p>
          <a:p>
            <a:r>
              <a:rPr lang="en-US" dirty="0"/>
              <a:t>Has a core full-scope certification—Certified Professional in Accessibility Core Competencies (CPACC)</a:t>
            </a:r>
          </a:p>
          <a:p>
            <a:r>
              <a:rPr lang="en-US" dirty="0"/>
              <a:t>Develop a Web-Accessibility Specialist (WAS) Micro-Credential</a:t>
            </a:r>
          </a:p>
        </p:txBody>
      </p:sp>
    </p:spTree>
    <p:extLst>
      <p:ext uri="{BB962C8B-B14F-4D97-AF65-F5344CB8AC3E}">
        <p14:creationId xmlns:p14="http://schemas.microsoft.com/office/powerpoint/2010/main" val="30508125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a:t>
            </a:r>
          </a:p>
        </p:txBody>
      </p:sp>
      <p:sp>
        <p:nvSpPr>
          <p:cNvPr id="3" name="Content Placeholder 2"/>
          <p:cNvSpPr>
            <a:spLocks noGrp="1"/>
          </p:cNvSpPr>
          <p:nvPr>
            <p:ph idx="1"/>
          </p:nvPr>
        </p:nvSpPr>
        <p:spPr/>
        <p:txBody>
          <a:bodyPr>
            <a:normAutofit/>
          </a:bodyPr>
          <a:lstStyle/>
          <a:p>
            <a:r>
              <a:rPr lang="en-US" dirty="0"/>
              <a:t>WAS credential is for persons who design, develop, implement, evaluate or manage the technical details of accessible web solutions</a:t>
            </a:r>
          </a:p>
          <a:p>
            <a:r>
              <a:rPr lang="en-US" dirty="0"/>
              <a:t>Demonstrates persons have the tools, skills and abilities to incorporate accessibility into information and communications technology</a:t>
            </a:r>
          </a:p>
          <a:p>
            <a:r>
              <a:rPr lang="en-US" dirty="0"/>
              <a:t>Not the full “core competencies” of accessibility professionals</a:t>
            </a:r>
          </a:p>
          <a:p>
            <a:r>
              <a:rPr lang="en-US" dirty="0"/>
              <a:t>Referred to as the “technical credential”</a:t>
            </a:r>
          </a:p>
        </p:txBody>
      </p:sp>
    </p:spTree>
    <p:extLst>
      <p:ext uri="{BB962C8B-B14F-4D97-AF65-F5344CB8AC3E}">
        <p14:creationId xmlns:p14="http://schemas.microsoft.com/office/powerpoint/2010/main" val="15798806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3: A La Carte</a:t>
            </a:r>
            <a:endParaRPr lang="en-US" dirty="0">
              <a:solidFill>
                <a:srgbClr val="FF0000"/>
              </a:solidFill>
            </a:endParaRPr>
          </a:p>
        </p:txBody>
      </p:sp>
      <p:pic>
        <p:nvPicPr>
          <p:cNvPr id="1027" name="Picture 3" descr="C:\Users\edoherty\Pictures\Stackab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557196"/>
            <a:ext cx="8305800" cy="53770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0" y="4426804"/>
            <a:ext cx="3124200" cy="830997"/>
          </a:xfrm>
          <a:prstGeom prst="rect">
            <a:avLst/>
          </a:prstGeom>
          <a:noFill/>
        </p:spPr>
        <p:txBody>
          <a:bodyPr wrap="square" rtlCol="0">
            <a:spAutoFit/>
          </a:bodyPr>
          <a:lstStyle/>
          <a:p>
            <a:pPr algn="ctr"/>
            <a:r>
              <a:rPr lang="en-US" sz="4800" dirty="0">
                <a:solidFill>
                  <a:prstClr val="black"/>
                </a:solidFill>
                <a:latin typeface="Calibri"/>
              </a:rPr>
              <a:t>CPACC</a:t>
            </a:r>
          </a:p>
        </p:txBody>
      </p:sp>
      <p:sp>
        <p:nvSpPr>
          <p:cNvPr id="7" name="TextBox 6"/>
          <p:cNvSpPr txBox="1"/>
          <p:nvPr/>
        </p:nvSpPr>
        <p:spPr>
          <a:xfrm>
            <a:off x="5486400" y="2217004"/>
            <a:ext cx="1371600" cy="830997"/>
          </a:xfrm>
          <a:prstGeom prst="rect">
            <a:avLst/>
          </a:prstGeom>
          <a:noFill/>
        </p:spPr>
        <p:txBody>
          <a:bodyPr wrap="square" rtlCol="0">
            <a:spAutoFit/>
          </a:bodyPr>
          <a:lstStyle/>
          <a:p>
            <a:pPr algn="ctr"/>
            <a:r>
              <a:rPr lang="en-US" sz="4800" dirty="0">
                <a:solidFill>
                  <a:prstClr val="black"/>
                </a:solidFill>
                <a:latin typeface="Calibri"/>
              </a:rPr>
              <a:t>WAS</a:t>
            </a:r>
          </a:p>
        </p:txBody>
      </p:sp>
      <p:sp>
        <p:nvSpPr>
          <p:cNvPr id="8" name="TextBox 7"/>
          <p:cNvSpPr txBox="1"/>
          <p:nvPr/>
        </p:nvSpPr>
        <p:spPr>
          <a:xfrm>
            <a:off x="4495800" y="2826604"/>
            <a:ext cx="1371600" cy="830997"/>
          </a:xfrm>
          <a:prstGeom prst="rect">
            <a:avLst/>
          </a:prstGeom>
          <a:noFill/>
        </p:spPr>
        <p:txBody>
          <a:bodyPr wrap="square" rtlCol="0">
            <a:spAutoFit/>
          </a:bodyPr>
          <a:lstStyle/>
          <a:p>
            <a:pPr algn="ctr"/>
            <a:r>
              <a:rPr lang="en-US" sz="4800" dirty="0">
                <a:solidFill>
                  <a:prstClr val="black"/>
                </a:solidFill>
                <a:latin typeface="Calibri"/>
              </a:rPr>
              <a:t>+</a:t>
            </a:r>
          </a:p>
        </p:txBody>
      </p:sp>
      <p:cxnSp>
        <p:nvCxnSpPr>
          <p:cNvPr id="6" name="Straight Connector 5"/>
          <p:cNvCxnSpPr/>
          <p:nvPr/>
        </p:nvCxnSpPr>
        <p:spPr>
          <a:xfrm>
            <a:off x="7239000" y="19812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553200" y="1447801"/>
            <a:ext cx="1371600" cy="584775"/>
          </a:xfrm>
          <a:prstGeom prst="rect">
            <a:avLst/>
          </a:prstGeom>
          <a:noFill/>
        </p:spPr>
        <p:txBody>
          <a:bodyPr wrap="square" rtlCol="0">
            <a:spAutoFit/>
          </a:bodyPr>
          <a:lstStyle/>
          <a:p>
            <a:pPr algn="ctr"/>
            <a:r>
              <a:rPr lang="en-US" sz="3200" dirty="0">
                <a:solidFill>
                  <a:prstClr val="black"/>
                </a:solidFill>
                <a:latin typeface="Calibri"/>
              </a:rPr>
              <a:t>OR</a:t>
            </a:r>
          </a:p>
        </p:txBody>
      </p:sp>
      <p:sp>
        <p:nvSpPr>
          <p:cNvPr id="13" name="TextBox 12"/>
          <p:cNvSpPr txBox="1"/>
          <p:nvPr/>
        </p:nvSpPr>
        <p:spPr>
          <a:xfrm>
            <a:off x="8001000" y="2217004"/>
            <a:ext cx="1371600" cy="830997"/>
          </a:xfrm>
          <a:prstGeom prst="rect">
            <a:avLst/>
          </a:prstGeom>
          <a:noFill/>
        </p:spPr>
        <p:txBody>
          <a:bodyPr wrap="square" rtlCol="0">
            <a:spAutoFit/>
          </a:bodyPr>
          <a:lstStyle/>
          <a:p>
            <a:pPr algn="ctr"/>
            <a:r>
              <a:rPr lang="en-US" sz="4800" dirty="0">
                <a:solidFill>
                  <a:prstClr val="black"/>
                </a:solidFill>
                <a:latin typeface="Calibri"/>
              </a:rPr>
              <a:t>WAS</a:t>
            </a:r>
          </a:p>
        </p:txBody>
      </p:sp>
    </p:spTree>
    <p:extLst>
      <p:ext uri="{BB962C8B-B14F-4D97-AF65-F5344CB8AC3E}">
        <p14:creationId xmlns:p14="http://schemas.microsoft.com/office/powerpoint/2010/main" val="3119238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3A701B3-AC0D-493D-BAE4-E63570CCE1D9}"/>
              </a:ext>
            </a:extLst>
          </p:cNvPr>
          <p:cNvSpPr txBox="1">
            <a:spLocks/>
          </p:cNvSpPr>
          <p:nvPr/>
        </p:nvSpPr>
        <p:spPr>
          <a:xfrm>
            <a:off x="0" y="1013467"/>
            <a:ext cx="121920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t>Today’s Speakers</a:t>
            </a:r>
            <a:br>
              <a:rPr lang="en-US" sz="5400" b="1" i="1" dirty="0"/>
            </a:br>
            <a:endParaRPr lang="en-US" sz="5400" b="1" i="1" dirty="0"/>
          </a:p>
        </p:txBody>
      </p:sp>
      <p:sp>
        <p:nvSpPr>
          <p:cNvPr id="4" name="Rectangle 3"/>
          <p:cNvSpPr/>
          <p:nvPr/>
        </p:nvSpPr>
        <p:spPr>
          <a:xfrm>
            <a:off x="1136904" y="2038281"/>
            <a:ext cx="6096000" cy="1184940"/>
          </a:xfrm>
          <a:prstGeom prst="rect">
            <a:avLst/>
          </a:prstGeom>
        </p:spPr>
        <p:txBody>
          <a:bodyPr>
            <a:noAutofit/>
          </a:bodyPr>
          <a:lstStyle/>
          <a:p>
            <a:r>
              <a:rPr lang="en-US" sz="3400" b="1" dirty="0">
                <a:latin typeface="+mj-lt"/>
              </a:rPr>
              <a:t>Judith Hale, PhD, CPT, CACP, CIDD</a:t>
            </a:r>
          </a:p>
          <a:p>
            <a:r>
              <a:rPr lang="en-US" sz="3400" b="1" i="1" dirty="0">
                <a:latin typeface="+mj-lt"/>
              </a:rPr>
              <a:t>Principal</a:t>
            </a:r>
          </a:p>
          <a:p>
            <a:r>
              <a:rPr lang="en-US" sz="3400" b="1" i="1" dirty="0">
                <a:latin typeface="+mj-lt"/>
              </a:rPr>
              <a:t>Hale Associates</a:t>
            </a:r>
            <a:endParaRPr lang="en-US" sz="3400" b="1" dirty="0">
              <a:latin typeface="+mj-lt"/>
            </a:endParaRPr>
          </a:p>
        </p:txBody>
      </p:sp>
      <p:sp>
        <p:nvSpPr>
          <p:cNvPr id="8" name="Rectangle 7"/>
          <p:cNvSpPr/>
          <p:nvPr/>
        </p:nvSpPr>
        <p:spPr>
          <a:xfrm>
            <a:off x="1136904" y="4021425"/>
            <a:ext cx="10530840" cy="2246769"/>
          </a:xfrm>
          <a:prstGeom prst="rect">
            <a:avLst/>
          </a:prstGeom>
        </p:spPr>
        <p:txBody>
          <a:bodyPr wrap="square">
            <a:spAutoFit/>
          </a:bodyPr>
          <a:lstStyle/>
          <a:p>
            <a:r>
              <a:rPr lang="en-US" sz="3500" b="1" dirty="0">
                <a:latin typeface="+mj-lt"/>
              </a:rPr>
              <a:t>Christine D. Niero, PhD</a:t>
            </a:r>
            <a:r>
              <a:rPr lang="en-US" sz="3500" b="1" i="1" dirty="0">
                <a:latin typeface="+mj-lt"/>
              </a:rPr>
              <a:t> </a:t>
            </a:r>
            <a:endParaRPr lang="en-US" sz="3500" b="1" dirty="0">
              <a:latin typeface="+mj-lt"/>
            </a:endParaRPr>
          </a:p>
          <a:p>
            <a:r>
              <a:rPr lang="en-US" sz="3500" b="1" i="1" dirty="0">
                <a:latin typeface="+mj-lt"/>
              </a:rPr>
              <a:t>Vice President Professional Certification and Client Development</a:t>
            </a:r>
          </a:p>
          <a:p>
            <a:r>
              <a:rPr lang="en-US" sz="3500" b="1" i="1" dirty="0">
                <a:latin typeface="+mj-lt"/>
              </a:rPr>
              <a:t>Professional Testing, Inc.</a:t>
            </a:r>
            <a:r>
              <a:rPr lang="en-US" sz="3500" dirty="0">
                <a:latin typeface="+mj-lt"/>
                <a:hlinkClick r:id="rId2">
                  <a:extLst>
                    <a:ext uri="{A12FA001-AC4F-418D-AE19-62706E023703}">
                      <ahyp:hlinkClr xmlns:ahyp="http://schemas.microsoft.com/office/drawing/2018/hyperlinkcolor" val="tx"/>
                    </a:ext>
                  </a:extLst>
                </a:hlinkClick>
              </a:rPr>
              <a:t>.</a:t>
            </a:r>
            <a:endParaRPr lang="en-US" sz="3500" dirty="0">
              <a:latin typeface="+mj-lt"/>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6424" y="190876"/>
            <a:ext cx="2421827" cy="751104"/>
          </a:xfrm>
          <a:prstGeom prst="rect">
            <a:avLst/>
          </a:prstGeom>
        </p:spPr>
      </p:pic>
    </p:spTree>
    <p:extLst>
      <p:ext uri="{BB962C8B-B14F-4D97-AF65-F5344CB8AC3E}">
        <p14:creationId xmlns:p14="http://schemas.microsoft.com/office/powerpoint/2010/main" val="23663175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a:t>
            </a:r>
          </a:p>
        </p:txBody>
      </p:sp>
      <p:sp>
        <p:nvSpPr>
          <p:cNvPr id="3" name="Content Placeholder 2"/>
          <p:cNvSpPr>
            <a:spLocks noGrp="1"/>
          </p:cNvSpPr>
          <p:nvPr>
            <p:ph idx="1"/>
          </p:nvPr>
        </p:nvSpPr>
        <p:spPr/>
        <p:txBody>
          <a:bodyPr>
            <a:normAutofit/>
          </a:bodyPr>
          <a:lstStyle/>
          <a:p>
            <a:r>
              <a:rPr lang="en-US" dirty="0"/>
              <a:t>Provide the content for the WAS for CPACC’s and award CPACC + WAS</a:t>
            </a:r>
          </a:p>
          <a:p>
            <a:pPr marL="0" indent="0">
              <a:buNone/>
            </a:pPr>
            <a:r>
              <a:rPr lang="en-US" dirty="0"/>
              <a:t>		or</a:t>
            </a:r>
          </a:p>
          <a:p>
            <a:r>
              <a:rPr lang="en-US" dirty="0"/>
              <a:t>Provide WAS for individuals not certified as an accessibility professional to demonstrate skill and knowledge in web-accessibility. “open” to those with 3 – 5 years IT experience</a:t>
            </a:r>
          </a:p>
        </p:txBody>
      </p:sp>
    </p:spTree>
    <p:extLst>
      <p:ext uri="{BB962C8B-B14F-4D97-AF65-F5344CB8AC3E}">
        <p14:creationId xmlns:p14="http://schemas.microsoft.com/office/powerpoint/2010/main" val="27070968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4: Public-Private Partnership</a:t>
            </a:r>
          </a:p>
        </p:txBody>
      </p:sp>
      <p:sp>
        <p:nvSpPr>
          <p:cNvPr id="3" name="Content Placeholder 2"/>
          <p:cNvSpPr>
            <a:spLocks noGrp="1"/>
          </p:cNvSpPr>
          <p:nvPr>
            <p:ph idx="1"/>
          </p:nvPr>
        </p:nvSpPr>
        <p:spPr/>
        <p:txBody>
          <a:bodyPr>
            <a:normAutofit/>
          </a:bodyPr>
          <a:lstStyle/>
          <a:p>
            <a:pPr marL="0" indent="0">
              <a:buNone/>
            </a:pPr>
            <a:r>
              <a:rPr lang="en-US" dirty="0"/>
              <a:t>Scenario 4: Private Initiative to Up-Skill Public 		 Sector</a:t>
            </a:r>
          </a:p>
          <a:p>
            <a:r>
              <a:rPr lang="en-US" dirty="0"/>
              <a:t>Partnership between RIMS &amp; AFERM</a:t>
            </a:r>
          </a:p>
          <a:p>
            <a:r>
              <a:rPr lang="en-US" dirty="0"/>
              <a:t>Certification for risk management RIMS-CRMP exists for the private sector</a:t>
            </a:r>
          </a:p>
          <a:p>
            <a:r>
              <a:rPr lang="en-US" dirty="0"/>
              <a:t>AFERM requested a credential with content specific and relevant to the work of Federal employees in risk management</a:t>
            </a:r>
          </a:p>
        </p:txBody>
      </p:sp>
    </p:spTree>
    <p:extLst>
      <p:ext uri="{BB962C8B-B14F-4D97-AF65-F5344CB8AC3E}">
        <p14:creationId xmlns:p14="http://schemas.microsoft.com/office/powerpoint/2010/main" val="22905875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a:t>
            </a:r>
          </a:p>
        </p:txBody>
      </p:sp>
      <p:sp>
        <p:nvSpPr>
          <p:cNvPr id="3" name="Content Placeholder 2"/>
          <p:cNvSpPr>
            <a:spLocks noGrp="1"/>
          </p:cNvSpPr>
          <p:nvPr>
            <p:ph idx="1"/>
          </p:nvPr>
        </p:nvSpPr>
        <p:spPr/>
        <p:txBody>
          <a:bodyPr>
            <a:normAutofit/>
          </a:bodyPr>
          <a:lstStyle/>
          <a:p>
            <a:r>
              <a:rPr lang="en-US" dirty="0"/>
              <a:t>Partnership &amp; Collaboration—SMEs from both organizations; build on RIMS infrastructure</a:t>
            </a:r>
          </a:p>
          <a:p>
            <a:r>
              <a:rPr lang="en-US" dirty="0"/>
              <a:t>Federal risk management is not an entire job</a:t>
            </a:r>
          </a:p>
          <a:p>
            <a:r>
              <a:rPr lang="en-US" dirty="0"/>
              <a:t>Many competencies exist in the RIMS-CRMP</a:t>
            </a:r>
          </a:p>
          <a:p>
            <a:r>
              <a:rPr lang="en-US" dirty="0"/>
              <a:t>Attainment of the RIMS-CRMP is a prerequisite to earning the AFERM micro-credential: RIMS-CRMP-Fed™</a:t>
            </a:r>
          </a:p>
          <a:p>
            <a:r>
              <a:rPr lang="en-US" dirty="0"/>
              <a:t>RIMS-CRMP-Fed™ focuses on risk management practices unique to Agencies</a:t>
            </a:r>
          </a:p>
          <a:p>
            <a:endParaRPr lang="en-US" dirty="0"/>
          </a:p>
        </p:txBody>
      </p:sp>
    </p:spTree>
    <p:extLst>
      <p:ext uri="{BB962C8B-B14F-4D97-AF65-F5344CB8AC3E}">
        <p14:creationId xmlns:p14="http://schemas.microsoft.com/office/powerpoint/2010/main" val="15820566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4: Public-Private Partnership</a:t>
            </a:r>
            <a:endParaRPr lang="en-US" dirty="0">
              <a:solidFill>
                <a:srgbClr val="FF0000"/>
              </a:solidFill>
            </a:endParaRPr>
          </a:p>
        </p:txBody>
      </p:sp>
      <p:pic>
        <p:nvPicPr>
          <p:cNvPr id="2050" name="Picture 2" descr="C:\Users\edoherty\Pictures\Puzz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1" y="1524000"/>
            <a:ext cx="4841649" cy="4876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1" y="2354760"/>
            <a:ext cx="2204579" cy="769441"/>
          </a:xfrm>
          <a:prstGeom prst="rect">
            <a:avLst/>
          </a:prstGeom>
          <a:noFill/>
        </p:spPr>
        <p:txBody>
          <a:bodyPr wrap="square" rtlCol="0">
            <a:spAutoFit/>
          </a:bodyPr>
          <a:lstStyle/>
          <a:p>
            <a:pPr algn="ctr"/>
            <a:r>
              <a:rPr lang="en-US" sz="4400" dirty="0">
                <a:solidFill>
                  <a:prstClr val="black"/>
                </a:solidFill>
                <a:latin typeface="Calibri"/>
              </a:rPr>
              <a:t>FEDERAL</a:t>
            </a:r>
          </a:p>
        </p:txBody>
      </p:sp>
      <p:sp>
        <p:nvSpPr>
          <p:cNvPr id="7" name="TextBox 6"/>
          <p:cNvSpPr txBox="1"/>
          <p:nvPr/>
        </p:nvSpPr>
        <p:spPr>
          <a:xfrm>
            <a:off x="3810001" y="4590664"/>
            <a:ext cx="4609575" cy="769441"/>
          </a:xfrm>
          <a:prstGeom prst="rect">
            <a:avLst/>
          </a:prstGeom>
          <a:noFill/>
        </p:spPr>
        <p:txBody>
          <a:bodyPr wrap="square" rtlCol="0">
            <a:spAutoFit/>
          </a:bodyPr>
          <a:lstStyle/>
          <a:p>
            <a:pPr algn="ctr"/>
            <a:r>
              <a:rPr lang="en-US" sz="4400" dirty="0">
                <a:solidFill>
                  <a:prstClr val="black"/>
                </a:solidFill>
                <a:latin typeface="Calibri"/>
              </a:rPr>
              <a:t>RIMS CRMP</a:t>
            </a:r>
          </a:p>
        </p:txBody>
      </p:sp>
    </p:spTree>
    <p:extLst>
      <p:ext uri="{BB962C8B-B14F-4D97-AF65-F5344CB8AC3E}">
        <p14:creationId xmlns:p14="http://schemas.microsoft.com/office/powerpoint/2010/main" val="5899219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a:t>
            </a:r>
          </a:p>
        </p:txBody>
      </p:sp>
      <p:sp>
        <p:nvSpPr>
          <p:cNvPr id="3" name="Content Placeholder 2"/>
          <p:cNvSpPr>
            <a:spLocks noGrp="1"/>
          </p:cNvSpPr>
          <p:nvPr>
            <p:ph idx="1"/>
          </p:nvPr>
        </p:nvSpPr>
        <p:spPr/>
        <p:txBody>
          <a:bodyPr/>
          <a:lstStyle/>
          <a:p>
            <a:r>
              <a:rPr lang="en-US" dirty="0"/>
              <a:t>50 m/c question exam</a:t>
            </a:r>
          </a:p>
          <a:p>
            <a:r>
              <a:rPr lang="en-US" dirty="0"/>
              <a:t>Candidates register for RIMS-CRMP and if they pass, open the RIMS-CRMP-FED™ exam</a:t>
            </a:r>
          </a:p>
          <a:p>
            <a:r>
              <a:rPr lang="en-US" dirty="0"/>
              <a:t>Comparability and Consistency for risk managers across Federal agencies is an expected outcome</a:t>
            </a:r>
          </a:p>
          <a:p>
            <a:r>
              <a:rPr lang="en-US" dirty="0"/>
              <a:t>Recertification credits apply to maintaining the RIMS-CRMP-FED™</a:t>
            </a:r>
          </a:p>
        </p:txBody>
      </p:sp>
    </p:spTree>
    <p:extLst>
      <p:ext uri="{BB962C8B-B14F-4D97-AF65-F5344CB8AC3E}">
        <p14:creationId xmlns:p14="http://schemas.microsoft.com/office/powerpoint/2010/main" val="17258683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7000"/>
            <a:lum/>
          </a:blip>
          <a:srcRect/>
          <a:stretch>
            <a:fillRect r="-3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5: Train-up</a:t>
            </a:r>
          </a:p>
        </p:txBody>
      </p:sp>
      <p:sp>
        <p:nvSpPr>
          <p:cNvPr id="3" name="Content Placeholder 2"/>
          <p:cNvSpPr>
            <a:spLocks noGrp="1"/>
          </p:cNvSpPr>
          <p:nvPr>
            <p:ph idx="1"/>
          </p:nvPr>
        </p:nvSpPr>
        <p:spPr>
          <a:xfrm>
            <a:off x="1905000" y="1295401"/>
            <a:ext cx="4953000" cy="4525963"/>
          </a:xfrm>
        </p:spPr>
        <p:txBody>
          <a:bodyPr/>
          <a:lstStyle/>
          <a:p>
            <a:r>
              <a:rPr lang="en-US" dirty="0"/>
              <a:t>Serves two purposes</a:t>
            </a:r>
          </a:p>
          <a:p>
            <a:pPr lvl="1"/>
            <a:r>
              <a:rPr lang="en-US" dirty="0"/>
              <a:t>1 Provide CE</a:t>
            </a:r>
          </a:p>
          <a:p>
            <a:pPr lvl="1"/>
            <a:r>
              <a:rPr lang="en-US" dirty="0"/>
              <a:t>2 Provide advanced training</a:t>
            </a:r>
          </a:p>
          <a:p>
            <a:r>
              <a:rPr lang="en-US" dirty="0"/>
              <a:t>Internal product to assist professionals in continued growth </a:t>
            </a:r>
          </a:p>
        </p:txBody>
      </p:sp>
    </p:spTree>
    <p:extLst>
      <p:ext uri="{BB962C8B-B14F-4D97-AF65-F5344CB8AC3E}">
        <p14:creationId xmlns:p14="http://schemas.microsoft.com/office/powerpoint/2010/main" val="1470266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a:t>
            </a:r>
          </a:p>
        </p:txBody>
      </p:sp>
      <p:sp>
        <p:nvSpPr>
          <p:cNvPr id="3" name="Content Placeholder 2"/>
          <p:cNvSpPr>
            <a:spLocks noGrp="1"/>
          </p:cNvSpPr>
          <p:nvPr>
            <p:ph idx="1"/>
          </p:nvPr>
        </p:nvSpPr>
        <p:spPr/>
        <p:txBody>
          <a:bodyPr>
            <a:normAutofit/>
          </a:bodyPr>
          <a:lstStyle/>
          <a:p>
            <a:r>
              <a:rPr lang="en-US" dirty="0"/>
              <a:t>50 m/c question exam</a:t>
            </a:r>
          </a:p>
          <a:p>
            <a:r>
              <a:rPr lang="en-US" dirty="0"/>
              <a:t>Several models are available </a:t>
            </a:r>
          </a:p>
          <a:p>
            <a:r>
              <a:rPr lang="en-US" dirty="0"/>
              <a:t>Open to the sponsoring organization and others</a:t>
            </a:r>
          </a:p>
          <a:p>
            <a:r>
              <a:rPr lang="en-US" dirty="0"/>
              <a:t>Provides direct and related education opportunities</a:t>
            </a:r>
          </a:p>
          <a:p>
            <a:r>
              <a:rPr lang="en-US" dirty="0"/>
              <a:t>For those holding the sponsoring organization’s certification, micro-credentials can be used for recertification </a:t>
            </a:r>
          </a:p>
        </p:txBody>
      </p:sp>
    </p:spTree>
    <p:extLst>
      <p:ext uri="{BB962C8B-B14F-4D97-AF65-F5344CB8AC3E}">
        <p14:creationId xmlns:p14="http://schemas.microsoft.com/office/powerpoint/2010/main" val="10697049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Model 5: Train-Up</a:t>
            </a:r>
          </a:p>
        </p:txBody>
      </p:sp>
      <p:sp>
        <p:nvSpPr>
          <p:cNvPr id="3" name="Content Placeholder 2"/>
          <p:cNvSpPr>
            <a:spLocks noGrp="1"/>
          </p:cNvSpPr>
          <p:nvPr>
            <p:ph idx="1"/>
          </p:nvPr>
        </p:nvSpPr>
        <p:spPr/>
        <p:txBody>
          <a:bodyPr/>
          <a:lstStyle/>
          <a:p>
            <a:r>
              <a:rPr lang="en-US" dirty="0"/>
              <a:t>Taking existing function from base certification and providing opportunities for further knowledge acquisition</a:t>
            </a:r>
          </a:p>
        </p:txBody>
      </p:sp>
      <p:pic>
        <p:nvPicPr>
          <p:cNvPr id="5" name="Picture 4">
            <a:extLst>
              <a:ext uri="{FF2B5EF4-FFF2-40B4-BE49-F238E27FC236}">
                <a16:creationId xmlns:a16="http://schemas.microsoft.com/office/drawing/2014/main" id="{42AC90F2-E34A-4DBF-9700-43A6DFEC42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321" y="3276600"/>
            <a:ext cx="5587358" cy="3490748"/>
          </a:xfrm>
          <a:prstGeom prst="rect">
            <a:avLst/>
          </a:prstGeom>
        </p:spPr>
      </p:pic>
    </p:spTree>
    <p:extLst>
      <p:ext uri="{BB962C8B-B14F-4D97-AF65-F5344CB8AC3E}">
        <p14:creationId xmlns:p14="http://schemas.microsoft.com/office/powerpoint/2010/main" val="20755436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F15CE6-5285-467A-B2B1-6413CA1D9792}"/>
              </a:ext>
            </a:extLst>
          </p:cNvPr>
          <p:cNvSpPr txBox="1">
            <a:spLocks/>
          </p:cNvSpPr>
          <p:nvPr/>
        </p:nvSpPr>
        <p:spPr>
          <a:xfrm>
            <a:off x="2133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solidFill>
                  <a:prstClr val="black"/>
                </a:solidFill>
                <a:latin typeface="Calibri"/>
              </a:rPr>
              <a:t>Model 6: Pathways</a:t>
            </a:r>
            <a:endParaRPr lang="en-US" dirty="0">
              <a:solidFill>
                <a:prstClr val="black"/>
              </a:solidFill>
              <a:latin typeface="Calibri"/>
            </a:endParaRPr>
          </a:p>
        </p:txBody>
      </p:sp>
      <p:sp>
        <p:nvSpPr>
          <p:cNvPr id="9" name="Content Placeholder 2">
            <a:extLst>
              <a:ext uri="{FF2B5EF4-FFF2-40B4-BE49-F238E27FC236}">
                <a16:creationId xmlns:a16="http://schemas.microsoft.com/office/drawing/2014/main" id="{41E745C6-4A2D-48C7-9766-4C324D49F981}"/>
              </a:ext>
            </a:extLst>
          </p:cNvPr>
          <p:cNvSpPr>
            <a:spLocks noGrp="1"/>
          </p:cNvSpPr>
          <p:nvPr>
            <p:ph idx="1"/>
          </p:nvPr>
        </p:nvSpPr>
        <p:spPr>
          <a:xfrm>
            <a:off x="1981200" y="1600201"/>
            <a:ext cx="8229600" cy="4525963"/>
          </a:xfrm>
        </p:spPr>
        <p:txBody>
          <a:bodyPr/>
          <a:lstStyle/>
          <a:p>
            <a:r>
              <a:rPr lang="en-US" dirty="0"/>
              <a:t>Under development—new Certification with 2 pathways for candidate to pursue:</a:t>
            </a:r>
          </a:p>
          <a:p>
            <a:pPr lvl="1"/>
            <a:r>
              <a:rPr lang="en-US" dirty="0"/>
              <a:t>1 traditional certification 2 hour exam + qualifications/pre-requisites = certification</a:t>
            </a:r>
          </a:p>
          <a:p>
            <a:pPr lvl="1"/>
            <a:r>
              <a:rPr lang="en-US" dirty="0"/>
              <a:t>Break content into modules (4) each of which is a micro-credential of training and assessment</a:t>
            </a:r>
          </a:p>
          <a:p>
            <a:pPr lvl="2"/>
            <a:r>
              <a:rPr lang="en-US" dirty="0"/>
              <a:t>Complete each module </a:t>
            </a:r>
          </a:p>
          <a:p>
            <a:pPr lvl="2"/>
            <a:r>
              <a:rPr lang="en-US" dirty="0"/>
              <a:t>Culminates in awarding certification</a:t>
            </a:r>
          </a:p>
        </p:txBody>
      </p:sp>
    </p:spTree>
    <p:extLst>
      <p:ext uri="{BB962C8B-B14F-4D97-AF65-F5344CB8AC3E}">
        <p14:creationId xmlns:p14="http://schemas.microsoft.com/office/powerpoint/2010/main" val="3623250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7508CCBE-7C73-4AA9-9D1F-FF2CD9907E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3948" y="152401"/>
            <a:ext cx="1337852" cy="1346771"/>
          </a:xfrm>
          <a:prstGeom prst="rect">
            <a:avLst/>
          </a:prstGeom>
        </p:spPr>
      </p:pic>
    </p:spTree>
    <p:extLst>
      <p:ext uri="{BB962C8B-B14F-4D97-AF65-F5344CB8AC3E}">
        <p14:creationId xmlns:p14="http://schemas.microsoft.com/office/powerpoint/2010/main" val="1691726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2" name="Rectangle 136">
            <a:extLst>
              <a:ext uri="{FF2B5EF4-FFF2-40B4-BE49-F238E27FC236}">
                <a16:creationId xmlns:a16="http://schemas.microsoft.com/office/drawing/2014/main" id="{67FC6DF5-6695-481D-AEEA-555296115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26"/>
            <a:ext cx="6750334"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9" name="Picture 138">
            <a:extLst>
              <a:ext uri="{FF2B5EF4-FFF2-40B4-BE49-F238E27FC236}">
                <a16:creationId xmlns:a16="http://schemas.microsoft.com/office/drawing/2014/main" id="{FE27E6BE-1194-49E7-BA29-0898123DD9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4098" name="Rectangle 2">
            <a:extLst>
              <a:ext uri="{FF2B5EF4-FFF2-40B4-BE49-F238E27FC236}">
                <a16:creationId xmlns:a16="http://schemas.microsoft.com/office/drawing/2014/main" id="{CC5DEFE0-5740-4833-A9EA-BA82357A3D2E}"/>
              </a:ext>
            </a:extLst>
          </p:cNvPr>
          <p:cNvSpPr>
            <a:spLocks noGrp="1" noChangeArrowheads="1"/>
          </p:cNvSpPr>
          <p:nvPr>
            <p:ph type="ctrTitle"/>
          </p:nvPr>
        </p:nvSpPr>
        <p:spPr>
          <a:xfrm>
            <a:off x="7609656" y="797029"/>
            <a:ext cx="4464156" cy="1454051"/>
          </a:xfrm>
        </p:spPr>
        <p:txBody>
          <a:bodyPr vert="horz" lIns="91440" tIns="45720" rIns="91440" bIns="45720" rtlCol="0" anchor="ctr">
            <a:normAutofit fontScale="90000"/>
          </a:bodyPr>
          <a:lstStyle/>
          <a:p>
            <a:pPr algn="l"/>
            <a:br>
              <a:rPr lang="en-US" altLang="en-US" sz="3100" dirty="0">
                <a:solidFill>
                  <a:srgbClr val="000000"/>
                </a:solidFill>
              </a:rPr>
            </a:br>
            <a:r>
              <a:rPr lang="en-US" sz="4000" dirty="0"/>
              <a:t>Micro-Credentials</a:t>
            </a:r>
            <a:br>
              <a:rPr lang="en-US" sz="4000" dirty="0"/>
            </a:br>
            <a:r>
              <a:rPr lang="en-US" altLang="en-US" sz="3100" dirty="0">
                <a:solidFill>
                  <a:srgbClr val="000000"/>
                </a:solidFill>
              </a:rPr>
              <a:t> </a:t>
            </a:r>
          </a:p>
        </p:txBody>
      </p:sp>
      <p:sp>
        <p:nvSpPr>
          <p:cNvPr id="141" name="Freeform 82">
            <a:extLst>
              <a:ext uri="{FF2B5EF4-FFF2-40B4-BE49-F238E27FC236}">
                <a16:creationId xmlns:a16="http://schemas.microsoft.com/office/drawing/2014/main" id="{63D44656-9703-4F76-BF95-869D8579EE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62511"/>
            <a:ext cx="3242130" cy="2704964"/>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Oval 142">
            <a:extLst>
              <a:ext uri="{FF2B5EF4-FFF2-40B4-BE49-F238E27FC236}">
                <a16:creationId xmlns:a16="http://schemas.microsoft.com/office/drawing/2014/main" id="{6F72EDF1-3CBA-4BB0-8AE8-3583F0846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5971" y="2816635"/>
            <a:ext cx="2865340" cy="2865340"/>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Freeform 78">
            <a:extLst>
              <a:ext uri="{FF2B5EF4-FFF2-40B4-BE49-F238E27FC236}">
                <a16:creationId xmlns:a16="http://schemas.microsoft.com/office/drawing/2014/main" id="{29B389D7-95A7-4E4F-B9CF-F8D686302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090921" cy="3465906"/>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clipart, plate&#10;&#10;Description automatically generated">
            <a:extLst>
              <a:ext uri="{FF2B5EF4-FFF2-40B4-BE49-F238E27FC236}">
                <a16:creationId xmlns:a16="http://schemas.microsoft.com/office/drawing/2014/main" id="{4CBCDD14-912A-4F55-90CE-42BBCB6A93B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15402" y="1125288"/>
            <a:ext cx="3060569" cy="765142"/>
          </a:xfrm>
          <a:prstGeom prst="rect">
            <a:avLst/>
          </a:prstGeom>
        </p:spPr>
      </p:pic>
      <p:sp>
        <p:nvSpPr>
          <p:cNvPr id="147" name="Oval 146">
            <a:extLst>
              <a:ext uri="{FF2B5EF4-FFF2-40B4-BE49-F238E27FC236}">
                <a16:creationId xmlns:a16="http://schemas.microsoft.com/office/drawing/2014/main" id="{B275ED38-7160-44B2-ADEA-7615F92E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27" y="457158"/>
            <a:ext cx="1964524" cy="1964524"/>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 up of a sign&#10;&#10;Description automatically generated">
            <a:extLst>
              <a:ext uri="{FF2B5EF4-FFF2-40B4-BE49-F238E27FC236}">
                <a16:creationId xmlns:a16="http://schemas.microsoft.com/office/drawing/2014/main" id="{D5EC58EB-B24C-4C14-BAF5-2F7D981529C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987068" y="856999"/>
            <a:ext cx="1164842" cy="1164842"/>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4D07E557-D074-4EB7-999E-B32C1ECDDEBD}"/>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15402" y="5026211"/>
            <a:ext cx="2334611" cy="1435785"/>
          </a:xfrm>
          <a:prstGeom prst="rect">
            <a:avLst/>
          </a:prstGeom>
        </p:spPr>
      </p:pic>
      <p:pic>
        <p:nvPicPr>
          <p:cNvPr id="4100" name="Picture 4" descr="7310">
            <a:extLst>
              <a:ext uri="{FF2B5EF4-FFF2-40B4-BE49-F238E27FC236}">
                <a16:creationId xmlns:a16="http://schemas.microsoft.com/office/drawing/2014/main" id="{7A70ECC2-F138-4E27-BB54-229E2CEF598B}"/>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070304" y="3317649"/>
            <a:ext cx="1476674" cy="1863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a:extLst>
              <a:ext uri="{FF2B5EF4-FFF2-40B4-BE49-F238E27FC236}">
                <a16:creationId xmlns:a16="http://schemas.microsoft.com/office/drawing/2014/main" id="{9987D485-B7CD-4DA3-A26B-AC086B37F34A}"/>
              </a:ext>
            </a:extLst>
          </p:cNvPr>
          <p:cNvSpPr>
            <a:spLocks noGrp="1" noChangeArrowheads="1"/>
          </p:cNvSpPr>
          <p:nvPr>
            <p:ph type="subTitle" idx="1"/>
          </p:nvPr>
        </p:nvSpPr>
        <p:spPr>
          <a:xfrm>
            <a:off x="7609997" y="2421682"/>
            <a:ext cx="4266601" cy="3639289"/>
          </a:xfrm>
        </p:spPr>
        <p:txBody>
          <a:bodyPr vert="horz" lIns="91440" tIns="45720" rIns="91440" bIns="45720" rtlCol="0" anchor="ctr">
            <a:normAutofit/>
          </a:bodyPr>
          <a:lstStyle/>
          <a:p>
            <a:pPr indent="-228600" algn="l">
              <a:buFont typeface="Arial" panose="020B0604020202020204" pitchFamily="34" charset="0"/>
              <a:buChar char="•"/>
            </a:pPr>
            <a:r>
              <a:rPr lang="en-US" altLang="en-US" sz="2000" dirty="0"/>
              <a:t>Judith A. Hale, Ph.D., CPT</a:t>
            </a:r>
          </a:p>
          <a:p>
            <a:pPr indent="-228600" algn="l">
              <a:buFont typeface="Arial" panose="020B0604020202020204" pitchFamily="34" charset="0"/>
              <a:buChar char="•"/>
            </a:pPr>
            <a:r>
              <a:rPr lang="en-US" altLang="en-US" sz="2000" i="1" dirty="0" err="1"/>
              <a:t>ibstp</a:t>
            </a:r>
            <a:r>
              <a:rPr lang="en-US" altLang="en-US" sz="2000" dirty="0" err="1"/>
              <a:t>i</a:t>
            </a:r>
            <a:r>
              <a:rPr lang="en-US" altLang="en-US" sz="2000" dirty="0"/>
              <a:t> Fellow</a:t>
            </a:r>
          </a:p>
          <a:p>
            <a:pPr indent="-228600" algn="l">
              <a:buFont typeface="Arial" panose="020B0604020202020204" pitchFamily="34" charset="0"/>
              <a:buChar char="•"/>
            </a:pPr>
            <a:r>
              <a:rPr lang="en-US" altLang="en-US" sz="2000" dirty="0"/>
              <a:t>President of Hale Associates</a:t>
            </a:r>
          </a:p>
          <a:p>
            <a:pPr marL="284163" indent="-228600" algn="l">
              <a:buFont typeface="Arial" panose="020B0604020202020204" pitchFamily="34" charset="0"/>
              <a:buChar char="•"/>
            </a:pPr>
            <a:r>
              <a:rPr lang="en-US" altLang="en-US" sz="2000" dirty="0"/>
              <a:t>CEO, Center for International Credentials</a:t>
            </a:r>
          </a:p>
          <a:p>
            <a:pPr indent="-228600" algn="l">
              <a:buFont typeface="Arial" panose="020B0604020202020204" pitchFamily="34" charset="0"/>
              <a:buChar char="•"/>
            </a:pPr>
            <a:r>
              <a:rPr lang="en-US" altLang="en-US" sz="2000" dirty="0">
                <a:hlinkClick r:id="rId11">
                  <a:extLst>
                    <a:ext uri="{A12FA001-AC4F-418D-AE19-62706E023703}">
                      <ahyp:hlinkClr xmlns:ahyp="http://schemas.microsoft.com/office/drawing/2018/hyperlinkcolor" val="tx"/>
                    </a:ext>
                  </a:extLst>
                </a:hlinkClick>
              </a:rPr>
              <a:t>Judy@HaleCenter.org</a:t>
            </a:r>
            <a:endParaRPr lang="en-US" altLang="en-US" sz="2000" dirty="0"/>
          </a:p>
          <a:p>
            <a:pPr indent="-228600" algn="l">
              <a:buFont typeface="Arial" panose="020B0604020202020204" pitchFamily="34" charset="0"/>
              <a:buChar char="•"/>
            </a:pPr>
            <a:r>
              <a:rPr lang="en-US" altLang="en-US" sz="2000" dirty="0"/>
              <a:t>www.HaleCenter.org</a:t>
            </a:r>
          </a:p>
          <a:p>
            <a:pPr indent="-228600" algn="l">
              <a:buFont typeface="Arial" panose="020B0604020202020204" pitchFamily="34" charset="0"/>
              <a:buChar char="•"/>
            </a:pPr>
            <a:r>
              <a:rPr lang="en-US" altLang="en-US" sz="2000" dirty="0"/>
              <a:t>Skype: Judith Hale</a:t>
            </a:r>
          </a:p>
          <a:p>
            <a:pPr indent="-228600" algn="l">
              <a:buFont typeface="Arial" panose="020B0604020202020204" pitchFamily="34" charset="0"/>
              <a:buChar char="•"/>
            </a:pPr>
            <a:r>
              <a:rPr lang="en-US" altLang="en-US" sz="2000" dirty="0"/>
              <a:t>630-235-0195</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8000"/>
            <a:lum/>
          </a:blip>
          <a:srcRect/>
          <a:stretch>
            <a:fillRect l="-2000" t="-2000" r="-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Worked? What Were the Challenges?</a:t>
            </a:r>
          </a:p>
        </p:txBody>
      </p:sp>
    </p:spTree>
    <p:extLst>
      <p:ext uri="{BB962C8B-B14F-4D97-AF65-F5344CB8AC3E}">
        <p14:creationId xmlns:p14="http://schemas.microsoft.com/office/powerpoint/2010/main" val="22337208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extLst>
              <a:ext uri="{BEBA8EAE-BF5A-486C-A8C5-ECC9F3942E4B}">
                <a14:imgProps xmlns:a14="http://schemas.microsoft.com/office/drawing/2010/main">
                  <a14:imgLayer r:embed="rId3">
                    <a14:imgEffect>
                      <a14:sharpenSoften amount="-25000"/>
                    </a14:imgEffect>
                    <a14:imgEffect>
                      <a14:brightnessContrast brigh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r>
              <a:rPr lang="en-US" dirty="0"/>
              <a:t>What Worked</a:t>
            </a:r>
          </a:p>
        </p:txBody>
      </p:sp>
      <p:sp>
        <p:nvSpPr>
          <p:cNvPr id="3" name="Content Placeholder 2"/>
          <p:cNvSpPr>
            <a:spLocks noGrp="1"/>
          </p:cNvSpPr>
          <p:nvPr>
            <p:ph idx="1"/>
          </p:nvPr>
        </p:nvSpPr>
        <p:spPr>
          <a:xfrm>
            <a:off x="1981200" y="1066801"/>
            <a:ext cx="8229600" cy="4525963"/>
          </a:xfrm>
        </p:spPr>
        <p:txBody>
          <a:bodyPr>
            <a:normAutofit fontScale="92500" lnSpcReduction="10000"/>
          </a:bodyPr>
          <a:lstStyle/>
          <a:p>
            <a:r>
              <a:rPr lang="en-US" dirty="0"/>
              <a:t>Optimized resources</a:t>
            </a:r>
          </a:p>
          <a:p>
            <a:pPr lvl="1"/>
            <a:r>
              <a:rPr lang="en-US" dirty="0"/>
              <a:t>Were able to start with existing foundations</a:t>
            </a:r>
          </a:p>
          <a:p>
            <a:pPr lvl="2"/>
            <a:r>
              <a:rPr lang="en-US" dirty="0"/>
              <a:t>JTAs and modify 	OR</a:t>
            </a:r>
          </a:p>
          <a:p>
            <a:pPr lvl="1"/>
            <a:r>
              <a:rPr lang="en-US" dirty="0"/>
              <a:t>Adapt JTA methodology to focus on functions with specialized KSAs, not the entire job</a:t>
            </a:r>
          </a:p>
          <a:p>
            <a:pPr lvl="1"/>
            <a:r>
              <a:rPr lang="en-US" dirty="0"/>
              <a:t>Worked with fewer SMEs</a:t>
            </a:r>
          </a:p>
          <a:p>
            <a:pPr lvl="2"/>
            <a:r>
              <a:rPr lang="en-US" dirty="0"/>
              <a:t>Smaller content “micro”</a:t>
            </a:r>
          </a:p>
          <a:p>
            <a:pPr lvl="1"/>
            <a:r>
              <a:rPr lang="en-US" dirty="0"/>
              <a:t>Eliminated face-to-face meetings in some instances</a:t>
            </a:r>
          </a:p>
          <a:p>
            <a:pPr lvl="1"/>
            <a:r>
              <a:rPr lang="en-US" dirty="0"/>
              <a:t>Reduced time to market</a:t>
            </a:r>
          </a:p>
          <a:p>
            <a:pPr lvl="1"/>
            <a:r>
              <a:rPr lang="en-US" dirty="0"/>
              <a:t>Saved money and personnel resources</a:t>
            </a:r>
          </a:p>
        </p:txBody>
      </p:sp>
    </p:spTree>
    <p:extLst>
      <p:ext uri="{BB962C8B-B14F-4D97-AF65-F5344CB8AC3E}">
        <p14:creationId xmlns:p14="http://schemas.microsoft.com/office/powerpoint/2010/main" val="10700230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extLst>
              <a:ext uri="{BEBA8EAE-BF5A-486C-A8C5-ECC9F3942E4B}">
                <a14:imgProps xmlns:a14="http://schemas.microsoft.com/office/drawing/2010/main">
                  <a14:imgLayer r:embed="rId3">
                    <a14:imgEffect>
                      <a14:sharpenSoften amount="-25000"/>
                    </a14:imgEffect>
                    <a14:imgEffect>
                      <a14:brightnessContrast brigh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a:t>What Worked</a:t>
            </a:r>
          </a:p>
        </p:txBody>
      </p:sp>
      <p:sp>
        <p:nvSpPr>
          <p:cNvPr id="5" name="Content Placeholder 2"/>
          <p:cNvSpPr>
            <a:spLocks noGrp="1"/>
          </p:cNvSpPr>
          <p:nvPr>
            <p:ph idx="1"/>
          </p:nvPr>
        </p:nvSpPr>
        <p:spPr>
          <a:xfrm>
            <a:off x="1981200" y="914401"/>
            <a:ext cx="8229600" cy="4525963"/>
          </a:xfrm>
        </p:spPr>
        <p:txBody>
          <a:bodyPr>
            <a:normAutofit fontScale="70000" lnSpcReduction="20000"/>
          </a:bodyPr>
          <a:lstStyle/>
          <a:p>
            <a:r>
              <a:rPr lang="en-US" dirty="0"/>
              <a:t>With QCI EA, redundancies for candidates was eliminated; QCI scope is the focus of the micro-credential; virtually developed for micro-credential </a:t>
            </a:r>
          </a:p>
          <a:p>
            <a:r>
              <a:rPr lang="en-US" dirty="0"/>
              <a:t>With CAMT + E technician “upskills” in core job area provided with a model for stacking additional credentials; virtually developed</a:t>
            </a:r>
          </a:p>
          <a:p>
            <a:r>
              <a:rPr lang="en-US" dirty="0"/>
              <a:t>With Accessibility Professionals, one product serves two purposes CPACC-WAS or WAS; virtually developed</a:t>
            </a:r>
          </a:p>
          <a:p>
            <a:r>
              <a:rPr lang="en-US" dirty="0"/>
              <a:t>With RIMS-CRMP built Fed micro-credential in an existing infrastructure (application processing, exam administration, etc.); combination of face-to-face and virtual meetings was optimal</a:t>
            </a:r>
          </a:p>
          <a:p>
            <a:r>
              <a:rPr lang="en-US" dirty="0"/>
              <a:t>Model 5 working well because of the exam/training development speed, organization’s marketing and market need and combination of face-to-face and virtual meetings</a:t>
            </a:r>
          </a:p>
        </p:txBody>
      </p:sp>
    </p:spTree>
    <p:extLst>
      <p:ext uri="{BB962C8B-B14F-4D97-AF65-F5344CB8AC3E}">
        <p14:creationId xmlns:p14="http://schemas.microsoft.com/office/powerpoint/2010/main" val="15908878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32000"/>
                    </a14:imgEffect>
                  </a14:imgLayer>
                </a14:imgProps>
              </a:ext>
            </a:extLst>
          </a:blip>
          <a:srcRect/>
          <a:stretch>
            <a:fillRect l="-16000" r="-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Challenges</a:t>
            </a:r>
          </a:p>
        </p:txBody>
      </p:sp>
      <p:sp>
        <p:nvSpPr>
          <p:cNvPr id="3" name="Content Placeholder 2"/>
          <p:cNvSpPr>
            <a:spLocks noGrp="1"/>
          </p:cNvSpPr>
          <p:nvPr>
            <p:ph idx="1"/>
          </p:nvPr>
        </p:nvSpPr>
        <p:spPr/>
        <p:txBody>
          <a:bodyPr>
            <a:normAutofit/>
          </a:bodyPr>
          <a:lstStyle/>
          <a:p>
            <a:r>
              <a:rPr lang="en-US" dirty="0">
                <a:solidFill>
                  <a:schemeClr val="bg1"/>
                </a:solidFill>
              </a:rPr>
              <a:t>Eventually, everything worked, but some took more effort than others </a:t>
            </a:r>
          </a:p>
          <a:p>
            <a:pPr lvl="1"/>
            <a:r>
              <a:rPr lang="en-US" dirty="0">
                <a:solidFill>
                  <a:schemeClr val="bg1"/>
                </a:solidFill>
              </a:rPr>
              <a:t>More labor intensive for some clients to manage SME activities in virtual setting</a:t>
            </a:r>
          </a:p>
          <a:p>
            <a:pPr lvl="1"/>
            <a:r>
              <a:rPr lang="en-US" dirty="0">
                <a:solidFill>
                  <a:schemeClr val="bg1"/>
                </a:solidFill>
              </a:rPr>
              <a:t>Finding SMEs who can work independently and meet deadlines </a:t>
            </a:r>
          </a:p>
          <a:p>
            <a:pPr lvl="1"/>
            <a:r>
              <a:rPr lang="en-US" dirty="0">
                <a:solidFill>
                  <a:schemeClr val="bg1"/>
                </a:solidFill>
              </a:rPr>
              <a:t>Maintaining SME engagement between milestones </a:t>
            </a:r>
          </a:p>
          <a:p>
            <a:pPr lvl="1"/>
            <a:r>
              <a:rPr lang="en-US" dirty="0">
                <a:solidFill>
                  <a:schemeClr val="bg1"/>
                </a:solidFill>
              </a:rPr>
              <a:t>Can be very demanding on SMEs</a:t>
            </a:r>
          </a:p>
        </p:txBody>
      </p:sp>
    </p:spTree>
    <p:extLst>
      <p:ext uri="{BB962C8B-B14F-4D97-AF65-F5344CB8AC3E}">
        <p14:creationId xmlns:p14="http://schemas.microsoft.com/office/powerpoint/2010/main" val="11657889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32000"/>
                    </a14:imgEffect>
                  </a14:imgLayer>
                </a14:imgProps>
              </a:ext>
            </a:extLst>
          </a:blip>
          <a:srcRect/>
          <a:stretch>
            <a:fillRect l="-16000" r="-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Challenges</a:t>
            </a:r>
          </a:p>
        </p:txBody>
      </p:sp>
      <p:sp>
        <p:nvSpPr>
          <p:cNvPr id="3" name="Content Placeholder 2"/>
          <p:cNvSpPr>
            <a:spLocks noGrp="1"/>
          </p:cNvSpPr>
          <p:nvPr>
            <p:ph idx="1"/>
          </p:nvPr>
        </p:nvSpPr>
        <p:spPr>
          <a:xfrm>
            <a:off x="1981200" y="1295400"/>
            <a:ext cx="8229600" cy="5287962"/>
          </a:xfrm>
        </p:spPr>
        <p:txBody>
          <a:bodyPr>
            <a:normAutofit/>
          </a:bodyPr>
          <a:lstStyle/>
          <a:p>
            <a:r>
              <a:rPr lang="en-US" dirty="0">
                <a:solidFill>
                  <a:schemeClr val="bg1"/>
                </a:solidFill>
              </a:rPr>
              <a:t>SME Challenges</a:t>
            </a:r>
          </a:p>
          <a:p>
            <a:pPr lvl="1"/>
            <a:r>
              <a:rPr lang="en-US" dirty="0">
                <a:solidFill>
                  <a:schemeClr val="bg1"/>
                </a:solidFill>
              </a:rPr>
              <a:t>Number of SMEs</a:t>
            </a:r>
          </a:p>
          <a:p>
            <a:pPr lvl="1"/>
            <a:r>
              <a:rPr lang="en-US" dirty="0">
                <a:solidFill>
                  <a:schemeClr val="bg1"/>
                </a:solidFill>
              </a:rPr>
              <a:t>Moving too fast is possible</a:t>
            </a:r>
          </a:p>
          <a:p>
            <a:pPr lvl="1"/>
            <a:r>
              <a:rPr lang="en-US" dirty="0">
                <a:solidFill>
                  <a:schemeClr val="bg1"/>
                </a:solidFill>
              </a:rPr>
              <a:t>Different validation strategies (Back-end validation)</a:t>
            </a:r>
          </a:p>
          <a:p>
            <a:pPr lvl="2"/>
            <a:r>
              <a:rPr lang="en-US" dirty="0">
                <a:solidFill>
                  <a:schemeClr val="bg1"/>
                </a:solidFill>
              </a:rPr>
              <a:t>Item Analyses</a:t>
            </a:r>
          </a:p>
          <a:p>
            <a:pPr lvl="2"/>
            <a:r>
              <a:rPr lang="en-US" dirty="0">
                <a:solidFill>
                  <a:schemeClr val="bg1"/>
                </a:solidFill>
              </a:rPr>
              <a:t>Homogeneity Content</a:t>
            </a:r>
          </a:p>
          <a:p>
            <a:pPr lvl="1"/>
            <a:r>
              <a:rPr lang="en-US" dirty="0">
                <a:solidFill>
                  <a:schemeClr val="bg1"/>
                </a:solidFill>
              </a:rPr>
              <a:t>Different Expectations; staff &amp; SMEs may need to “un-learn” practices from old models </a:t>
            </a:r>
          </a:p>
          <a:p>
            <a:pPr lvl="1"/>
            <a:r>
              <a:rPr lang="en-US" dirty="0">
                <a:solidFill>
                  <a:schemeClr val="bg1"/>
                </a:solidFill>
              </a:rPr>
              <a:t>Can be modestly disruptive </a:t>
            </a:r>
          </a:p>
          <a:p>
            <a:pPr lvl="1"/>
            <a:endParaRPr lang="en-US" dirty="0">
              <a:solidFill>
                <a:schemeClr val="bg1"/>
              </a:solidFill>
            </a:endParaRPr>
          </a:p>
        </p:txBody>
      </p:sp>
    </p:spTree>
    <p:extLst>
      <p:ext uri="{BB962C8B-B14F-4D97-AF65-F5344CB8AC3E}">
        <p14:creationId xmlns:p14="http://schemas.microsoft.com/office/powerpoint/2010/main" val="12699951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Generic Micro-Credential  Assessment Development Approach </a:t>
            </a:r>
          </a:p>
        </p:txBody>
      </p:sp>
      <p:graphicFrame>
        <p:nvGraphicFramePr>
          <p:cNvPr id="6" name="Diagram 5">
            <a:extLst>
              <a:ext uri="{FF2B5EF4-FFF2-40B4-BE49-F238E27FC236}">
                <a16:creationId xmlns:a16="http://schemas.microsoft.com/office/drawing/2014/main" id="{381C6496-CCA2-46DC-9AC8-B02457CF62B2}"/>
              </a:ext>
            </a:extLst>
          </p:cNvPr>
          <p:cNvGraphicFramePr/>
          <p:nvPr>
            <p:extLst/>
          </p:nvPr>
        </p:nvGraphicFramePr>
        <p:xfrm>
          <a:off x="1752600" y="1295400"/>
          <a:ext cx="8686800" cy="4994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63341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90600"/>
          </a:xfrm>
        </p:spPr>
        <p:txBody>
          <a:bodyPr/>
          <a:lstStyle/>
          <a:p>
            <a:r>
              <a:rPr lang="en-US" b="1" dirty="0"/>
              <a:t>Thank You</a:t>
            </a:r>
          </a:p>
        </p:txBody>
      </p:sp>
      <p:sp>
        <p:nvSpPr>
          <p:cNvPr id="3" name="Content Placeholder 2"/>
          <p:cNvSpPr>
            <a:spLocks noGrp="1"/>
          </p:cNvSpPr>
          <p:nvPr>
            <p:ph idx="1"/>
          </p:nvPr>
        </p:nvSpPr>
        <p:spPr>
          <a:xfrm>
            <a:off x="1981200" y="1219201"/>
            <a:ext cx="8229600" cy="4906963"/>
          </a:xfrm>
        </p:spPr>
        <p:txBody>
          <a:bodyPr/>
          <a:lstStyle/>
          <a:p>
            <a:pPr marL="0" indent="0" algn="ctr">
              <a:buNone/>
            </a:pPr>
            <a:r>
              <a:rPr lang="en-US" b="1" dirty="0"/>
              <a:t>Questions? </a:t>
            </a:r>
          </a:p>
          <a:p>
            <a:pPr marL="0" indent="0" algn="ctr">
              <a:buNone/>
            </a:pPr>
            <a:endParaRPr lang="en-US" b="1" dirty="0"/>
          </a:p>
        </p:txBody>
      </p:sp>
      <p:sp>
        <p:nvSpPr>
          <p:cNvPr id="4" name="Rectangle 3"/>
          <p:cNvSpPr/>
          <p:nvPr/>
        </p:nvSpPr>
        <p:spPr>
          <a:xfrm>
            <a:off x="1524000" y="990600"/>
            <a:ext cx="9144000" cy="64008"/>
          </a:xfrm>
          <a:prstGeom prst="rect">
            <a:avLst/>
          </a:prstGeom>
          <a:solidFill>
            <a:srgbClr val="B6C234"/>
          </a:solidFill>
          <a:ln>
            <a:noFill/>
          </a:ln>
          <a:effectLst>
            <a:reflection blurRad="6350" stA="50000" endA="300" endPos="550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8196" name="Picture 4" descr="Image result for questions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2305" y="1826456"/>
            <a:ext cx="3407391" cy="255554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1524000" y="4724400"/>
            <a:ext cx="91440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b="1" dirty="0">
                <a:solidFill>
                  <a:srgbClr val="002160"/>
                </a:solidFill>
                <a:latin typeface="Calibri"/>
                <a:hlinkClick r:id="rId3"/>
              </a:rPr>
              <a:t>www.proftesting.com</a:t>
            </a:r>
            <a:endParaRPr lang="en-US" b="1" dirty="0">
              <a:solidFill>
                <a:srgbClr val="002160"/>
              </a:solidFill>
              <a:latin typeface="Calibri"/>
            </a:endParaRPr>
          </a:p>
          <a:p>
            <a:pPr marL="0" indent="0" algn="ctr">
              <a:buNone/>
            </a:pPr>
            <a:r>
              <a:rPr lang="en-US" b="1" dirty="0">
                <a:solidFill>
                  <a:srgbClr val="002160"/>
                </a:solidFill>
                <a:latin typeface="Calibri"/>
              </a:rPr>
              <a:t> Visit our Store to download 2 free White Papers on Micro-credentials</a:t>
            </a:r>
          </a:p>
        </p:txBody>
      </p:sp>
    </p:spTree>
    <p:extLst>
      <p:ext uri="{BB962C8B-B14F-4D97-AF65-F5344CB8AC3E}">
        <p14:creationId xmlns:p14="http://schemas.microsoft.com/office/powerpoint/2010/main" val="7197378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1F21A-D766-43B6-BCB2-A2990C86C673}"/>
              </a:ext>
            </a:extLst>
          </p:cNvPr>
          <p:cNvSpPr>
            <a:spLocks noGrp="1"/>
          </p:cNvSpPr>
          <p:nvPr>
            <p:ph type="title"/>
          </p:nvPr>
        </p:nvSpPr>
        <p:spPr>
          <a:xfrm>
            <a:off x="0" y="2615956"/>
            <a:ext cx="12192000" cy="1325563"/>
          </a:xfrm>
        </p:spPr>
        <p:txBody>
          <a:bodyPr>
            <a:normAutofit/>
          </a:bodyPr>
          <a:lstStyle/>
          <a:p>
            <a:pPr algn="ctr"/>
            <a:r>
              <a:rPr lang="en-US" sz="6600" b="1" dirty="0"/>
              <a:t>Job Openings?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6424" y="190876"/>
            <a:ext cx="2421827" cy="751104"/>
          </a:xfrm>
          <a:prstGeom prst="rect">
            <a:avLst/>
          </a:prstGeom>
        </p:spPr>
      </p:pic>
    </p:spTree>
    <p:extLst>
      <p:ext uri="{BB962C8B-B14F-4D97-AF65-F5344CB8AC3E}">
        <p14:creationId xmlns:p14="http://schemas.microsoft.com/office/powerpoint/2010/main" val="13752812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2DD6E-4675-4F5F-8DE3-AAEDE86B677C}"/>
              </a:ext>
            </a:extLst>
          </p:cNvPr>
          <p:cNvSpPr>
            <a:spLocks noGrp="1"/>
          </p:cNvSpPr>
          <p:nvPr>
            <p:ph type="title"/>
          </p:nvPr>
        </p:nvSpPr>
        <p:spPr>
          <a:xfrm>
            <a:off x="0" y="858901"/>
            <a:ext cx="12192000" cy="1325563"/>
          </a:xfrm>
        </p:spPr>
        <p:txBody>
          <a:bodyPr/>
          <a:lstStyle/>
          <a:p>
            <a:pPr algn="ctr"/>
            <a:r>
              <a:rPr lang="en-US" b="1" dirty="0"/>
              <a:t>Next CNG Meeting Details</a:t>
            </a:r>
          </a:p>
        </p:txBody>
      </p:sp>
      <p:sp>
        <p:nvSpPr>
          <p:cNvPr id="3" name="Content Placeholder 2">
            <a:extLst>
              <a:ext uri="{FF2B5EF4-FFF2-40B4-BE49-F238E27FC236}">
                <a16:creationId xmlns:a16="http://schemas.microsoft.com/office/drawing/2014/main" id="{C4580878-16A2-4559-AE9B-E4CB65A3BAF8}"/>
              </a:ext>
            </a:extLst>
          </p:cNvPr>
          <p:cNvSpPr>
            <a:spLocks noGrp="1"/>
          </p:cNvSpPr>
          <p:nvPr>
            <p:ph idx="1"/>
          </p:nvPr>
        </p:nvSpPr>
        <p:spPr>
          <a:xfrm>
            <a:off x="838200" y="2548001"/>
            <a:ext cx="10515600" cy="4351338"/>
          </a:xfrm>
        </p:spPr>
        <p:txBody>
          <a:bodyPr>
            <a:normAutofit/>
          </a:bodyPr>
          <a:lstStyle/>
          <a:p>
            <a:r>
              <a:rPr lang="en-US" sz="3600" b="1" dirty="0">
                <a:latin typeface="+mj-lt"/>
              </a:rPr>
              <a:t>  When:  </a:t>
            </a:r>
            <a:r>
              <a:rPr lang="en-US" sz="3600" dirty="0">
                <a:latin typeface="+mj-lt"/>
              </a:rPr>
              <a:t>Wednesday, November 13th</a:t>
            </a:r>
          </a:p>
          <a:p>
            <a:endParaRPr lang="en-US" sz="3600" dirty="0">
              <a:latin typeface="+mj-lt"/>
            </a:endParaRPr>
          </a:p>
          <a:p>
            <a:r>
              <a:rPr lang="en-US" sz="3600" b="1" dirty="0">
                <a:latin typeface="+mj-lt"/>
              </a:rPr>
              <a:t>  Where:  </a:t>
            </a:r>
            <a:r>
              <a:rPr lang="en-US" sz="3600" dirty="0">
                <a:latin typeface="+mj-lt"/>
              </a:rPr>
              <a:t>TBD</a:t>
            </a:r>
          </a:p>
          <a:p>
            <a:endParaRPr lang="en-US" sz="3600" dirty="0">
              <a:latin typeface="+mj-lt"/>
            </a:endParaRPr>
          </a:p>
          <a:p>
            <a:r>
              <a:rPr lang="en-US" sz="3600" b="1" dirty="0">
                <a:latin typeface="+mj-lt"/>
              </a:rPr>
              <a:t>  Topic:  </a:t>
            </a:r>
            <a:r>
              <a:rPr lang="en-US" sz="3600" dirty="0">
                <a:latin typeface="+mj-lt"/>
              </a:rPr>
              <a:t>We welcome your suggestions!  We will also review past surveys and calls for topics.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6424" y="190876"/>
            <a:ext cx="2421827" cy="751104"/>
          </a:xfrm>
          <a:prstGeom prst="rect">
            <a:avLst/>
          </a:prstGeom>
        </p:spPr>
      </p:pic>
    </p:spTree>
    <p:extLst>
      <p:ext uri="{BB962C8B-B14F-4D97-AF65-F5344CB8AC3E}">
        <p14:creationId xmlns:p14="http://schemas.microsoft.com/office/powerpoint/2010/main" val="6100516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1F21A-D766-43B6-BCB2-A2990C86C673}"/>
              </a:ext>
            </a:extLst>
          </p:cNvPr>
          <p:cNvSpPr>
            <a:spLocks noGrp="1"/>
          </p:cNvSpPr>
          <p:nvPr>
            <p:ph type="title"/>
          </p:nvPr>
        </p:nvSpPr>
        <p:spPr>
          <a:xfrm>
            <a:off x="0" y="2615956"/>
            <a:ext cx="12192000" cy="1325563"/>
          </a:xfrm>
        </p:spPr>
        <p:txBody>
          <a:bodyPr>
            <a:normAutofit/>
          </a:bodyPr>
          <a:lstStyle/>
          <a:p>
            <a:pPr algn="ctr"/>
            <a:r>
              <a:rPr lang="en-US" sz="6600" b="1" dirty="0"/>
              <a:t>Thank you for attending!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6424" y="190876"/>
            <a:ext cx="2421827" cy="751104"/>
          </a:xfrm>
          <a:prstGeom prst="rect">
            <a:avLst/>
          </a:prstGeom>
        </p:spPr>
      </p:pic>
    </p:spTree>
    <p:extLst>
      <p:ext uri="{BB962C8B-B14F-4D97-AF65-F5344CB8AC3E}">
        <p14:creationId xmlns:p14="http://schemas.microsoft.com/office/powerpoint/2010/main" val="3577410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98C0239F-0CCB-4F61-B419-99E6E205B253}"/>
              </a:ext>
            </a:extLst>
          </p:cNvPr>
          <p:cNvSpPr>
            <a:spLocks noGrp="1" noChangeArrowheads="1"/>
          </p:cNvSpPr>
          <p:nvPr>
            <p:ph type="title"/>
          </p:nvPr>
        </p:nvSpPr>
        <p:spPr>
          <a:xfrm>
            <a:off x="545307" y="260640"/>
            <a:ext cx="5976937" cy="1196975"/>
          </a:xfrm>
        </p:spPr>
        <p:txBody>
          <a:bodyPr>
            <a:normAutofit/>
          </a:bodyPr>
          <a:lstStyle/>
          <a:p>
            <a:pPr algn="l"/>
            <a:r>
              <a:rPr lang="en-US" altLang="en-US" sz="4000" dirty="0">
                <a:solidFill>
                  <a:schemeClr val="accent1">
                    <a:lumMod val="75000"/>
                  </a:schemeClr>
                </a:solidFill>
              </a:rPr>
              <a:t>Who Am I?  I write books</a:t>
            </a:r>
          </a:p>
        </p:txBody>
      </p:sp>
      <p:sp>
        <p:nvSpPr>
          <p:cNvPr id="9219" name="Content Placeholder 2">
            <a:extLst>
              <a:ext uri="{FF2B5EF4-FFF2-40B4-BE49-F238E27FC236}">
                <a16:creationId xmlns:a16="http://schemas.microsoft.com/office/drawing/2014/main" id="{E79F2844-6E22-4E90-AE7C-A7AAEE701DC7}"/>
              </a:ext>
            </a:extLst>
          </p:cNvPr>
          <p:cNvSpPr>
            <a:spLocks noGrp="1" noChangeArrowheads="1"/>
          </p:cNvSpPr>
          <p:nvPr>
            <p:ph idx="1"/>
          </p:nvPr>
        </p:nvSpPr>
        <p:spPr>
          <a:xfrm>
            <a:off x="5330464" y="2402031"/>
            <a:ext cx="3751263" cy="2053937"/>
          </a:xfrm>
        </p:spPr>
        <p:txBody>
          <a:bodyPr/>
          <a:lstStyle/>
          <a:p>
            <a:pPr>
              <a:spcBef>
                <a:spcPts val="1800"/>
              </a:spcBef>
            </a:pPr>
            <a:r>
              <a:rPr lang="en-US" altLang="en-US" sz="2400" dirty="0"/>
              <a:t>Author of award winning and practical books </a:t>
            </a:r>
          </a:p>
          <a:p>
            <a:pPr>
              <a:spcBef>
                <a:spcPts val="1800"/>
              </a:spcBef>
            </a:pPr>
            <a:r>
              <a:rPr lang="en-US" altLang="en-US" sz="2400" dirty="0"/>
              <a:t>Filled with job-aids, common missteps,  best practices </a:t>
            </a:r>
          </a:p>
        </p:txBody>
      </p:sp>
      <p:pic>
        <p:nvPicPr>
          <p:cNvPr id="9220" name="Picture 4" descr="HalPer">
            <a:extLst>
              <a:ext uri="{FF2B5EF4-FFF2-40B4-BE49-F238E27FC236}">
                <a16:creationId xmlns:a16="http://schemas.microsoft.com/office/drawing/2014/main" id="{37AB377C-2E26-4D66-9527-4271799863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0" y="911803"/>
            <a:ext cx="1289050"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4" descr="Performance-BasedCertification">
            <a:extLst>
              <a:ext uri="{FF2B5EF4-FFF2-40B4-BE49-F238E27FC236}">
                <a16:creationId xmlns:a16="http://schemas.microsoft.com/office/drawing/2014/main" id="{6FD94B45-B65B-4ACA-AE22-FF1F0FDF02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0048" y="4273406"/>
            <a:ext cx="1303338"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Performance-BasedEvaluation">
            <a:extLst>
              <a:ext uri="{FF2B5EF4-FFF2-40B4-BE49-F238E27FC236}">
                <a16:creationId xmlns:a16="http://schemas.microsoft.com/office/drawing/2014/main" id="{B26711BE-4B35-4EF0-BC00-18A035E13F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1763" y="2503488"/>
            <a:ext cx="1284287"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223" name="Object 2">
            <a:extLst>
              <a:ext uri="{FF2B5EF4-FFF2-40B4-BE49-F238E27FC236}">
                <a16:creationId xmlns:a16="http://schemas.microsoft.com/office/drawing/2014/main" id="{9812E761-DE21-4AE7-AC83-E15A7EA4673F}"/>
              </a:ext>
            </a:extLst>
          </p:cNvPr>
          <p:cNvGraphicFramePr>
            <a:graphicFrameLocks noChangeAspect="1"/>
          </p:cNvGraphicFramePr>
          <p:nvPr/>
        </p:nvGraphicFramePr>
        <p:xfrm>
          <a:off x="7320396" y="4280261"/>
          <a:ext cx="1296988" cy="1566862"/>
        </p:xfrm>
        <a:graphic>
          <a:graphicData uri="http://schemas.openxmlformats.org/presentationml/2006/ole">
            <mc:AlternateContent xmlns:mc="http://schemas.openxmlformats.org/markup-compatibility/2006">
              <mc:Choice xmlns:v="urn:schemas-microsoft-com:vml" Requires="v">
                <p:oleObj spid="_x0000_s1026" r:id="rId6" imgW="7039958" imgH="8085714" progId="MSPhotoEd.3">
                  <p:embed/>
                </p:oleObj>
              </mc:Choice>
              <mc:Fallback>
                <p:oleObj r:id="rId6" imgW="7039958" imgH="8085714" progId="MSPhotoEd.3">
                  <p:embed/>
                  <p:pic>
                    <p:nvPicPr>
                      <p:cNvPr id="9223" name="Object 2">
                        <a:extLst>
                          <a:ext uri="{FF2B5EF4-FFF2-40B4-BE49-F238E27FC236}">
                            <a16:creationId xmlns:a16="http://schemas.microsoft.com/office/drawing/2014/main" id="{9812E761-DE21-4AE7-AC83-E15A7EA467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0396" y="4280261"/>
                        <a:ext cx="1296988"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224" name="Content Placeholder 7">
            <a:extLst>
              <a:ext uri="{FF2B5EF4-FFF2-40B4-BE49-F238E27FC236}">
                <a16:creationId xmlns:a16="http://schemas.microsoft.com/office/drawing/2014/main" id="{0E9B7A4D-B07B-424D-96BE-F1D14BCEF3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10048" y="2479675"/>
            <a:ext cx="1303338"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5" descr="3_0787978973">
            <a:extLst>
              <a:ext uri="{FF2B5EF4-FFF2-40B4-BE49-F238E27FC236}">
                <a16:creationId xmlns:a16="http://schemas.microsoft.com/office/drawing/2014/main" id="{E8556EE0-8A92-4DBF-8107-FB9E9D36AB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06050" y="4179888"/>
            <a:ext cx="1270000"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7310">
            <a:extLst>
              <a:ext uri="{FF2B5EF4-FFF2-40B4-BE49-F238E27FC236}">
                <a16:creationId xmlns:a16="http://schemas.microsoft.com/office/drawing/2014/main" id="{8CB67EA8-16BF-4F1A-A0C0-D36DDCA3FA4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0039" y="1457615"/>
            <a:ext cx="18113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77E0536C-2319-4147-86E5-73AC4493B37C}"/>
              </a:ext>
            </a:extLst>
          </p:cNvPr>
          <p:cNvCxnSpPr/>
          <p:nvPr/>
        </p:nvCxnSpPr>
        <p:spPr>
          <a:xfrm>
            <a:off x="758536" y="1080655"/>
            <a:ext cx="780357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Rectangle 3">
            <a:extLst>
              <a:ext uri="{FF2B5EF4-FFF2-40B4-BE49-F238E27FC236}">
                <a16:creationId xmlns:a16="http://schemas.microsoft.com/office/drawing/2014/main" id="{5926E005-CF48-49F3-87E5-B1048D3EE550}"/>
              </a:ext>
            </a:extLst>
          </p:cNvPr>
          <p:cNvSpPr txBox="1">
            <a:spLocks noChangeArrowheads="1"/>
          </p:cNvSpPr>
          <p:nvPr/>
        </p:nvSpPr>
        <p:spPr>
          <a:xfrm>
            <a:off x="545307" y="4029076"/>
            <a:ext cx="4914900" cy="1281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2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Judith A. Hale, Ph.D., CPT, CACP, CID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2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Judy@HaleCenter.org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2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www.HaleCenter.org</a:t>
            </a:r>
          </a:p>
        </p:txBody>
      </p:sp>
    </p:spTree>
    <p:extLst>
      <p:ext uri="{BB962C8B-B14F-4D97-AF65-F5344CB8AC3E}">
        <p14:creationId xmlns:p14="http://schemas.microsoft.com/office/powerpoint/2010/main" val="2425391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B3B4C66E-A856-4D5F-9341-338F60E85501}"/>
              </a:ext>
            </a:extLst>
          </p:cNvPr>
          <p:cNvSpPr>
            <a:spLocks noGrp="1" noChangeArrowheads="1"/>
          </p:cNvSpPr>
          <p:nvPr>
            <p:ph type="title"/>
          </p:nvPr>
        </p:nvSpPr>
        <p:spPr>
          <a:xfrm>
            <a:off x="618620" y="310355"/>
            <a:ext cx="8041193" cy="1198563"/>
          </a:xfrm>
        </p:spPr>
        <p:txBody>
          <a:bodyPr>
            <a:normAutofit/>
          </a:bodyPr>
          <a:lstStyle/>
          <a:p>
            <a:pPr algn="l"/>
            <a:r>
              <a:rPr lang="en-US" altLang="en-US" sz="4000" dirty="0">
                <a:solidFill>
                  <a:schemeClr val="accent1">
                    <a:lumMod val="75000"/>
                  </a:schemeClr>
                </a:solidFill>
              </a:rPr>
              <a:t>I Build Credentials: Certifications, MicroCredentials, &amp; Accreditations</a:t>
            </a:r>
          </a:p>
        </p:txBody>
      </p:sp>
      <p:sp>
        <p:nvSpPr>
          <p:cNvPr id="7171" name="Content Placeholder 2">
            <a:extLst>
              <a:ext uri="{FF2B5EF4-FFF2-40B4-BE49-F238E27FC236}">
                <a16:creationId xmlns:a16="http://schemas.microsoft.com/office/drawing/2014/main" id="{90E2AEBA-7A3C-4504-B22D-FD03CD02E3EF}"/>
              </a:ext>
            </a:extLst>
          </p:cNvPr>
          <p:cNvSpPr>
            <a:spLocks noGrp="1" noChangeArrowheads="1"/>
          </p:cNvSpPr>
          <p:nvPr>
            <p:ph sz="half" idx="1"/>
          </p:nvPr>
        </p:nvSpPr>
        <p:spPr>
          <a:xfrm>
            <a:off x="618620" y="1754257"/>
            <a:ext cx="5440362" cy="3781425"/>
          </a:xfrm>
        </p:spPr>
        <p:txBody>
          <a:bodyPr>
            <a:normAutofit lnSpcReduction="10000"/>
          </a:bodyPr>
          <a:lstStyle/>
          <a:p>
            <a:pPr marL="230188" indent="-230188">
              <a:lnSpc>
                <a:spcPct val="120000"/>
              </a:lnSpc>
              <a:spcBef>
                <a:spcPts val="1800"/>
              </a:spcBef>
              <a:defRPr/>
            </a:pPr>
            <a:r>
              <a:rPr lang="en-US" sz="2400" dirty="0">
                <a:solidFill>
                  <a:schemeClr val="accent1">
                    <a:lumMod val="75000"/>
                  </a:schemeClr>
                </a:solidFill>
              </a:rPr>
              <a:t>30+ years experience designing &amp; developing credentials for organizations:</a:t>
            </a:r>
          </a:p>
          <a:p>
            <a:pPr marL="457200" lvl="1" indent="-230188">
              <a:lnSpc>
                <a:spcPct val="110000"/>
              </a:lnSpc>
              <a:spcBef>
                <a:spcPts val="600"/>
              </a:spcBef>
              <a:defRPr/>
            </a:pPr>
            <a:r>
              <a:rPr lang="en-US" b="0" dirty="0">
                <a:solidFill>
                  <a:schemeClr val="accent1">
                    <a:lumMod val="75000"/>
                  </a:schemeClr>
                </a:solidFill>
              </a:rPr>
              <a:t>Adopted across all industries</a:t>
            </a:r>
            <a:endParaRPr lang="en-US" altLang="en-US" b="0" dirty="0">
              <a:solidFill>
                <a:schemeClr val="accent1">
                  <a:lumMod val="75000"/>
                </a:schemeClr>
              </a:solidFill>
            </a:endParaRPr>
          </a:p>
          <a:p>
            <a:pPr marL="457200" lvl="1" indent="-230188">
              <a:lnSpc>
                <a:spcPct val="110000"/>
              </a:lnSpc>
              <a:spcBef>
                <a:spcPts val="600"/>
              </a:spcBef>
              <a:defRPr/>
            </a:pPr>
            <a:r>
              <a:rPr lang="en-US" altLang="en-US" b="0" dirty="0">
                <a:solidFill>
                  <a:schemeClr val="accent1">
                    <a:lumMod val="75000"/>
                  </a:schemeClr>
                </a:solidFill>
              </a:rPr>
              <a:t>Used in more than 90 countries</a:t>
            </a:r>
          </a:p>
          <a:p>
            <a:pPr marL="230188" indent="-230188">
              <a:spcBef>
                <a:spcPts val="1800"/>
              </a:spcBef>
              <a:defRPr/>
            </a:pPr>
            <a:r>
              <a:rPr lang="en-US" altLang="en-US" sz="2400" dirty="0">
                <a:solidFill>
                  <a:schemeClr val="accent1">
                    <a:lumMod val="75000"/>
                  </a:schemeClr>
                </a:solidFill>
              </a:rPr>
              <a:t>Based on:</a:t>
            </a:r>
          </a:p>
          <a:p>
            <a:pPr marL="461963" lvl="1">
              <a:spcBef>
                <a:spcPts val="600"/>
              </a:spcBef>
              <a:defRPr/>
            </a:pPr>
            <a:r>
              <a:rPr lang="en-US" altLang="en-US" sz="2200" dirty="0">
                <a:solidFill>
                  <a:schemeClr val="accent1">
                    <a:lumMod val="75000"/>
                  </a:schemeClr>
                </a:solidFill>
              </a:rPr>
              <a:t>Universal standards</a:t>
            </a:r>
          </a:p>
          <a:p>
            <a:pPr marL="461963" lvl="1">
              <a:spcBef>
                <a:spcPts val="600"/>
              </a:spcBef>
              <a:defRPr/>
            </a:pPr>
            <a:r>
              <a:rPr lang="en-US" altLang="en-US" sz="2200" dirty="0">
                <a:solidFill>
                  <a:schemeClr val="accent1">
                    <a:lumMod val="75000"/>
                  </a:schemeClr>
                </a:solidFill>
              </a:rPr>
              <a:t>Evidence-based and performance-based</a:t>
            </a:r>
          </a:p>
          <a:p>
            <a:pPr marL="461963" lvl="1">
              <a:spcBef>
                <a:spcPts val="600"/>
              </a:spcBef>
              <a:defRPr/>
            </a:pPr>
            <a:r>
              <a:rPr lang="en-US" altLang="en-US" sz="2200" dirty="0">
                <a:solidFill>
                  <a:schemeClr val="accent1">
                    <a:lumMod val="75000"/>
                  </a:schemeClr>
                </a:solidFill>
              </a:rPr>
              <a:t>Plain Language &amp; Global English Standards</a:t>
            </a:r>
          </a:p>
          <a:p>
            <a:pPr marL="461963" lvl="1">
              <a:spcBef>
                <a:spcPts val="600"/>
              </a:spcBef>
              <a:defRPr/>
            </a:pPr>
            <a:r>
              <a:rPr lang="en-US" altLang="en-US" sz="2200" dirty="0">
                <a:solidFill>
                  <a:schemeClr val="accent1">
                    <a:lumMod val="75000"/>
                  </a:schemeClr>
                </a:solidFill>
              </a:rPr>
              <a:t>Internal and external integrity</a:t>
            </a:r>
          </a:p>
        </p:txBody>
      </p:sp>
      <p:sp>
        <p:nvSpPr>
          <p:cNvPr id="2" name="Content Placeholder 1">
            <a:extLst>
              <a:ext uri="{FF2B5EF4-FFF2-40B4-BE49-F238E27FC236}">
                <a16:creationId xmlns:a16="http://schemas.microsoft.com/office/drawing/2014/main" id="{54C62073-EB88-41B4-A58C-169AE412717D}"/>
              </a:ext>
            </a:extLst>
          </p:cNvPr>
          <p:cNvSpPr>
            <a:spLocks noGrp="1"/>
          </p:cNvSpPr>
          <p:nvPr>
            <p:ph sz="half" idx="2"/>
          </p:nvPr>
        </p:nvSpPr>
        <p:spPr>
          <a:xfrm>
            <a:off x="7989888" y="1225550"/>
            <a:ext cx="2049462" cy="4351338"/>
          </a:xfrm>
        </p:spPr>
        <p:txBody>
          <a:bodyPr>
            <a:normAutofit lnSpcReduction="10000"/>
          </a:bodyPr>
          <a:lstStyle/>
          <a:p>
            <a:pPr>
              <a:defRPr/>
            </a:pPr>
            <a:endParaRPr lang="en-US" dirty="0"/>
          </a:p>
          <a:p>
            <a:pPr>
              <a:defRPr/>
            </a:pPr>
            <a:endParaRPr lang="en-US" dirty="0"/>
          </a:p>
        </p:txBody>
      </p:sp>
      <p:pic>
        <p:nvPicPr>
          <p:cNvPr id="10245" name="Picture 5" descr="\\SERVER01\IALD Shared\Logo\0000 IALD LIRC TRUST LOGOS\000 IALD LOGOS Heirarchy\2 Mark\TIFF\IALD_Logo_2C_negative.tif">
            <a:extLst>
              <a:ext uri="{FF2B5EF4-FFF2-40B4-BE49-F238E27FC236}">
                <a16:creationId xmlns:a16="http://schemas.microsoft.com/office/drawing/2014/main" id="{BF8A11E0-3F5B-4CD0-8A11-427EDD228E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1338" y="419892"/>
            <a:ext cx="427037" cy="9794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46" name="Picture 40">
            <a:extLst>
              <a:ext uri="{FF2B5EF4-FFF2-40B4-BE49-F238E27FC236}">
                <a16:creationId xmlns:a16="http://schemas.microsoft.com/office/drawing/2014/main" id="{190F1D13-E455-486F-BA25-97A3CFD228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00381" y="1528763"/>
            <a:ext cx="1277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5" descr="CFM logo_color">
            <a:extLst>
              <a:ext uri="{FF2B5EF4-FFF2-40B4-BE49-F238E27FC236}">
                <a16:creationId xmlns:a16="http://schemas.microsoft.com/office/drawing/2014/main" id="{74A77760-103B-4172-9452-5C441E1A4C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5167" y="2095500"/>
            <a:ext cx="75882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2" descr="http://www.ispi.org/images/ISPI/Logos/ISPI_CertifiedPerformanceTech.png">
            <a:extLst>
              <a:ext uri="{FF2B5EF4-FFF2-40B4-BE49-F238E27FC236}">
                <a16:creationId xmlns:a16="http://schemas.microsoft.com/office/drawing/2014/main" id="{7FDBBAA6-B7EB-4F4E-96AB-FEAA931D31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8689" y="2639943"/>
            <a:ext cx="8509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Box 7">
            <a:extLst>
              <a:ext uri="{FF2B5EF4-FFF2-40B4-BE49-F238E27FC236}">
                <a16:creationId xmlns:a16="http://schemas.microsoft.com/office/drawing/2014/main" id="{57E5FA3B-5B74-492C-A84C-76EE74E2A7B7}"/>
              </a:ext>
            </a:extLst>
          </p:cNvPr>
          <p:cNvSpPr txBox="1">
            <a:spLocks noChangeArrowheads="1"/>
          </p:cNvSpPr>
          <p:nvPr/>
        </p:nvSpPr>
        <p:spPr bwMode="auto">
          <a:xfrm>
            <a:off x="9447214" y="779679"/>
            <a:ext cx="1520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
              <a:defRPr sz="3200" b="1">
                <a:solidFill>
                  <a:srgbClr val="663300"/>
                </a:solidFill>
                <a:latin typeface="Tahoma" panose="020B0604030504040204" pitchFamily="34" charset="0"/>
              </a:defRPr>
            </a:lvl1pPr>
            <a:lvl2pPr marL="742950" indent="-285750">
              <a:spcBef>
                <a:spcPct val="20000"/>
              </a:spcBef>
              <a:buClr>
                <a:schemeClr val="tx1"/>
              </a:buClr>
              <a:buSzPct val="100000"/>
              <a:buFont typeface="Symbol" panose="05050102010706020507" pitchFamily="18" charset="2"/>
              <a:buChar char=""/>
              <a:defRPr sz="2800" b="1">
                <a:solidFill>
                  <a:srgbClr val="663300"/>
                </a:solidFill>
                <a:latin typeface="Tahoma" panose="020B0604030504040204" pitchFamily="34" charset="0"/>
              </a:defRPr>
            </a:lvl2pPr>
            <a:lvl3pPr marL="1143000" indent="-228600">
              <a:spcBef>
                <a:spcPct val="20000"/>
              </a:spcBef>
              <a:buClr>
                <a:schemeClr val="tx1"/>
              </a:buClr>
              <a:buSzPct val="100000"/>
              <a:buChar char="»"/>
              <a:defRPr sz="2400" b="1">
                <a:solidFill>
                  <a:srgbClr val="663300"/>
                </a:solidFill>
                <a:latin typeface="Tahoma" panose="020B0604030504040204" pitchFamily="34" charset="0"/>
              </a:defRPr>
            </a:lvl3pPr>
            <a:lvl4pPr marL="1600200" indent="-228600">
              <a:spcBef>
                <a:spcPct val="20000"/>
              </a:spcBef>
              <a:buClr>
                <a:schemeClr val="tx1"/>
              </a:buClr>
              <a:buSzPct val="100000"/>
              <a:buChar char="–"/>
              <a:defRPr sz="2000">
                <a:solidFill>
                  <a:srgbClr val="663300"/>
                </a:solidFill>
                <a:latin typeface="Tahoma" panose="020B0604030504040204" pitchFamily="34" charset="0"/>
              </a:defRPr>
            </a:lvl4pPr>
            <a:lvl5pPr marL="2057400" indent="-228600">
              <a:spcBef>
                <a:spcPct val="20000"/>
              </a:spcBef>
              <a:buClr>
                <a:schemeClr val="tx1"/>
              </a:buClr>
              <a:buSzPct val="100000"/>
              <a:buChar char="–"/>
              <a:defRPr sz="2000">
                <a:solidFill>
                  <a:srgbClr val="663300"/>
                </a:solidFill>
                <a:latin typeface="Tahoma" panose="020B0604030504040204" pitchFamily="34" charset="0"/>
              </a:defRPr>
            </a:lvl5pPr>
            <a:lvl6pPr marL="25146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6pPr>
            <a:lvl7pPr marL="29718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7pPr>
            <a:lvl8pPr marL="34290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8pPr>
            <a:lvl9pPr marL="38862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663300"/>
                </a:solidFill>
                <a:effectLst/>
                <a:uLnTx/>
                <a:uFillTx/>
                <a:latin typeface="Tahoma" panose="020B0604030504040204" pitchFamily="34" charset="0"/>
                <a:ea typeface="+mn-ea"/>
                <a:cs typeface="+mn-cs"/>
              </a:rPr>
              <a:t>Architectural Lighting</a:t>
            </a:r>
          </a:p>
        </p:txBody>
      </p:sp>
      <p:sp>
        <p:nvSpPr>
          <p:cNvPr id="10250" name="TextBox 11">
            <a:extLst>
              <a:ext uri="{FF2B5EF4-FFF2-40B4-BE49-F238E27FC236}">
                <a16:creationId xmlns:a16="http://schemas.microsoft.com/office/drawing/2014/main" id="{324A205F-A79E-44F3-BD30-04766BBFC8DC}"/>
              </a:ext>
            </a:extLst>
          </p:cNvPr>
          <p:cNvSpPr txBox="1">
            <a:spLocks noChangeArrowheads="1"/>
          </p:cNvSpPr>
          <p:nvPr/>
        </p:nvSpPr>
        <p:spPr bwMode="auto">
          <a:xfrm>
            <a:off x="10654578" y="1583532"/>
            <a:ext cx="1073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
              <a:defRPr sz="3200" b="1">
                <a:solidFill>
                  <a:srgbClr val="663300"/>
                </a:solidFill>
                <a:latin typeface="Tahoma" panose="020B0604030504040204" pitchFamily="34" charset="0"/>
              </a:defRPr>
            </a:lvl1pPr>
            <a:lvl2pPr marL="742950" indent="-285750">
              <a:spcBef>
                <a:spcPct val="20000"/>
              </a:spcBef>
              <a:buClr>
                <a:schemeClr val="tx1"/>
              </a:buClr>
              <a:buSzPct val="100000"/>
              <a:buFont typeface="Symbol" panose="05050102010706020507" pitchFamily="18" charset="2"/>
              <a:buChar char=""/>
              <a:defRPr sz="2800" b="1">
                <a:solidFill>
                  <a:srgbClr val="663300"/>
                </a:solidFill>
                <a:latin typeface="Tahoma" panose="020B0604030504040204" pitchFamily="34" charset="0"/>
              </a:defRPr>
            </a:lvl2pPr>
            <a:lvl3pPr marL="1143000" indent="-228600">
              <a:spcBef>
                <a:spcPct val="20000"/>
              </a:spcBef>
              <a:buClr>
                <a:schemeClr val="tx1"/>
              </a:buClr>
              <a:buSzPct val="100000"/>
              <a:buChar char="»"/>
              <a:defRPr sz="2400" b="1">
                <a:solidFill>
                  <a:srgbClr val="663300"/>
                </a:solidFill>
                <a:latin typeface="Tahoma" panose="020B0604030504040204" pitchFamily="34" charset="0"/>
              </a:defRPr>
            </a:lvl3pPr>
            <a:lvl4pPr marL="1600200" indent="-228600">
              <a:spcBef>
                <a:spcPct val="20000"/>
              </a:spcBef>
              <a:buClr>
                <a:schemeClr val="tx1"/>
              </a:buClr>
              <a:buSzPct val="100000"/>
              <a:buChar char="–"/>
              <a:defRPr sz="2000">
                <a:solidFill>
                  <a:srgbClr val="663300"/>
                </a:solidFill>
                <a:latin typeface="Tahoma" panose="020B0604030504040204" pitchFamily="34" charset="0"/>
              </a:defRPr>
            </a:lvl4pPr>
            <a:lvl5pPr marL="2057400" indent="-228600">
              <a:spcBef>
                <a:spcPct val="20000"/>
              </a:spcBef>
              <a:buClr>
                <a:schemeClr val="tx1"/>
              </a:buClr>
              <a:buSzPct val="100000"/>
              <a:buChar char="–"/>
              <a:defRPr sz="2000">
                <a:solidFill>
                  <a:srgbClr val="663300"/>
                </a:solidFill>
                <a:latin typeface="Tahoma" panose="020B0604030504040204" pitchFamily="34" charset="0"/>
              </a:defRPr>
            </a:lvl5pPr>
            <a:lvl6pPr marL="25146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6pPr>
            <a:lvl7pPr marL="29718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7pPr>
            <a:lvl8pPr marL="34290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8pPr>
            <a:lvl9pPr marL="38862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663300"/>
                </a:solidFill>
                <a:effectLst/>
                <a:uLnTx/>
                <a:uFillTx/>
                <a:latin typeface="Tahoma" panose="020B0604030504040204" pitchFamily="34" charset="0"/>
                <a:ea typeface="+mn-ea"/>
                <a:cs typeface="+mn-cs"/>
              </a:rPr>
              <a:t>Roofing</a:t>
            </a:r>
          </a:p>
        </p:txBody>
      </p:sp>
      <p:sp>
        <p:nvSpPr>
          <p:cNvPr id="10251" name="TextBox 12">
            <a:extLst>
              <a:ext uri="{FF2B5EF4-FFF2-40B4-BE49-F238E27FC236}">
                <a16:creationId xmlns:a16="http://schemas.microsoft.com/office/drawing/2014/main" id="{87D34FB1-F3CC-44CD-A5D2-8C976883C25C}"/>
              </a:ext>
            </a:extLst>
          </p:cNvPr>
          <p:cNvSpPr txBox="1">
            <a:spLocks noChangeArrowheads="1"/>
          </p:cNvSpPr>
          <p:nvPr/>
        </p:nvSpPr>
        <p:spPr bwMode="auto">
          <a:xfrm>
            <a:off x="9637713" y="2243137"/>
            <a:ext cx="12668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
              <a:defRPr sz="3200" b="1">
                <a:solidFill>
                  <a:srgbClr val="663300"/>
                </a:solidFill>
                <a:latin typeface="Tahoma" panose="020B0604030504040204" pitchFamily="34" charset="0"/>
              </a:defRPr>
            </a:lvl1pPr>
            <a:lvl2pPr marL="742950" indent="-285750">
              <a:spcBef>
                <a:spcPct val="20000"/>
              </a:spcBef>
              <a:buClr>
                <a:schemeClr val="tx1"/>
              </a:buClr>
              <a:buSzPct val="100000"/>
              <a:buFont typeface="Symbol" panose="05050102010706020507" pitchFamily="18" charset="2"/>
              <a:buChar char=""/>
              <a:defRPr sz="2800" b="1">
                <a:solidFill>
                  <a:srgbClr val="663300"/>
                </a:solidFill>
                <a:latin typeface="Tahoma" panose="020B0604030504040204" pitchFamily="34" charset="0"/>
              </a:defRPr>
            </a:lvl2pPr>
            <a:lvl3pPr marL="1143000" indent="-228600">
              <a:spcBef>
                <a:spcPct val="20000"/>
              </a:spcBef>
              <a:buClr>
                <a:schemeClr val="tx1"/>
              </a:buClr>
              <a:buSzPct val="100000"/>
              <a:buChar char="»"/>
              <a:defRPr sz="2400" b="1">
                <a:solidFill>
                  <a:srgbClr val="663300"/>
                </a:solidFill>
                <a:latin typeface="Tahoma" panose="020B0604030504040204" pitchFamily="34" charset="0"/>
              </a:defRPr>
            </a:lvl3pPr>
            <a:lvl4pPr marL="1600200" indent="-228600">
              <a:spcBef>
                <a:spcPct val="20000"/>
              </a:spcBef>
              <a:buClr>
                <a:schemeClr val="tx1"/>
              </a:buClr>
              <a:buSzPct val="100000"/>
              <a:buChar char="–"/>
              <a:defRPr sz="2000">
                <a:solidFill>
                  <a:srgbClr val="663300"/>
                </a:solidFill>
                <a:latin typeface="Tahoma" panose="020B0604030504040204" pitchFamily="34" charset="0"/>
              </a:defRPr>
            </a:lvl4pPr>
            <a:lvl5pPr marL="2057400" indent="-228600">
              <a:spcBef>
                <a:spcPct val="20000"/>
              </a:spcBef>
              <a:buClr>
                <a:schemeClr val="tx1"/>
              </a:buClr>
              <a:buSzPct val="100000"/>
              <a:buChar char="–"/>
              <a:defRPr sz="2000">
                <a:solidFill>
                  <a:srgbClr val="663300"/>
                </a:solidFill>
                <a:latin typeface="Tahoma" panose="020B0604030504040204" pitchFamily="34" charset="0"/>
              </a:defRPr>
            </a:lvl5pPr>
            <a:lvl6pPr marL="25146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6pPr>
            <a:lvl7pPr marL="29718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7pPr>
            <a:lvl8pPr marL="34290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8pPr>
            <a:lvl9pPr marL="38862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663300"/>
                </a:solidFill>
                <a:effectLst/>
                <a:uLnTx/>
                <a:uFillTx/>
                <a:latin typeface="Tahoma" panose="020B0604030504040204" pitchFamily="34" charset="0"/>
                <a:ea typeface="+mn-ea"/>
                <a:cs typeface="+mn-cs"/>
              </a:rPr>
              <a:t>Facilities</a:t>
            </a:r>
          </a:p>
        </p:txBody>
      </p:sp>
      <p:sp>
        <p:nvSpPr>
          <p:cNvPr id="10252" name="TextBox 14">
            <a:extLst>
              <a:ext uri="{FF2B5EF4-FFF2-40B4-BE49-F238E27FC236}">
                <a16:creationId xmlns:a16="http://schemas.microsoft.com/office/drawing/2014/main" id="{AF1109CC-C6F0-41CE-9A76-D28E4F71638D}"/>
              </a:ext>
            </a:extLst>
          </p:cNvPr>
          <p:cNvSpPr txBox="1">
            <a:spLocks noChangeArrowheads="1"/>
          </p:cNvSpPr>
          <p:nvPr/>
        </p:nvSpPr>
        <p:spPr bwMode="auto">
          <a:xfrm>
            <a:off x="10429877" y="2940049"/>
            <a:ext cx="160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
              <a:defRPr sz="3200" b="1">
                <a:solidFill>
                  <a:srgbClr val="663300"/>
                </a:solidFill>
                <a:latin typeface="Tahoma" panose="020B0604030504040204" pitchFamily="34" charset="0"/>
              </a:defRPr>
            </a:lvl1pPr>
            <a:lvl2pPr marL="742950" indent="-285750">
              <a:spcBef>
                <a:spcPct val="20000"/>
              </a:spcBef>
              <a:buClr>
                <a:schemeClr val="tx1"/>
              </a:buClr>
              <a:buSzPct val="100000"/>
              <a:buFont typeface="Symbol" panose="05050102010706020507" pitchFamily="18" charset="2"/>
              <a:buChar char=""/>
              <a:defRPr sz="2800" b="1">
                <a:solidFill>
                  <a:srgbClr val="663300"/>
                </a:solidFill>
                <a:latin typeface="Tahoma" panose="020B0604030504040204" pitchFamily="34" charset="0"/>
              </a:defRPr>
            </a:lvl2pPr>
            <a:lvl3pPr marL="1143000" indent="-228600">
              <a:spcBef>
                <a:spcPct val="20000"/>
              </a:spcBef>
              <a:buClr>
                <a:schemeClr val="tx1"/>
              </a:buClr>
              <a:buSzPct val="100000"/>
              <a:buChar char="»"/>
              <a:defRPr sz="2400" b="1">
                <a:solidFill>
                  <a:srgbClr val="663300"/>
                </a:solidFill>
                <a:latin typeface="Tahoma" panose="020B0604030504040204" pitchFamily="34" charset="0"/>
              </a:defRPr>
            </a:lvl3pPr>
            <a:lvl4pPr marL="1600200" indent="-228600">
              <a:spcBef>
                <a:spcPct val="20000"/>
              </a:spcBef>
              <a:buClr>
                <a:schemeClr val="tx1"/>
              </a:buClr>
              <a:buSzPct val="100000"/>
              <a:buChar char="–"/>
              <a:defRPr sz="2000">
                <a:solidFill>
                  <a:srgbClr val="663300"/>
                </a:solidFill>
                <a:latin typeface="Tahoma" panose="020B0604030504040204" pitchFamily="34" charset="0"/>
              </a:defRPr>
            </a:lvl4pPr>
            <a:lvl5pPr marL="2057400" indent="-228600">
              <a:spcBef>
                <a:spcPct val="20000"/>
              </a:spcBef>
              <a:buClr>
                <a:schemeClr val="tx1"/>
              </a:buClr>
              <a:buSzPct val="100000"/>
              <a:buChar char="–"/>
              <a:defRPr sz="2000">
                <a:solidFill>
                  <a:srgbClr val="663300"/>
                </a:solidFill>
                <a:latin typeface="Tahoma" panose="020B0604030504040204" pitchFamily="34" charset="0"/>
              </a:defRPr>
            </a:lvl5pPr>
            <a:lvl6pPr marL="25146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6pPr>
            <a:lvl7pPr marL="29718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7pPr>
            <a:lvl8pPr marL="34290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8pPr>
            <a:lvl9pPr marL="38862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663300"/>
                </a:solidFill>
                <a:effectLst/>
                <a:uLnTx/>
                <a:uFillTx/>
                <a:latin typeface="Tahoma" panose="020B0604030504040204" pitchFamily="34" charset="0"/>
                <a:ea typeface="+mn-ea"/>
                <a:cs typeface="+mn-cs"/>
              </a:rPr>
              <a:t>Performance Improvement</a:t>
            </a:r>
          </a:p>
        </p:txBody>
      </p:sp>
      <p:pic>
        <p:nvPicPr>
          <p:cNvPr id="10253" name="Picture 18" descr="A picture containing clipart&#10;&#10;Description generated with very high confidence">
            <a:extLst>
              <a:ext uri="{FF2B5EF4-FFF2-40B4-BE49-F238E27FC236}">
                <a16:creationId xmlns:a16="http://schemas.microsoft.com/office/drawing/2014/main" id="{F1C863BE-A059-4181-9122-41C565CD92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4538" y="3565525"/>
            <a:ext cx="98583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4" name="TextBox 15">
            <a:extLst>
              <a:ext uri="{FF2B5EF4-FFF2-40B4-BE49-F238E27FC236}">
                <a16:creationId xmlns:a16="http://schemas.microsoft.com/office/drawing/2014/main" id="{F2F0673A-027E-4EE5-B977-C8DFE07C410F}"/>
              </a:ext>
            </a:extLst>
          </p:cNvPr>
          <p:cNvSpPr txBox="1">
            <a:spLocks noChangeArrowheads="1"/>
          </p:cNvSpPr>
          <p:nvPr/>
        </p:nvSpPr>
        <p:spPr bwMode="auto">
          <a:xfrm>
            <a:off x="9419432" y="3895794"/>
            <a:ext cx="15763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
              <a:defRPr sz="3200" b="1">
                <a:solidFill>
                  <a:srgbClr val="663300"/>
                </a:solidFill>
                <a:latin typeface="Tahoma" panose="020B0604030504040204" pitchFamily="34" charset="0"/>
              </a:defRPr>
            </a:lvl1pPr>
            <a:lvl2pPr marL="742950" indent="-285750">
              <a:spcBef>
                <a:spcPct val="20000"/>
              </a:spcBef>
              <a:buClr>
                <a:schemeClr val="tx1"/>
              </a:buClr>
              <a:buSzPct val="100000"/>
              <a:buFont typeface="Symbol" panose="05050102010706020507" pitchFamily="18" charset="2"/>
              <a:buChar char=""/>
              <a:defRPr sz="2800" b="1">
                <a:solidFill>
                  <a:srgbClr val="663300"/>
                </a:solidFill>
                <a:latin typeface="Tahoma" panose="020B0604030504040204" pitchFamily="34" charset="0"/>
              </a:defRPr>
            </a:lvl2pPr>
            <a:lvl3pPr marL="1143000" indent="-228600">
              <a:spcBef>
                <a:spcPct val="20000"/>
              </a:spcBef>
              <a:buClr>
                <a:schemeClr val="tx1"/>
              </a:buClr>
              <a:buSzPct val="100000"/>
              <a:buChar char="»"/>
              <a:defRPr sz="2400" b="1">
                <a:solidFill>
                  <a:srgbClr val="663300"/>
                </a:solidFill>
                <a:latin typeface="Tahoma" panose="020B0604030504040204" pitchFamily="34" charset="0"/>
              </a:defRPr>
            </a:lvl3pPr>
            <a:lvl4pPr marL="1600200" indent="-228600">
              <a:spcBef>
                <a:spcPct val="20000"/>
              </a:spcBef>
              <a:buClr>
                <a:schemeClr val="tx1"/>
              </a:buClr>
              <a:buSzPct val="100000"/>
              <a:buChar char="–"/>
              <a:defRPr sz="2000">
                <a:solidFill>
                  <a:srgbClr val="663300"/>
                </a:solidFill>
                <a:latin typeface="Tahoma" panose="020B0604030504040204" pitchFamily="34" charset="0"/>
              </a:defRPr>
            </a:lvl4pPr>
            <a:lvl5pPr marL="2057400" indent="-228600">
              <a:spcBef>
                <a:spcPct val="20000"/>
              </a:spcBef>
              <a:buClr>
                <a:schemeClr val="tx1"/>
              </a:buClr>
              <a:buSzPct val="100000"/>
              <a:buChar char="–"/>
              <a:defRPr sz="2000">
                <a:solidFill>
                  <a:srgbClr val="663300"/>
                </a:solidFill>
                <a:latin typeface="Tahoma" panose="020B0604030504040204" pitchFamily="34" charset="0"/>
              </a:defRPr>
            </a:lvl5pPr>
            <a:lvl6pPr marL="25146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6pPr>
            <a:lvl7pPr marL="29718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7pPr>
            <a:lvl8pPr marL="34290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8pPr>
            <a:lvl9pPr marL="38862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663300"/>
                </a:solidFill>
                <a:effectLst/>
                <a:uLnTx/>
                <a:uFillTx/>
                <a:latin typeface="Tahoma" panose="020B0604030504040204" pitchFamily="34" charset="0"/>
                <a:ea typeface="+mn-ea"/>
                <a:cs typeface="+mn-cs"/>
              </a:rPr>
              <a:t>Credentialing</a:t>
            </a:r>
          </a:p>
        </p:txBody>
      </p:sp>
      <p:pic>
        <p:nvPicPr>
          <p:cNvPr id="10255" name="Picture 20" descr="A close up of a logo&#10;&#10;Description generated with very high confidence">
            <a:extLst>
              <a:ext uri="{FF2B5EF4-FFF2-40B4-BE49-F238E27FC236}">
                <a16:creationId xmlns:a16="http://schemas.microsoft.com/office/drawing/2014/main" id="{A5FFB96D-54E7-4DCC-BBD5-4A427B4FF0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30847" y="4175125"/>
            <a:ext cx="103505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6" name="TextBox 16">
            <a:extLst>
              <a:ext uri="{FF2B5EF4-FFF2-40B4-BE49-F238E27FC236}">
                <a16:creationId xmlns:a16="http://schemas.microsoft.com/office/drawing/2014/main" id="{67085C01-E4B8-4ABC-A55D-AEA48ECECE28}"/>
              </a:ext>
            </a:extLst>
          </p:cNvPr>
          <p:cNvSpPr txBox="1">
            <a:spLocks noChangeArrowheads="1"/>
          </p:cNvSpPr>
          <p:nvPr/>
        </p:nvSpPr>
        <p:spPr bwMode="auto">
          <a:xfrm>
            <a:off x="9665168" y="4551472"/>
            <a:ext cx="1522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
              <a:defRPr sz="3200" b="1">
                <a:solidFill>
                  <a:srgbClr val="663300"/>
                </a:solidFill>
                <a:latin typeface="Tahoma" panose="020B0604030504040204" pitchFamily="34" charset="0"/>
              </a:defRPr>
            </a:lvl1pPr>
            <a:lvl2pPr marL="742950" indent="-285750">
              <a:spcBef>
                <a:spcPct val="20000"/>
              </a:spcBef>
              <a:buClr>
                <a:schemeClr val="tx1"/>
              </a:buClr>
              <a:buSzPct val="100000"/>
              <a:buFont typeface="Symbol" panose="05050102010706020507" pitchFamily="18" charset="2"/>
              <a:buChar char=""/>
              <a:defRPr sz="2800" b="1">
                <a:solidFill>
                  <a:srgbClr val="663300"/>
                </a:solidFill>
                <a:latin typeface="Tahoma" panose="020B0604030504040204" pitchFamily="34" charset="0"/>
              </a:defRPr>
            </a:lvl2pPr>
            <a:lvl3pPr marL="1143000" indent="-228600">
              <a:spcBef>
                <a:spcPct val="20000"/>
              </a:spcBef>
              <a:buClr>
                <a:schemeClr val="tx1"/>
              </a:buClr>
              <a:buSzPct val="100000"/>
              <a:buChar char="»"/>
              <a:defRPr sz="2400" b="1">
                <a:solidFill>
                  <a:srgbClr val="663300"/>
                </a:solidFill>
                <a:latin typeface="Tahoma" panose="020B0604030504040204" pitchFamily="34" charset="0"/>
              </a:defRPr>
            </a:lvl3pPr>
            <a:lvl4pPr marL="1600200" indent="-228600">
              <a:spcBef>
                <a:spcPct val="20000"/>
              </a:spcBef>
              <a:buClr>
                <a:schemeClr val="tx1"/>
              </a:buClr>
              <a:buSzPct val="100000"/>
              <a:buChar char="–"/>
              <a:defRPr sz="2000">
                <a:solidFill>
                  <a:srgbClr val="663300"/>
                </a:solidFill>
                <a:latin typeface="Tahoma" panose="020B0604030504040204" pitchFamily="34" charset="0"/>
              </a:defRPr>
            </a:lvl4pPr>
            <a:lvl5pPr marL="2057400" indent="-228600">
              <a:spcBef>
                <a:spcPct val="20000"/>
              </a:spcBef>
              <a:buClr>
                <a:schemeClr val="tx1"/>
              </a:buClr>
              <a:buSzPct val="100000"/>
              <a:buChar char="–"/>
              <a:defRPr sz="2000">
                <a:solidFill>
                  <a:srgbClr val="663300"/>
                </a:solidFill>
                <a:latin typeface="Tahoma" panose="020B0604030504040204" pitchFamily="34" charset="0"/>
              </a:defRPr>
            </a:lvl5pPr>
            <a:lvl6pPr marL="25146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6pPr>
            <a:lvl7pPr marL="29718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7pPr>
            <a:lvl8pPr marL="34290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8pPr>
            <a:lvl9pPr marL="38862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663300"/>
                </a:solidFill>
                <a:effectLst/>
                <a:uLnTx/>
                <a:uFillTx/>
                <a:latin typeface="Tahoma" panose="020B0604030504040204" pitchFamily="34" charset="0"/>
                <a:ea typeface="+mn-ea"/>
                <a:cs typeface="+mn-cs"/>
              </a:rPr>
              <a:t>Instructional Design</a:t>
            </a:r>
          </a:p>
        </p:txBody>
      </p:sp>
      <p:sp>
        <p:nvSpPr>
          <p:cNvPr id="10258" name="TextBox 17">
            <a:extLst>
              <a:ext uri="{FF2B5EF4-FFF2-40B4-BE49-F238E27FC236}">
                <a16:creationId xmlns:a16="http://schemas.microsoft.com/office/drawing/2014/main" id="{E047330E-021D-40A9-99A9-5BEDFE444083}"/>
              </a:ext>
            </a:extLst>
          </p:cNvPr>
          <p:cNvSpPr txBox="1">
            <a:spLocks noChangeArrowheads="1"/>
          </p:cNvSpPr>
          <p:nvPr/>
        </p:nvSpPr>
        <p:spPr bwMode="auto">
          <a:xfrm>
            <a:off x="9014619" y="5344319"/>
            <a:ext cx="1863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
              <a:defRPr sz="3200" b="1">
                <a:solidFill>
                  <a:srgbClr val="663300"/>
                </a:solidFill>
                <a:latin typeface="Tahoma" panose="020B0604030504040204" pitchFamily="34" charset="0"/>
              </a:defRPr>
            </a:lvl1pPr>
            <a:lvl2pPr marL="742950" indent="-285750">
              <a:spcBef>
                <a:spcPct val="20000"/>
              </a:spcBef>
              <a:buClr>
                <a:schemeClr val="tx1"/>
              </a:buClr>
              <a:buSzPct val="100000"/>
              <a:buFont typeface="Symbol" panose="05050102010706020507" pitchFamily="18" charset="2"/>
              <a:buChar char=""/>
              <a:defRPr sz="2800" b="1">
                <a:solidFill>
                  <a:srgbClr val="663300"/>
                </a:solidFill>
                <a:latin typeface="Tahoma" panose="020B0604030504040204" pitchFamily="34" charset="0"/>
              </a:defRPr>
            </a:lvl2pPr>
            <a:lvl3pPr marL="1143000" indent="-228600">
              <a:spcBef>
                <a:spcPct val="20000"/>
              </a:spcBef>
              <a:buClr>
                <a:schemeClr val="tx1"/>
              </a:buClr>
              <a:buSzPct val="100000"/>
              <a:buChar char="»"/>
              <a:defRPr sz="2400" b="1">
                <a:solidFill>
                  <a:srgbClr val="663300"/>
                </a:solidFill>
                <a:latin typeface="Tahoma" panose="020B0604030504040204" pitchFamily="34" charset="0"/>
              </a:defRPr>
            </a:lvl3pPr>
            <a:lvl4pPr marL="1600200" indent="-228600">
              <a:spcBef>
                <a:spcPct val="20000"/>
              </a:spcBef>
              <a:buClr>
                <a:schemeClr val="tx1"/>
              </a:buClr>
              <a:buSzPct val="100000"/>
              <a:buChar char="–"/>
              <a:defRPr sz="2000">
                <a:solidFill>
                  <a:srgbClr val="663300"/>
                </a:solidFill>
                <a:latin typeface="Tahoma" panose="020B0604030504040204" pitchFamily="34" charset="0"/>
              </a:defRPr>
            </a:lvl4pPr>
            <a:lvl5pPr marL="2057400" indent="-228600">
              <a:spcBef>
                <a:spcPct val="20000"/>
              </a:spcBef>
              <a:buClr>
                <a:schemeClr val="tx1"/>
              </a:buClr>
              <a:buSzPct val="100000"/>
              <a:buChar char="–"/>
              <a:defRPr sz="2000">
                <a:solidFill>
                  <a:srgbClr val="663300"/>
                </a:solidFill>
                <a:latin typeface="Tahoma" panose="020B0604030504040204" pitchFamily="34" charset="0"/>
              </a:defRPr>
            </a:lvl5pPr>
            <a:lvl6pPr marL="25146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6pPr>
            <a:lvl7pPr marL="29718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7pPr>
            <a:lvl8pPr marL="34290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8pPr>
            <a:lvl9pPr marL="38862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663300"/>
                </a:solidFill>
                <a:effectLst/>
                <a:uLnTx/>
                <a:uFillTx/>
                <a:latin typeface="Tahoma" panose="020B0604030504040204" pitchFamily="34" charset="0"/>
                <a:ea typeface="+mn-ea"/>
                <a:cs typeface="+mn-cs"/>
              </a:rPr>
              <a:t>Serious Learning Games</a:t>
            </a:r>
          </a:p>
        </p:txBody>
      </p:sp>
      <p:pic>
        <p:nvPicPr>
          <p:cNvPr id="10259" name="Picture 19">
            <a:extLst>
              <a:ext uri="{FF2B5EF4-FFF2-40B4-BE49-F238E27FC236}">
                <a16:creationId xmlns:a16="http://schemas.microsoft.com/office/drawing/2014/main" id="{14A8F87C-27EE-4BA1-89CB-06D47ECAE2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6750" y="4896426"/>
            <a:ext cx="1063625"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2" name="TextBox 4">
            <a:extLst>
              <a:ext uri="{FF2B5EF4-FFF2-40B4-BE49-F238E27FC236}">
                <a16:creationId xmlns:a16="http://schemas.microsoft.com/office/drawing/2014/main" id="{A0A1B655-8C6D-4F41-8919-B4C3F480AC66}"/>
              </a:ext>
            </a:extLst>
          </p:cNvPr>
          <p:cNvSpPr txBox="1">
            <a:spLocks noChangeArrowheads="1"/>
          </p:cNvSpPr>
          <p:nvPr/>
        </p:nvSpPr>
        <p:spPr bwMode="auto">
          <a:xfrm>
            <a:off x="7061199" y="5535682"/>
            <a:ext cx="2049463"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
              <a:defRPr sz="3200" b="1">
                <a:solidFill>
                  <a:srgbClr val="663300"/>
                </a:solidFill>
                <a:latin typeface="Tahoma" panose="020B0604030504040204" pitchFamily="34" charset="0"/>
              </a:defRPr>
            </a:lvl1pPr>
            <a:lvl2pPr marL="742950" indent="-285750">
              <a:spcBef>
                <a:spcPct val="20000"/>
              </a:spcBef>
              <a:buClr>
                <a:schemeClr val="tx1"/>
              </a:buClr>
              <a:buSzPct val="100000"/>
              <a:buFont typeface="Symbol" panose="05050102010706020507" pitchFamily="18" charset="2"/>
              <a:buChar char=""/>
              <a:defRPr sz="2800" b="1">
                <a:solidFill>
                  <a:srgbClr val="663300"/>
                </a:solidFill>
                <a:latin typeface="Tahoma" panose="020B0604030504040204" pitchFamily="34" charset="0"/>
              </a:defRPr>
            </a:lvl2pPr>
            <a:lvl3pPr marL="1143000" indent="-228600">
              <a:spcBef>
                <a:spcPct val="20000"/>
              </a:spcBef>
              <a:buClr>
                <a:schemeClr val="tx1"/>
              </a:buClr>
              <a:buSzPct val="100000"/>
              <a:buChar char="»"/>
              <a:defRPr sz="2400" b="1">
                <a:solidFill>
                  <a:srgbClr val="663300"/>
                </a:solidFill>
                <a:latin typeface="Tahoma" panose="020B0604030504040204" pitchFamily="34" charset="0"/>
              </a:defRPr>
            </a:lvl3pPr>
            <a:lvl4pPr marL="1600200" indent="-228600">
              <a:spcBef>
                <a:spcPct val="20000"/>
              </a:spcBef>
              <a:buClr>
                <a:schemeClr val="tx1"/>
              </a:buClr>
              <a:buSzPct val="100000"/>
              <a:buChar char="–"/>
              <a:defRPr sz="2000">
                <a:solidFill>
                  <a:srgbClr val="663300"/>
                </a:solidFill>
                <a:latin typeface="Tahoma" panose="020B0604030504040204" pitchFamily="34" charset="0"/>
              </a:defRPr>
            </a:lvl4pPr>
            <a:lvl5pPr marL="2057400" indent="-228600">
              <a:spcBef>
                <a:spcPct val="20000"/>
              </a:spcBef>
              <a:buClr>
                <a:schemeClr val="tx1"/>
              </a:buClr>
              <a:buSzPct val="100000"/>
              <a:buChar char="–"/>
              <a:defRPr sz="2000">
                <a:solidFill>
                  <a:srgbClr val="663300"/>
                </a:solidFill>
                <a:latin typeface="Tahoma" panose="020B0604030504040204" pitchFamily="34" charset="0"/>
              </a:defRPr>
            </a:lvl5pPr>
            <a:lvl6pPr marL="25146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6pPr>
            <a:lvl7pPr marL="29718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7pPr>
            <a:lvl8pPr marL="34290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8pPr>
            <a:lvl9pPr marL="3886200" indent="-228600" eaLnBrk="0" fontAlgn="base" hangingPunct="0">
              <a:spcBef>
                <a:spcPct val="20000"/>
              </a:spcBef>
              <a:spcAft>
                <a:spcPct val="0"/>
              </a:spcAft>
              <a:buClr>
                <a:schemeClr val="tx1"/>
              </a:buClr>
              <a:buSzPct val="100000"/>
              <a:buChar char="–"/>
              <a:defRPr sz="2000">
                <a:solidFill>
                  <a:srgbClr val="663300"/>
                </a:solidFill>
                <a:latin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663300"/>
                </a:solidFill>
                <a:effectLst/>
                <a:uLnTx/>
                <a:uFillTx/>
                <a:latin typeface="Tahoma" panose="020B0604030504040204" pitchFamily="34" charset="0"/>
                <a:ea typeface="+mn-ea"/>
                <a:cs typeface="+mn-cs"/>
              </a:rPr>
              <a:t>    Google:</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663300"/>
                </a:solidFill>
                <a:effectLst/>
                <a:uLnTx/>
                <a:uFillTx/>
                <a:latin typeface="Tahoma" panose="020B0604030504040204" pitchFamily="34" charset="0"/>
                <a:ea typeface="+mn-ea"/>
                <a:cs typeface="+mn-cs"/>
              </a:rPr>
              <a:t>Assoc. Android Developer</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663300"/>
                </a:solidFill>
                <a:effectLst/>
                <a:uLnTx/>
                <a:uFillTx/>
                <a:latin typeface="Tahoma" panose="020B0604030504040204" pitchFamily="34" charset="0"/>
                <a:ea typeface="+mn-ea"/>
                <a:cs typeface="+mn-cs"/>
              </a:rPr>
              <a:t>Cloud Architect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663300"/>
                </a:solidFill>
                <a:effectLst/>
                <a:uLnTx/>
                <a:uFillTx/>
                <a:latin typeface="Tahoma" panose="020B0604030504040204" pitchFamily="34" charset="0"/>
                <a:ea typeface="+mn-ea"/>
                <a:cs typeface="+mn-cs"/>
              </a:rPr>
              <a:t>Data Engineer</a:t>
            </a:r>
          </a:p>
        </p:txBody>
      </p:sp>
      <p:pic>
        <p:nvPicPr>
          <p:cNvPr id="10263" name="Content Placeholder 7">
            <a:extLst>
              <a:ext uri="{FF2B5EF4-FFF2-40B4-BE49-F238E27FC236}">
                <a16:creationId xmlns:a16="http://schemas.microsoft.com/office/drawing/2014/main" id="{3416230F-235C-4685-BA9B-11C882DFF3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1877" y="5928519"/>
            <a:ext cx="9334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7A75C5BC-0F6D-4E1E-959A-ED7CE4950B2A}"/>
              </a:ext>
            </a:extLst>
          </p:cNvPr>
          <p:cNvCxnSpPr/>
          <p:nvPr/>
        </p:nvCxnSpPr>
        <p:spPr>
          <a:xfrm>
            <a:off x="622660" y="1501774"/>
            <a:ext cx="7463270" cy="14288"/>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47040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PTI">
      <a:dk1>
        <a:srgbClr val="002160"/>
      </a:dk1>
      <a:lt1>
        <a:sysClr val="window" lastClr="FFFFFF"/>
      </a:lt1>
      <a:dk2>
        <a:srgbClr val="262626"/>
      </a:dk2>
      <a:lt2>
        <a:srgbClr val="BCC746"/>
      </a:lt2>
      <a:accent1>
        <a:srgbClr val="00007E"/>
      </a:accent1>
      <a:accent2>
        <a:srgbClr val="2A6CB2"/>
      </a:accent2>
      <a:accent3>
        <a:srgbClr val="3B3B3B"/>
      </a:accent3>
      <a:accent4>
        <a:srgbClr val="D18316"/>
      </a:accent4>
      <a:accent5>
        <a:srgbClr val="262626"/>
      </a:accent5>
      <a:accent6>
        <a:srgbClr val="00007E"/>
      </a:accent6>
      <a:hlink>
        <a:srgbClr val="BCC746"/>
      </a:hlink>
      <a:folHlink>
        <a:srgbClr val="FCB504"/>
      </a:folHlink>
    </a:clrScheme>
    <a:fontScheme name="Professional Testing PowerPoint">
      <a:majorFont>
        <a:latin typeface="Myriad Pro"/>
        <a:ea typeface=""/>
        <a:cs typeface=""/>
      </a:majorFont>
      <a:minorFont>
        <a:latin typeface="Calibri"/>
        <a:ea typeface=""/>
        <a:cs typeface=""/>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01DB9F3DFFC954497031ACA5FDAF534" ma:contentTypeVersion="12" ma:contentTypeDescription="Create a new document." ma:contentTypeScope="" ma:versionID="955e91e766dc8e1c7cd152cb1a9a8702">
  <xsd:schema xmlns:xsd="http://www.w3.org/2001/XMLSchema" xmlns:xs="http://www.w3.org/2001/XMLSchema" xmlns:p="http://schemas.microsoft.com/office/2006/metadata/properties" xmlns:ns3="ae98a043-8055-4112-bda0-92ff62dada53" xmlns:ns4="e7872c0f-a57d-47e3-ac7e-0a7cc4165013" targetNamespace="http://schemas.microsoft.com/office/2006/metadata/properties" ma:root="true" ma:fieldsID="fd8b916ae9e281ce4ff89bbabbfefee9" ns3:_="" ns4:_="">
    <xsd:import namespace="ae98a043-8055-4112-bda0-92ff62dada53"/>
    <xsd:import namespace="e7872c0f-a57d-47e3-ac7e-0a7cc416501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98a043-8055-4112-bda0-92ff62dada5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872c0f-a57d-47e3-ac7e-0a7cc4165013"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87316F-5C6B-423D-BDE1-7F7D09BC2285}">
  <ds:schemaRefs>
    <ds:schemaRef ds:uri="ae98a043-8055-4112-bda0-92ff62dada53"/>
    <ds:schemaRef ds:uri="http://schemas.microsoft.com/office/2006/documentManagement/types"/>
    <ds:schemaRef ds:uri="http://purl.org/dc/terms/"/>
    <ds:schemaRef ds:uri="http://purl.org/dc/dcmitype/"/>
    <ds:schemaRef ds:uri="e7872c0f-a57d-47e3-ac7e-0a7cc4165013"/>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4549BF3-6D91-45D0-948F-F7C4B836E208}">
  <ds:schemaRefs>
    <ds:schemaRef ds:uri="http://schemas.microsoft.com/sharepoint/v3/contenttype/forms"/>
  </ds:schemaRefs>
</ds:datastoreItem>
</file>

<file path=customXml/itemProps3.xml><?xml version="1.0" encoding="utf-8"?>
<ds:datastoreItem xmlns:ds="http://schemas.openxmlformats.org/officeDocument/2006/customXml" ds:itemID="{933B0DE0-EF67-43C6-B23F-9FBD4B502D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98a043-8055-4112-bda0-92ff62dada53"/>
    <ds:schemaRef ds:uri="e7872c0f-a57d-47e3-ac7e-0a7cc41650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130</TotalTime>
  <Words>3490</Words>
  <Application>Microsoft Office PowerPoint</Application>
  <PresentationFormat>Widescreen</PresentationFormat>
  <Paragraphs>685</Paragraphs>
  <Slides>79</Slides>
  <Notes>41</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79</vt:i4>
      </vt:variant>
    </vt:vector>
  </HeadingPairs>
  <TitlesOfParts>
    <vt:vector size="91" baseType="lpstr">
      <vt:lpstr>Arial</vt:lpstr>
      <vt:lpstr>Arial Black</vt:lpstr>
      <vt:lpstr>Calibri</vt:lpstr>
      <vt:lpstr>Calibri Light</vt:lpstr>
      <vt:lpstr>Monotype Sorts</vt:lpstr>
      <vt:lpstr>Myriad Pro</vt:lpstr>
      <vt:lpstr>Tahoma</vt:lpstr>
      <vt:lpstr>Office Theme</vt:lpstr>
      <vt:lpstr>3_Office Theme</vt:lpstr>
      <vt:lpstr>1_Office Theme</vt:lpstr>
      <vt:lpstr>2_Office Theme</vt:lpstr>
      <vt:lpstr>MSPhotoEd.3</vt:lpstr>
      <vt:lpstr>Welcome to CNG</vt:lpstr>
      <vt:lpstr>Thank you to the  Association Forum for providing meeting space!  </vt:lpstr>
      <vt:lpstr>Thank you to our Full Sponsors!</vt:lpstr>
      <vt:lpstr>Thank you to our Sustaining Sponsors!</vt:lpstr>
      <vt:lpstr>Thank you!</vt:lpstr>
      <vt:lpstr>PowerPoint Presentation</vt:lpstr>
      <vt:lpstr> Micro-Credentials  </vt:lpstr>
      <vt:lpstr>Who Am I?  I write books</vt:lpstr>
      <vt:lpstr>I Build Credentials: Certifications, MicroCredentials, &amp; Accreditations</vt:lpstr>
      <vt:lpstr>Some Clients</vt:lpstr>
      <vt:lpstr>Where I’ve Worked</vt:lpstr>
      <vt:lpstr>A Question for You</vt:lpstr>
      <vt:lpstr>Our Objectives</vt:lpstr>
      <vt:lpstr>Who is Credentialing &amp; Why: New Players</vt:lpstr>
      <vt:lpstr>Who is Credentialing &amp; Why</vt:lpstr>
      <vt:lpstr>Why?</vt:lpstr>
      <vt:lpstr>World Economic Forum – Top 10 Skills for 2020</vt:lpstr>
      <vt:lpstr>Top Six Most Missing Skills in Job Applicants:</vt:lpstr>
      <vt:lpstr>Most Sought After Soft Skills</vt:lpstr>
      <vt:lpstr>Interpreting Social Cues; Manners, Etiquette</vt:lpstr>
      <vt:lpstr>Put Together: 7 Key Enabling Soft Skills</vt:lpstr>
      <vt:lpstr>Questions for You</vt:lpstr>
      <vt:lpstr>My Perspective</vt:lpstr>
      <vt:lpstr>My Perspective</vt:lpstr>
      <vt:lpstr>The Power Behind the Badge</vt:lpstr>
      <vt:lpstr>Adults Value Badges, too</vt:lpstr>
      <vt:lpstr>The Challenge: Lack of Universal Definition</vt:lpstr>
      <vt:lpstr>What’s the Difference</vt:lpstr>
      <vt:lpstr>What’s the Difference</vt:lpstr>
      <vt:lpstr>What’s the Difference</vt:lpstr>
      <vt:lpstr>What are the characteristics of micro-credentials? </vt:lpstr>
      <vt:lpstr>Types of Micro-Credentials:  Scaling – from learning theory </vt:lpstr>
      <vt:lpstr>Scaling with Scaffolding</vt:lpstr>
      <vt:lpstr>Stacking, Mastery, &amp; Leveling Up </vt:lpstr>
      <vt:lpstr>PowerPoint Presentation</vt:lpstr>
      <vt:lpstr>PowerPoint Presentation</vt:lpstr>
      <vt:lpstr>The What, How’s &amp; Future of  Micro-Credentials</vt:lpstr>
      <vt:lpstr>Reflection </vt:lpstr>
      <vt:lpstr>Upcoming Opportunities:  Live &amp; Online </vt:lpstr>
      <vt:lpstr>Upcoming Workshops:  Live &amp; Online,  6 to 12 hours</vt:lpstr>
      <vt:lpstr>Where to Learn More</vt:lpstr>
      <vt:lpstr> The What, How’s &amp; Future of  Micro-Credentials</vt:lpstr>
      <vt:lpstr>Emergence of “Alt Creds”</vt:lpstr>
      <vt:lpstr>Driving Factors</vt:lpstr>
      <vt:lpstr>What are Micro-Credentials?</vt:lpstr>
      <vt:lpstr>Micro-Credentials</vt:lpstr>
      <vt:lpstr>Models of Micro-Credentials</vt:lpstr>
      <vt:lpstr>Model 1: Repurpose an Add-On</vt:lpstr>
      <vt:lpstr>Approach</vt:lpstr>
      <vt:lpstr>Model 1: Repurpose an Add-On</vt:lpstr>
      <vt:lpstr>Outcome—QCI Micro-Credential</vt:lpstr>
      <vt:lpstr>Model 2: Industry Partnership</vt:lpstr>
      <vt:lpstr>Model 2: Industry Partnership</vt:lpstr>
      <vt:lpstr>Approach</vt:lpstr>
      <vt:lpstr>Model 2: Industry Partnership</vt:lpstr>
      <vt:lpstr>Outcome</vt:lpstr>
      <vt:lpstr>Model 3: A La Carte</vt:lpstr>
      <vt:lpstr>Approach</vt:lpstr>
      <vt:lpstr>Model 3: A La Carte</vt:lpstr>
      <vt:lpstr>Outcome</vt:lpstr>
      <vt:lpstr>Model 4: Public-Private Partnership</vt:lpstr>
      <vt:lpstr>Approach</vt:lpstr>
      <vt:lpstr>Model 4: Public-Private Partnership</vt:lpstr>
      <vt:lpstr>Outcome</vt:lpstr>
      <vt:lpstr>Model 5: Train-up</vt:lpstr>
      <vt:lpstr>Outcome</vt:lpstr>
      <vt:lpstr>Model 5: Train-Up</vt:lpstr>
      <vt:lpstr>PowerPoint Presentation</vt:lpstr>
      <vt:lpstr>PowerPoint Presentation</vt:lpstr>
      <vt:lpstr>What Worked? What Were the Challenges?</vt:lpstr>
      <vt:lpstr>What Worked</vt:lpstr>
      <vt:lpstr>What Worked</vt:lpstr>
      <vt:lpstr>Challenges</vt:lpstr>
      <vt:lpstr>Challenges</vt:lpstr>
      <vt:lpstr>Generic Micro-Credential  Assessment Development Approach </vt:lpstr>
      <vt:lpstr>Thank You</vt:lpstr>
      <vt:lpstr>Job Openings?</vt:lpstr>
      <vt:lpstr>Next CNG Meeting Details</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Thank you to our Sponsors!</dc:title>
  <dc:creator>West, Bill I.</dc:creator>
  <cp:lastModifiedBy>Erin Killeen</cp:lastModifiedBy>
  <cp:revision>13</cp:revision>
  <dcterms:created xsi:type="dcterms:W3CDTF">2018-07-24T14:10:52Z</dcterms:created>
  <dcterms:modified xsi:type="dcterms:W3CDTF">2019-08-09T15:45:36Z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0x010100D01DB9F3DFFC954497031ACA5FDAF534</vt:lpwstr>
  </property>
</Properties>
</file>