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38.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4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4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3" r:id="rId5"/>
    <p:sldMasterId id="2147483692" r:id="rId6"/>
    <p:sldMasterId id="2147483696" r:id="rId7"/>
    <p:sldMasterId id="2147483708" r:id="rId8"/>
    <p:sldMasterId id="2147483726" r:id="rId9"/>
    <p:sldMasterId id="2147483772" r:id="rId10"/>
  </p:sldMasterIdLst>
  <p:notesMasterIdLst>
    <p:notesMasterId r:id="rId83"/>
  </p:notesMasterIdLst>
  <p:sldIdLst>
    <p:sldId id="257" r:id="rId11"/>
    <p:sldId id="341" r:id="rId12"/>
    <p:sldId id="266" r:id="rId13"/>
    <p:sldId id="505" r:id="rId14"/>
    <p:sldId id="258" r:id="rId15"/>
    <p:sldId id="333" r:id="rId16"/>
    <p:sldId id="2707" r:id="rId17"/>
    <p:sldId id="2621" r:id="rId18"/>
    <p:sldId id="2554" r:id="rId19"/>
    <p:sldId id="300" r:id="rId20"/>
    <p:sldId id="596" r:id="rId21"/>
    <p:sldId id="2708" r:id="rId22"/>
    <p:sldId id="617" r:id="rId23"/>
    <p:sldId id="616" r:id="rId24"/>
    <p:sldId id="615" r:id="rId25"/>
    <p:sldId id="338" r:id="rId26"/>
    <p:sldId id="345" r:id="rId27"/>
    <p:sldId id="346" r:id="rId28"/>
    <p:sldId id="503" r:id="rId29"/>
    <p:sldId id="506" r:id="rId30"/>
    <p:sldId id="329" r:id="rId31"/>
    <p:sldId id="330" r:id="rId32"/>
    <p:sldId id="326" r:id="rId33"/>
    <p:sldId id="507" r:id="rId34"/>
    <p:sldId id="508" r:id="rId35"/>
    <p:sldId id="480" r:id="rId36"/>
    <p:sldId id="331" r:id="rId37"/>
    <p:sldId id="289" r:id="rId38"/>
    <p:sldId id="509" r:id="rId39"/>
    <p:sldId id="315" r:id="rId40"/>
    <p:sldId id="479" r:id="rId41"/>
    <p:sldId id="275" r:id="rId42"/>
    <p:sldId id="277" r:id="rId43"/>
    <p:sldId id="320" r:id="rId44"/>
    <p:sldId id="478" r:id="rId45"/>
    <p:sldId id="312" r:id="rId46"/>
    <p:sldId id="256" r:id="rId47"/>
    <p:sldId id="495" r:id="rId48"/>
    <p:sldId id="267" r:id="rId49"/>
    <p:sldId id="496" r:id="rId50"/>
    <p:sldId id="261" r:id="rId51"/>
    <p:sldId id="260" r:id="rId52"/>
    <p:sldId id="265" r:id="rId53"/>
    <p:sldId id="272" r:id="rId54"/>
    <p:sldId id="269" r:id="rId55"/>
    <p:sldId id="262" r:id="rId56"/>
    <p:sldId id="274" r:id="rId57"/>
    <p:sldId id="273" r:id="rId58"/>
    <p:sldId id="270" r:id="rId59"/>
    <p:sldId id="263" r:id="rId60"/>
    <p:sldId id="502" r:id="rId61"/>
    <p:sldId id="497" r:id="rId62"/>
    <p:sldId id="279" r:id="rId63"/>
    <p:sldId id="280" r:id="rId64"/>
    <p:sldId id="281" r:id="rId65"/>
    <p:sldId id="500" r:id="rId66"/>
    <p:sldId id="282" r:id="rId67"/>
    <p:sldId id="283" r:id="rId68"/>
    <p:sldId id="510" r:id="rId69"/>
    <p:sldId id="293" r:id="rId70"/>
    <p:sldId id="294" r:id="rId71"/>
    <p:sldId id="295" r:id="rId72"/>
    <p:sldId id="268" r:id="rId73"/>
    <p:sldId id="499" r:id="rId74"/>
    <p:sldId id="288" r:id="rId75"/>
    <p:sldId id="501" r:id="rId76"/>
    <p:sldId id="291" r:id="rId77"/>
    <p:sldId id="285" r:id="rId78"/>
    <p:sldId id="504" r:id="rId79"/>
    <p:sldId id="259" r:id="rId80"/>
    <p:sldId id="332" r:id="rId81"/>
    <p:sldId id="343" r:id="rId82"/>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8924883-52C8-4BC1-9855-5BA89874269A}">
          <p14:sldIdLst>
            <p14:sldId id="257"/>
            <p14:sldId id="341"/>
            <p14:sldId id="266"/>
            <p14:sldId id="505"/>
            <p14:sldId id="258"/>
          </p14:sldIdLst>
        </p14:section>
        <p14:section name="Default Section" id="{C6DA22F7-DA4B-4BB5-B421-61C3283DC5DA}">
          <p14:sldIdLst>
            <p14:sldId id="333"/>
            <p14:sldId id="2707"/>
            <p14:sldId id="2621"/>
            <p14:sldId id="2554"/>
            <p14:sldId id="300"/>
            <p14:sldId id="596"/>
            <p14:sldId id="2708"/>
            <p14:sldId id="617"/>
            <p14:sldId id="616"/>
            <p14:sldId id="615"/>
            <p14:sldId id="338"/>
            <p14:sldId id="345"/>
            <p14:sldId id="346"/>
            <p14:sldId id="503"/>
            <p14:sldId id="506"/>
            <p14:sldId id="329"/>
            <p14:sldId id="330"/>
            <p14:sldId id="326"/>
            <p14:sldId id="507"/>
            <p14:sldId id="508"/>
            <p14:sldId id="480"/>
            <p14:sldId id="331"/>
            <p14:sldId id="289"/>
            <p14:sldId id="509"/>
            <p14:sldId id="315"/>
            <p14:sldId id="479"/>
            <p14:sldId id="275"/>
            <p14:sldId id="277"/>
            <p14:sldId id="320"/>
            <p14:sldId id="478"/>
            <p14:sldId id="312"/>
            <p14:sldId id="256"/>
            <p14:sldId id="495"/>
            <p14:sldId id="267"/>
            <p14:sldId id="496"/>
            <p14:sldId id="261"/>
            <p14:sldId id="260"/>
            <p14:sldId id="265"/>
            <p14:sldId id="272"/>
            <p14:sldId id="269"/>
            <p14:sldId id="262"/>
            <p14:sldId id="274"/>
            <p14:sldId id="273"/>
            <p14:sldId id="270"/>
            <p14:sldId id="263"/>
            <p14:sldId id="502"/>
            <p14:sldId id="497"/>
            <p14:sldId id="279"/>
            <p14:sldId id="280"/>
            <p14:sldId id="281"/>
            <p14:sldId id="500"/>
            <p14:sldId id="282"/>
            <p14:sldId id="283"/>
            <p14:sldId id="510"/>
            <p14:sldId id="293"/>
            <p14:sldId id="294"/>
            <p14:sldId id="295"/>
            <p14:sldId id="268"/>
            <p14:sldId id="499"/>
            <p14:sldId id="288"/>
            <p14:sldId id="501"/>
            <p14:sldId id="291"/>
            <p14:sldId id="285"/>
            <p14:sldId id="504"/>
            <p14:sldId id="259"/>
            <p14:sldId id="332"/>
            <p14:sldId id="34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DC909A-5934-4801-ABE8-EDD3F60D5938}" v="54" dt="2021-10-26T15:32:46.0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6" autoAdjust="0"/>
    <p:restoredTop sz="85311" autoAdjust="0"/>
  </p:normalViewPr>
  <p:slideViewPr>
    <p:cSldViewPr snapToGrid="0">
      <p:cViewPr varScale="1">
        <p:scale>
          <a:sx n="82" d="100"/>
          <a:sy n="82" d="100"/>
        </p:scale>
        <p:origin x="720"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presProps" Target="presProps.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2.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notesMaster" Target="notesMasters/notesMaster1.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7" Type="http://schemas.openxmlformats.org/officeDocument/2006/relationships/slideMaster" Target="slideMasters/slideMaster4.xml"/><Relationship Id="rId71" Type="http://schemas.openxmlformats.org/officeDocument/2006/relationships/slide" Target="slides/slide61.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tableStyles" Target="tableStyles.xml"/><Relationship Id="rId61" Type="http://schemas.openxmlformats.org/officeDocument/2006/relationships/slide" Target="slides/slide51.xml"/><Relationship Id="rId82" Type="http://schemas.openxmlformats.org/officeDocument/2006/relationships/slide" Target="slides/slide7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FFC000"/>
              </a:solidFill>
              <a:ln>
                <a:noFill/>
              </a:ln>
              <a:effectLst/>
            </c:spPr>
            <c:extLst>
              <c:ext xmlns:c16="http://schemas.microsoft.com/office/drawing/2014/chart" uri="{C3380CC4-5D6E-409C-BE32-E72D297353CC}">
                <c16:uniqueId val="{00000001-0402-E04C-BB35-6677E268547B}"/>
              </c:ext>
            </c:extLst>
          </c:dPt>
          <c:dPt>
            <c:idx val="1"/>
            <c:bubble3D val="0"/>
            <c:spPr>
              <a:solidFill>
                <a:schemeClr val="bg1"/>
              </a:solidFill>
              <a:ln>
                <a:noFill/>
              </a:ln>
              <a:effectLst/>
            </c:spPr>
            <c:extLst>
              <c:ext xmlns:c16="http://schemas.microsoft.com/office/drawing/2014/chart" uri="{C3380CC4-5D6E-409C-BE32-E72D297353CC}">
                <c16:uniqueId val="{00000003-0402-E04C-BB35-6677E268547B}"/>
              </c:ext>
            </c:extLst>
          </c:dPt>
          <c:dLbls>
            <c:dLbl>
              <c:idx val="1"/>
              <c:delete val="1"/>
              <c:extLst>
                <c:ext xmlns:c15="http://schemas.microsoft.com/office/drawing/2012/chart" uri="{CE6537A1-D6FC-4f65-9D91-7224C49458BB}"/>
                <c:ext xmlns:c16="http://schemas.microsoft.com/office/drawing/2014/chart" uri="{C3380CC4-5D6E-409C-BE32-E72D297353CC}">
                  <c16:uniqueId val="{00000003-0402-E04C-BB35-6677E268547B}"/>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63D73"/>
                    </a:solidFill>
                    <a:latin typeface="Open Sans Semibold" panose="020B0606030504020204" pitchFamily="34" charset="0"/>
                    <a:ea typeface="Open Sans Semibold" panose="020B0606030504020204" pitchFamily="34" charset="0"/>
                    <a:cs typeface="Open Sans Semibold" panose="020B0606030504020204" pitchFamily="34" charset="0"/>
                  </a:defRPr>
                </a:pPr>
                <a:endParaRPr lang="en-US"/>
              </a:p>
            </c:txPr>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Sheet1!$A$2:$A$3</c:f>
              <c:strCache>
                <c:ptCount val="2"/>
                <c:pt idx="0">
                  <c:v>New Job</c:v>
                </c:pt>
                <c:pt idx="1">
                  <c:v>NA</c:v>
                </c:pt>
              </c:strCache>
            </c:strRef>
          </c:cat>
          <c:val>
            <c:numRef>
              <c:f>Sheet1!$B$2:$B$3</c:f>
              <c:numCache>
                <c:formatCode>General</c:formatCode>
                <c:ptCount val="2"/>
                <c:pt idx="0">
                  <c:v>21</c:v>
                </c:pt>
                <c:pt idx="1">
                  <c:v>79</c:v>
                </c:pt>
              </c:numCache>
            </c:numRef>
          </c:val>
          <c:extLst>
            <c:ext xmlns:c16="http://schemas.microsoft.com/office/drawing/2014/chart" uri="{C3380CC4-5D6E-409C-BE32-E72D297353CC}">
              <c16:uniqueId val="{00000004-0402-E04C-BB35-6677E268547B}"/>
            </c:ext>
          </c:extLst>
        </c:ser>
        <c:dLbls>
          <c:showLegendKey val="0"/>
          <c:showVal val="0"/>
          <c:showCatName val="0"/>
          <c:showSerName val="0"/>
          <c:showPercent val="1"/>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FFC000"/>
              </a:solidFill>
              <a:ln>
                <a:noFill/>
              </a:ln>
              <a:effectLst/>
            </c:spPr>
            <c:extLst>
              <c:ext xmlns:c16="http://schemas.microsoft.com/office/drawing/2014/chart" uri="{C3380CC4-5D6E-409C-BE32-E72D297353CC}">
                <c16:uniqueId val="{00000002-2BA6-F140-B9D6-A432066C14B0}"/>
              </c:ext>
            </c:extLst>
          </c:dPt>
          <c:dPt>
            <c:idx val="1"/>
            <c:bubble3D val="0"/>
            <c:spPr>
              <a:solidFill>
                <a:schemeClr val="bg1"/>
              </a:solidFill>
              <a:ln>
                <a:noFill/>
              </a:ln>
              <a:effectLst/>
            </c:spPr>
            <c:extLst>
              <c:ext xmlns:c16="http://schemas.microsoft.com/office/drawing/2014/chart" uri="{C3380CC4-5D6E-409C-BE32-E72D297353CC}">
                <c16:uniqueId val="{00000003-2BA6-F140-B9D6-A432066C14B0}"/>
              </c:ext>
            </c:extLst>
          </c:dPt>
          <c:dLbls>
            <c:delete val="1"/>
          </c:dLbls>
          <c:cat>
            <c:strRef>
              <c:f>Sheet1!$A$2:$A$3</c:f>
              <c:strCache>
                <c:ptCount val="2"/>
                <c:pt idx="0">
                  <c:v>New Job</c:v>
                </c:pt>
                <c:pt idx="1">
                  <c:v>NA</c:v>
                </c:pt>
              </c:strCache>
            </c:strRef>
          </c:cat>
          <c:val>
            <c:numRef>
              <c:f>Sheet1!$B$2:$B$3</c:f>
              <c:numCache>
                <c:formatCode>General</c:formatCode>
                <c:ptCount val="2"/>
                <c:pt idx="0">
                  <c:v>81</c:v>
                </c:pt>
                <c:pt idx="1">
                  <c:v>19</c:v>
                </c:pt>
              </c:numCache>
            </c:numRef>
          </c:val>
          <c:extLst>
            <c:ext xmlns:c16="http://schemas.microsoft.com/office/drawing/2014/chart" uri="{C3380CC4-5D6E-409C-BE32-E72D297353CC}">
              <c16:uniqueId val="{00000000-2BA6-F140-B9D6-A432066C14B0}"/>
            </c:ext>
          </c:extLst>
        </c:ser>
        <c:dLbls>
          <c:showLegendKey val="0"/>
          <c:showVal val="0"/>
          <c:showCatName val="0"/>
          <c:showSerName val="0"/>
          <c:showPercent val="1"/>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FFC000"/>
              </a:solidFill>
              <a:ln>
                <a:noFill/>
              </a:ln>
              <a:effectLst/>
            </c:spPr>
            <c:extLst>
              <c:ext xmlns:c16="http://schemas.microsoft.com/office/drawing/2014/chart" uri="{C3380CC4-5D6E-409C-BE32-E72D297353CC}">
                <c16:uniqueId val="{00000001-2DEA-164F-AB25-7C7CCC2083D8}"/>
              </c:ext>
            </c:extLst>
          </c:dPt>
          <c:dPt>
            <c:idx val="1"/>
            <c:bubble3D val="0"/>
            <c:spPr>
              <a:solidFill>
                <a:schemeClr val="bg1"/>
              </a:solidFill>
              <a:ln>
                <a:noFill/>
              </a:ln>
              <a:effectLst/>
            </c:spPr>
            <c:extLst>
              <c:ext xmlns:c16="http://schemas.microsoft.com/office/drawing/2014/chart" uri="{C3380CC4-5D6E-409C-BE32-E72D297353CC}">
                <c16:uniqueId val="{00000003-2DEA-164F-AB25-7C7CCC2083D8}"/>
              </c:ext>
            </c:extLst>
          </c:dPt>
          <c:dLbls>
            <c:delete val="1"/>
          </c:dLbls>
          <c:cat>
            <c:strRef>
              <c:f>Sheet1!$A$2:$A$3</c:f>
              <c:strCache>
                <c:ptCount val="2"/>
                <c:pt idx="0">
                  <c:v>New Job</c:v>
                </c:pt>
                <c:pt idx="1">
                  <c:v>NA</c:v>
                </c:pt>
              </c:strCache>
            </c:strRef>
          </c:cat>
          <c:val>
            <c:numRef>
              <c:f>Sheet1!$B$2:$B$3</c:f>
              <c:numCache>
                <c:formatCode>General</c:formatCode>
                <c:ptCount val="2"/>
                <c:pt idx="0">
                  <c:v>80</c:v>
                </c:pt>
                <c:pt idx="1">
                  <c:v>20</c:v>
                </c:pt>
              </c:numCache>
            </c:numRef>
          </c:val>
          <c:extLst>
            <c:ext xmlns:c16="http://schemas.microsoft.com/office/drawing/2014/chart" uri="{C3380CC4-5D6E-409C-BE32-E72D297353CC}">
              <c16:uniqueId val="{00000004-2DEA-164F-AB25-7C7CCC2083D8}"/>
            </c:ext>
          </c:extLst>
        </c:ser>
        <c:dLbls>
          <c:showLegendKey val="0"/>
          <c:showVal val="0"/>
          <c:showCatName val="0"/>
          <c:showSerName val="0"/>
          <c:showPercent val="1"/>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FFC000"/>
              </a:solidFill>
              <a:ln>
                <a:noFill/>
              </a:ln>
              <a:effectLst/>
            </c:spPr>
            <c:extLst>
              <c:ext xmlns:c16="http://schemas.microsoft.com/office/drawing/2014/chart" uri="{C3380CC4-5D6E-409C-BE32-E72D297353CC}">
                <c16:uniqueId val="{00000001-755F-5347-BDA6-8A86D5FDF763}"/>
              </c:ext>
            </c:extLst>
          </c:dPt>
          <c:dPt>
            <c:idx val="1"/>
            <c:bubble3D val="0"/>
            <c:spPr>
              <a:solidFill>
                <a:schemeClr val="bg1"/>
              </a:solidFill>
              <a:ln>
                <a:noFill/>
              </a:ln>
              <a:effectLst/>
            </c:spPr>
            <c:extLst>
              <c:ext xmlns:c16="http://schemas.microsoft.com/office/drawing/2014/chart" uri="{C3380CC4-5D6E-409C-BE32-E72D297353CC}">
                <c16:uniqueId val="{00000003-755F-5347-BDA6-8A86D5FDF763}"/>
              </c:ext>
            </c:extLst>
          </c:dPt>
          <c:dLbls>
            <c:delete val="1"/>
          </c:dLbls>
          <c:cat>
            <c:strRef>
              <c:f>Sheet1!$A$2:$A$3</c:f>
              <c:strCache>
                <c:ptCount val="2"/>
                <c:pt idx="0">
                  <c:v>New Job</c:v>
                </c:pt>
                <c:pt idx="1">
                  <c:v>NA</c:v>
                </c:pt>
              </c:strCache>
            </c:strRef>
          </c:cat>
          <c:val>
            <c:numRef>
              <c:f>Sheet1!$B$2:$B$3</c:f>
              <c:numCache>
                <c:formatCode>General</c:formatCode>
                <c:ptCount val="2"/>
                <c:pt idx="0">
                  <c:v>77</c:v>
                </c:pt>
                <c:pt idx="1">
                  <c:v>23</c:v>
                </c:pt>
              </c:numCache>
            </c:numRef>
          </c:val>
          <c:extLst>
            <c:ext xmlns:c16="http://schemas.microsoft.com/office/drawing/2014/chart" uri="{C3380CC4-5D6E-409C-BE32-E72D297353CC}">
              <c16:uniqueId val="{00000004-755F-5347-BDA6-8A86D5FDF763}"/>
            </c:ext>
          </c:extLst>
        </c:ser>
        <c:dLbls>
          <c:showLegendKey val="0"/>
          <c:showVal val="0"/>
          <c:showCatName val="0"/>
          <c:showSerName val="0"/>
          <c:showPercent val="1"/>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FFC000"/>
              </a:solidFill>
              <a:ln>
                <a:noFill/>
              </a:ln>
              <a:effectLst/>
            </c:spPr>
            <c:extLst>
              <c:ext xmlns:c16="http://schemas.microsoft.com/office/drawing/2014/chart" uri="{C3380CC4-5D6E-409C-BE32-E72D297353CC}">
                <c16:uniqueId val="{00000001-8B7E-E24D-BE3F-BDDF0F109332}"/>
              </c:ext>
            </c:extLst>
          </c:dPt>
          <c:dPt>
            <c:idx val="1"/>
            <c:bubble3D val="0"/>
            <c:spPr>
              <a:solidFill>
                <a:schemeClr val="bg1"/>
              </a:solidFill>
              <a:ln>
                <a:noFill/>
              </a:ln>
              <a:effectLst/>
            </c:spPr>
            <c:extLst>
              <c:ext xmlns:c16="http://schemas.microsoft.com/office/drawing/2014/chart" uri="{C3380CC4-5D6E-409C-BE32-E72D297353CC}">
                <c16:uniqueId val="{00000003-8B7E-E24D-BE3F-BDDF0F109332}"/>
              </c:ext>
            </c:extLst>
          </c:dPt>
          <c:dLbls>
            <c:delete val="1"/>
          </c:dLbls>
          <c:cat>
            <c:strRef>
              <c:f>Sheet1!$A$2:$A$3</c:f>
              <c:strCache>
                <c:ptCount val="2"/>
                <c:pt idx="0">
                  <c:v>New Job</c:v>
                </c:pt>
                <c:pt idx="1">
                  <c:v>NA</c:v>
                </c:pt>
              </c:strCache>
            </c:strRef>
          </c:cat>
          <c:val>
            <c:numRef>
              <c:f>Sheet1!$B$2:$B$3</c:f>
              <c:numCache>
                <c:formatCode>General</c:formatCode>
                <c:ptCount val="2"/>
                <c:pt idx="0">
                  <c:v>75</c:v>
                </c:pt>
                <c:pt idx="1">
                  <c:v>25</c:v>
                </c:pt>
              </c:numCache>
            </c:numRef>
          </c:val>
          <c:extLst>
            <c:ext xmlns:c16="http://schemas.microsoft.com/office/drawing/2014/chart" uri="{C3380CC4-5D6E-409C-BE32-E72D297353CC}">
              <c16:uniqueId val="{00000004-8B7E-E24D-BE3F-BDDF0F109332}"/>
            </c:ext>
          </c:extLst>
        </c:ser>
        <c:dLbls>
          <c:showLegendKey val="0"/>
          <c:showVal val="0"/>
          <c:showCatName val="0"/>
          <c:showSerName val="0"/>
          <c:showPercent val="1"/>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FFC000"/>
              </a:solidFill>
              <a:ln>
                <a:noFill/>
              </a:ln>
              <a:effectLst/>
            </c:spPr>
            <c:extLst>
              <c:ext xmlns:c16="http://schemas.microsoft.com/office/drawing/2014/chart" uri="{C3380CC4-5D6E-409C-BE32-E72D297353CC}">
                <c16:uniqueId val="{00000001-AC66-F048-971C-2E828D74A6C4}"/>
              </c:ext>
            </c:extLst>
          </c:dPt>
          <c:dPt>
            <c:idx val="1"/>
            <c:bubble3D val="0"/>
            <c:spPr>
              <a:solidFill>
                <a:schemeClr val="bg1"/>
              </a:solidFill>
              <a:ln>
                <a:noFill/>
              </a:ln>
              <a:effectLst/>
            </c:spPr>
            <c:extLst>
              <c:ext xmlns:c16="http://schemas.microsoft.com/office/drawing/2014/chart" uri="{C3380CC4-5D6E-409C-BE32-E72D297353CC}">
                <c16:uniqueId val="{00000003-AC66-F048-971C-2E828D74A6C4}"/>
              </c:ext>
            </c:extLst>
          </c:dPt>
          <c:dLbls>
            <c:delete val="1"/>
          </c:dLbls>
          <c:cat>
            <c:strRef>
              <c:f>Sheet1!$A$2:$A$3</c:f>
              <c:strCache>
                <c:ptCount val="2"/>
                <c:pt idx="0">
                  <c:v>New Job</c:v>
                </c:pt>
                <c:pt idx="1">
                  <c:v>NA</c:v>
                </c:pt>
              </c:strCache>
            </c:strRef>
          </c:cat>
          <c:val>
            <c:numRef>
              <c:f>Sheet1!$B$2:$B$3</c:f>
              <c:numCache>
                <c:formatCode>General</c:formatCode>
                <c:ptCount val="2"/>
                <c:pt idx="0">
                  <c:v>72</c:v>
                </c:pt>
                <c:pt idx="1">
                  <c:v>28</c:v>
                </c:pt>
              </c:numCache>
            </c:numRef>
          </c:val>
          <c:extLst>
            <c:ext xmlns:c16="http://schemas.microsoft.com/office/drawing/2014/chart" uri="{C3380CC4-5D6E-409C-BE32-E72D297353CC}">
              <c16:uniqueId val="{00000004-AC66-F048-971C-2E828D74A6C4}"/>
            </c:ext>
          </c:extLst>
        </c:ser>
        <c:dLbls>
          <c:showLegendKey val="0"/>
          <c:showVal val="0"/>
          <c:showCatName val="0"/>
          <c:showSerName val="0"/>
          <c:showPercent val="1"/>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FFC000"/>
              </a:solidFill>
              <a:ln>
                <a:noFill/>
              </a:ln>
              <a:effectLst/>
            </c:spPr>
            <c:extLst>
              <c:ext xmlns:c16="http://schemas.microsoft.com/office/drawing/2014/chart" uri="{C3380CC4-5D6E-409C-BE32-E72D297353CC}">
                <c16:uniqueId val="{00000001-5E9D-CF45-A5DE-C2820BACBFFB}"/>
              </c:ext>
            </c:extLst>
          </c:dPt>
          <c:dPt>
            <c:idx val="1"/>
            <c:bubble3D val="0"/>
            <c:spPr>
              <a:solidFill>
                <a:schemeClr val="bg1"/>
              </a:solidFill>
              <a:ln>
                <a:noFill/>
              </a:ln>
              <a:effectLst/>
            </c:spPr>
            <c:extLst>
              <c:ext xmlns:c16="http://schemas.microsoft.com/office/drawing/2014/chart" uri="{C3380CC4-5D6E-409C-BE32-E72D297353CC}">
                <c16:uniqueId val="{00000003-5E9D-CF45-A5DE-C2820BACBFFB}"/>
              </c:ext>
            </c:extLst>
          </c:dPt>
          <c:dLbls>
            <c:delete val="1"/>
          </c:dLbls>
          <c:cat>
            <c:strRef>
              <c:f>Sheet1!$A$2:$A$3</c:f>
              <c:strCache>
                <c:ptCount val="2"/>
                <c:pt idx="0">
                  <c:v>New Job</c:v>
                </c:pt>
                <c:pt idx="1">
                  <c:v>NA</c:v>
                </c:pt>
              </c:strCache>
            </c:strRef>
          </c:cat>
          <c:val>
            <c:numRef>
              <c:f>Sheet1!$B$2:$B$3</c:f>
              <c:numCache>
                <c:formatCode>General</c:formatCode>
                <c:ptCount val="2"/>
                <c:pt idx="0">
                  <c:v>71</c:v>
                </c:pt>
                <c:pt idx="1">
                  <c:v>29</c:v>
                </c:pt>
              </c:numCache>
            </c:numRef>
          </c:val>
          <c:extLst>
            <c:ext xmlns:c16="http://schemas.microsoft.com/office/drawing/2014/chart" uri="{C3380CC4-5D6E-409C-BE32-E72D297353CC}">
              <c16:uniqueId val="{00000004-5E9D-CF45-A5DE-C2820BACBFFB}"/>
            </c:ext>
          </c:extLst>
        </c:ser>
        <c:dLbls>
          <c:showLegendKey val="0"/>
          <c:showVal val="0"/>
          <c:showCatName val="0"/>
          <c:showSerName val="0"/>
          <c:showPercent val="1"/>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FFC000"/>
              </a:solidFill>
              <a:ln>
                <a:noFill/>
              </a:ln>
              <a:effectLst/>
            </c:spPr>
            <c:extLst>
              <c:ext xmlns:c16="http://schemas.microsoft.com/office/drawing/2014/chart" uri="{C3380CC4-5D6E-409C-BE32-E72D297353CC}">
                <c16:uniqueId val="{00000002-2BA6-F140-B9D6-A432066C14B0}"/>
              </c:ext>
            </c:extLst>
          </c:dPt>
          <c:dPt>
            <c:idx val="1"/>
            <c:bubble3D val="0"/>
            <c:spPr>
              <a:solidFill>
                <a:schemeClr val="bg1"/>
              </a:solidFill>
              <a:ln>
                <a:noFill/>
              </a:ln>
              <a:effectLst/>
            </c:spPr>
            <c:extLst>
              <c:ext xmlns:c16="http://schemas.microsoft.com/office/drawing/2014/chart" uri="{C3380CC4-5D6E-409C-BE32-E72D297353CC}">
                <c16:uniqueId val="{00000003-2BA6-F140-B9D6-A432066C14B0}"/>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163D73"/>
                    </a:solidFill>
                    <a:latin typeface="Open Sans Semibold" panose="020B0606030504020204" pitchFamily="34" charset="0"/>
                    <a:ea typeface="Open Sans Semibold" panose="020B0606030504020204" pitchFamily="34" charset="0"/>
                    <a:cs typeface="Open Sans Semibold" panose="020B0606030504020204" pitchFamily="34" charset="0"/>
                  </a:defRPr>
                </a:pPr>
                <a:endParaRPr lang="en-US"/>
              </a:p>
            </c:txPr>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Sheet1!$A$2:$A$3</c:f>
              <c:strCache>
                <c:ptCount val="2"/>
                <c:pt idx="0">
                  <c:v>New Job</c:v>
                </c:pt>
                <c:pt idx="1">
                  <c:v>NA</c:v>
                </c:pt>
              </c:strCache>
            </c:strRef>
          </c:cat>
          <c:val>
            <c:numRef>
              <c:f>Sheet1!$B$2:$B$3</c:f>
              <c:numCache>
                <c:formatCode>General</c:formatCode>
                <c:ptCount val="2"/>
                <c:pt idx="0">
                  <c:v>72</c:v>
                </c:pt>
                <c:pt idx="1">
                  <c:v>28</c:v>
                </c:pt>
              </c:numCache>
            </c:numRef>
          </c:val>
          <c:extLst>
            <c:ext xmlns:c16="http://schemas.microsoft.com/office/drawing/2014/chart" uri="{C3380CC4-5D6E-409C-BE32-E72D297353CC}">
              <c16:uniqueId val="{00000000-2BA6-F140-B9D6-A432066C14B0}"/>
            </c:ext>
          </c:extLst>
        </c:ser>
        <c:dLbls>
          <c:showLegendKey val="0"/>
          <c:showVal val="0"/>
          <c:showCatName val="0"/>
          <c:showSerName val="0"/>
          <c:showPercent val="1"/>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bg1"/>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Student preparing for career</c:v>
                </c:pt>
                <c:pt idx="1">
                  <c:v>Completed education or training</c:v>
                </c:pt>
                <c:pt idx="2">
                  <c:v>Upon loss of employment</c:v>
                </c:pt>
                <c:pt idx="3">
                  <c:v>0-2 years in first job or new career</c:v>
                </c:pt>
                <c:pt idx="4">
                  <c:v>2-8 years in job or career</c:v>
                </c:pt>
                <c:pt idx="5">
                  <c:v>8-15 years in job or career</c:v>
                </c:pt>
                <c:pt idx="6">
                  <c:v>15+ years in job or career</c:v>
                </c:pt>
                <c:pt idx="7">
                  <c:v>Not applicable</c:v>
                </c:pt>
              </c:strCache>
            </c:strRef>
          </c:cat>
          <c:val>
            <c:numRef>
              <c:f>Sheet1!$B$2:$B$9</c:f>
              <c:numCache>
                <c:formatCode>0%</c:formatCode>
                <c:ptCount val="8"/>
                <c:pt idx="0">
                  <c:v>0.2</c:v>
                </c:pt>
                <c:pt idx="1">
                  <c:v>0.09</c:v>
                </c:pt>
                <c:pt idx="2">
                  <c:v>0.02</c:v>
                </c:pt>
                <c:pt idx="3">
                  <c:v>0.32</c:v>
                </c:pt>
                <c:pt idx="4">
                  <c:v>0.22</c:v>
                </c:pt>
                <c:pt idx="5">
                  <c:v>7.0000000000000007E-2</c:v>
                </c:pt>
                <c:pt idx="6">
                  <c:v>0.06</c:v>
                </c:pt>
                <c:pt idx="7">
                  <c:v>0.03</c:v>
                </c:pt>
              </c:numCache>
            </c:numRef>
          </c:val>
          <c:extLst>
            <c:ext xmlns:c16="http://schemas.microsoft.com/office/drawing/2014/chart" uri="{C3380CC4-5D6E-409C-BE32-E72D297353CC}">
              <c16:uniqueId val="{00000000-DE77-0C42-AD7B-1C9072AFE4BE}"/>
            </c:ext>
          </c:extLst>
        </c:ser>
        <c:dLbls>
          <c:dLblPos val="outEnd"/>
          <c:showLegendKey val="0"/>
          <c:showVal val="1"/>
          <c:showCatName val="0"/>
          <c:showSerName val="0"/>
          <c:showPercent val="0"/>
          <c:showBubbleSize val="0"/>
        </c:dLbls>
        <c:gapWidth val="100"/>
        <c:overlap val="-24"/>
        <c:axId val="343826720"/>
        <c:axId val="343828368"/>
      </c:barChart>
      <c:catAx>
        <c:axId val="34382672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43828368"/>
        <c:crosses val="autoZero"/>
        <c:auto val="1"/>
        <c:lblAlgn val="ctr"/>
        <c:lblOffset val="100"/>
        <c:noMultiLvlLbl val="0"/>
      </c:catAx>
      <c:valAx>
        <c:axId val="343828368"/>
        <c:scaling>
          <c:orientation val="minMax"/>
        </c:scaling>
        <c:delete val="1"/>
        <c:axPos val="l"/>
        <c:numFmt formatCode="#,##0" sourceLinked="0"/>
        <c:majorTickMark val="none"/>
        <c:minorTickMark val="none"/>
        <c:tickLblPos val="nextTo"/>
        <c:crossAx val="3438267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Series 1</c:v>
                </c:pt>
              </c:strCache>
            </c:strRef>
          </c:tx>
          <c:spPr>
            <a:solidFill>
              <a:schemeClr val="bg1"/>
            </a:solidFill>
            <a:ln>
              <a:noFill/>
            </a:ln>
            <a:effectLst>
              <a:outerShdw blurRad="57150" dist="19050" dir="5400000" algn="ctr" rotWithShape="0">
                <a:srgbClr val="000000">
                  <a:alpha val="63000"/>
                </a:srgbClr>
              </a:outerShdw>
            </a:effectLst>
          </c:spPr>
          <c:dLbls>
            <c:delete val="1"/>
          </c:dLbls>
          <c:cat>
            <c:strRef>
              <c:f>Sheet1!$A$2:$A$6</c:f>
              <c:strCache>
                <c:ptCount val="5"/>
                <c:pt idx="0">
                  <c:v>Not currently employed/student</c:v>
                </c:pt>
                <c:pt idx="1">
                  <c:v>Entry level (0-2 yrs)</c:v>
                </c:pt>
                <c:pt idx="2">
                  <c:v>Intermediate level (2-8 yrs)</c:v>
                </c:pt>
                <c:pt idx="3">
                  <c:v>Mid-level (8-15 yrs)</c:v>
                </c:pt>
                <c:pt idx="4">
                  <c:v>Senior level (15+ yrs)</c:v>
                </c:pt>
              </c:strCache>
            </c:strRef>
          </c:cat>
          <c:val>
            <c:numRef>
              <c:f>Sheet1!$B$2:$B$6</c:f>
              <c:numCache>
                <c:formatCode>0.0</c:formatCode>
                <c:ptCount val="5"/>
                <c:pt idx="0">
                  <c:v>5.0999999999999996</c:v>
                </c:pt>
                <c:pt idx="1">
                  <c:v>4</c:v>
                </c:pt>
                <c:pt idx="2">
                  <c:v>5.0999999999999996</c:v>
                </c:pt>
                <c:pt idx="3">
                  <c:v>7</c:v>
                </c:pt>
                <c:pt idx="4">
                  <c:v>9.8000000000000007</c:v>
                </c:pt>
              </c:numCache>
            </c:numRef>
          </c:val>
          <c:extLst>
            <c:ext xmlns:c16="http://schemas.microsoft.com/office/drawing/2014/chart" uri="{C3380CC4-5D6E-409C-BE32-E72D297353CC}">
              <c16:uniqueId val="{00000000-DE77-0C42-AD7B-1C9072AFE4BE}"/>
            </c:ext>
          </c:extLst>
        </c:ser>
        <c:dLbls>
          <c:showLegendKey val="0"/>
          <c:showVal val="1"/>
          <c:showCatName val="0"/>
          <c:showSerName val="0"/>
          <c:showPercent val="0"/>
          <c:showBubbleSize val="0"/>
        </c:dLbls>
        <c:axId val="343826720"/>
        <c:axId val="343828368"/>
      </c:areaChart>
      <c:catAx>
        <c:axId val="34382672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43828368"/>
        <c:crosses val="autoZero"/>
        <c:auto val="1"/>
        <c:lblAlgn val="ctr"/>
        <c:lblOffset val="100"/>
        <c:noMultiLvlLbl val="0"/>
      </c:catAx>
      <c:valAx>
        <c:axId val="343828368"/>
        <c:scaling>
          <c:orientation val="minMax"/>
        </c:scaling>
        <c:delete val="1"/>
        <c:axPos val="l"/>
        <c:numFmt formatCode="#,##0" sourceLinked="0"/>
        <c:majorTickMark val="none"/>
        <c:minorTickMark val="none"/>
        <c:tickLblPos val="nextTo"/>
        <c:crossAx val="34382672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Series 1</c:v>
                </c:pt>
              </c:strCache>
            </c:strRef>
          </c:tx>
          <c:spPr>
            <a:solidFill>
              <a:schemeClr val="bg1"/>
            </a:solidFill>
            <a:ln>
              <a:noFill/>
            </a:ln>
            <a:effectLst>
              <a:outerShdw blurRad="57150" dist="19050" dir="5400000" algn="ctr" rotWithShape="0">
                <a:srgbClr val="000000">
                  <a:alpha val="63000"/>
                </a:srgbClr>
              </a:outerShdw>
            </a:effectLst>
          </c:spPr>
          <c:dLbls>
            <c:delete val="1"/>
          </c:dLbls>
          <c:cat>
            <c:strRef>
              <c:f>Sheet1!$A$2:$A$6</c:f>
              <c:strCache>
                <c:ptCount val="5"/>
                <c:pt idx="0">
                  <c:v>Not currently employed/student</c:v>
                </c:pt>
                <c:pt idx="1">
                  <c:v>Entry level (0-2 yrs)</c:v>
                </c:pt>
                <c:pt idx="2">
                  <c:v>Intermediate level (2-8 yrs)</c:v>
                </c:pt>
                <c:pt idx="3">
                  <c:v>Mid-level (8-15 yrs)</c:v>
                </c:pt>
                <c:pt idx="4">
                  <c:v>Senior level (15+ yrs)</c:v>
                </c:pt>
              </c:strCache>
            </c:strRef>
          </c:cat>
          <c:val>
            <c:numRef>
              <c:f>Sheet1!$B$2:$B$6</c:f>
              <c:numCache>
                <c:formatCode>0.0</c:formatCode>
                <c:ptCount val="5"/>
                <c:pt idx="0">
                  <c:v>5.0999999999999996</c:v>
                </c:pt>
                <c:pt idx="1">
                  <c:v>4</c:v>
                </c:pt>
                <c:pt idx="2">
                  <c:v>5.0999999999999996</c:v>
                </c:pt>
                <c:pt idx="3">
                  <c:v>7</c:v>
                </c:pt>
                <c:pt idx="4">
                  <c:v>9.8000000000000007</c:v>
                </c:pt>
              </c:numCache>
            </c:numRef>
          </c:val>
          <c:extLst>
            <c:ext xmlns:c16="http://schemas.microsoft.com/office/drawing/2014/chart" uri="{C3380CC4-5D6E-409C-BE32-E72D297353CC}">
              <c16:uniqueId val="{00000000-DE77-0C42-AD7B-1C9072AFE4BE}"/>
            </c:ext>
          </c:extLst>
        </c:ser>
        <c:dLbls>
          <c:showLegendKey val="0"/>
          <c:showVal val="1"/>
          <c:showCatName val="0"/>
          <c:showSerName val="0"/>
          <c:showPercent val="0"/>
          <c:showBubbleSize val="0"/>
        </c:dLbls>
        <c:axId val="343826720"/>
        <c:axId val="343828368"/>
      </c:areaChart>
      <c:catAx>
        <c:axId val="34382672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43828368"/>
        <c:crosses val="autoZero"/>
        <c:auto val="1"/>
        <c:lblAlgn val="ctr"/>
        <c:lblOffset val="100"/>
        <c:noMultiLvlLbl val="0"/>
      </c:catAx>
      <c:valAx>
        <c:axId val="343828368"/>
        <c:scaling>
          <c:orientation val="minMax"/>
        </c:scaling>
        <c:delete val="1"/>
        <c:axPos val="l"/>
        <c:numFmt formatCode="#,##0" sourceLinked="0"/>
        <c:majorTickMark val="none"/>
        <c:minorTickMark val="none"/>
        <c:tickLblPos val="nextTo"/>
        <c:crossAx val="34382672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FFC000"/>
              </a:solidFill>
              <a:ln>
                <a:noFill/>
              </a:ln>
              <a:effectLst/>
            </c:spPr>
            <c:extLst>
              <c:ext xmlns:c16="http://schemas.microsoft.com/office/drawing/2014/chart" uri="{C3380CC4-5D6E-409C-BE32-E72D297353CC}">
                <c16:uniqueId val="{00000002-2BA6-F140-B9D6-A432066C14B0}"/>
              </c:ext>
            </c:extLst>
          </c:dPt>
          <c:dPt>
            <c:idx val="1"/>
            <c:bubble3D val="0"/>
            <c:spPr>
              <a:solidFill>
                <a:schemeClr val="bg1"/>
              </a:solidFill>
              <a:ln>
                <a:noFill/>
              </a:ln>
              <a:effectLst/>
            </c:spPr>
            <c:extLst>
              <c:ext xmlns:c16="http://schemas.microsoft.com/office/drawing/2014/chart" uri="{C3380CC4-5D6E-409C-BE32-E72D297353CC}">
                <c16:uniqueId val="{00000003-2BA6-F140-B9D6-A432066C14B0}"/>
              </c:ext>
            </c:extLst>
          </c:dPt>
          <c:dLbls>
            <c:dLbl>
              <c:idx val="1"/>
              <c:delete val="1"/>
              <c:extLst>
                <c:ext xmlns:c15="http://schemas.microsoft.com/office/drawing/2012/chart" uri="{CE6537A1-D6FC-4f65-9D91-7224C49458BB}"/>
                <c:ext xmlns:c16="http://schemas.microsoft.com/office/drawing/2014/chart" uri="{C3380CC4-5D6E-409C-BE32-E72D297353CC}">
                  <c16:uniqueId val="{00000003-2BA6-F140-B9D6-A432066C14B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63D73"/>
                    </a:solidFill>
                    <a:latin typeface="Open Sans Semibold" panose="020B0606030504020204" pitchFamily="34" charset="0"/>
                    <a:ea typeface="Open Sans Semibold" panose="020B0606030504020204" pitchFamily="34" charset="0"/>
                    <a:cs typeface="Open Sans Semibold" panose="020B0606030504020204" pitchFamily="34" charset="0"/>
                  </a:defRPr>
                </a:pPr>
                <a:endParaRPr lang="en-US"/>
              </a:p>
            </c:txPr>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Sheet1!$A$2:$A$3</c:f>
              <c:strCache>
                <c:ptCount val="2"/>
                <c:pt idx="0">
                  <c:v>New Job</c:v>
                </c:pt>
                <c:pt idx="1">
                  <c:v>NA</c:v>
                </c:pt>
              </c:strCache>
            </c:strRef>
          </c:cat>
          <c:val>
            <c:numRef>
              <c:f>Sheet1!$B$2:$B$3</c:f>
              <c:numCache>
                <c:formatCode>General</c:formatCode>
                <c:ptCount val="2"/>
                <c:pt idx="0">
                  <c:v>36</c:v>
                </c:pt>
                <c:pt idx="1">
                  <c:v>64</c:v>
                </c:pt>
              </c:numCache>
            </c:numRef>
          </c:val>
          <c:extLst>
            <c:ext xmlns:c16="http://schemas.microsoft.com/office/drawing/2014/chart" uri="{C3380CC4-5D6E-409C-BE32-E72D297353CC}">
              <c16:uniqueId val="{00000000-2BA6-F140-B9D6-A432066C14B0}"/>
            </c:ext>
          </c:extLst>
        </c:ser>
        <c:dLbls>
          <c:showLegendKey val="0"/>
          <c:showVal val="0"/>
          <c:showCatName val="0"/>
          <c:showSerName val="0"/>
          <c:showPercent val="1"/>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Series 1</c:v>
                </c:pt>
              </c:strCache>
            </c:strRef>
          </c:tx>
          <c:spPr>
            <a:solidFill>
              <a:schemeClr val="bg1"/>
            </a:solidFill>
            <a:ln>
              <a:noFill/>
            </a:ln>
            <a:effectLst>
              <a:outerShdw blurRad="57150" dist="19050" dir="5400000" algn="ctr" rotWithShape="0">
                <a:srgbClr val="000000">
                  <a:alpha val="63000"/>
                </a:srgbClr>
              </a:outerShdw>
            </a:effectLst>
          </c:spPr>
          <c:dLbls>
            <c:delete val="1"/>
          </c:dLbls>
          <c:cat>
            <c:strRef>
              <c:f>Sheet1!$A$2:$A$6</c:f>
              <c:strCache>
                <c:ptCount val="5"/>
                <c:pt idx="0">
                  <c:v>Less than high school</c:v>
                </c:pt>
                <c:pt idx="1">
                  <c:v>High school/secondary diploma</c:v>
                </c:pt>
                <c:pt idx="2">
                  <c:v>Associates degree or equivalent</c:v>
                </c:pt>
                <c:pt idx="3">
                  <c:v>Bachelors/tertiary degree</c:v>
                </c:pt>
                <c:pt idx="4">
                  <c:v>Graduate or professional degree</c:v>
                </c:pt>
              </c:strCache>
            </c:strRef>
          </c:cat>
          <c:val>
            <c:numRef>
              <c:f>Sheet1!$B$2:$B$6</c:f>
              <c:numCache>
                <c:formatCode>0.0</c:formatCode>
                <c:ptCount val="5"/>
                <c:pt idx="0">
                  <c:v>5.0999999999999996</c:v>
                </c:pt>
                <c:pt idx="1">
                  <c:v>7.9</c:v>
                </c:pt>
                <c:pt idx="2">
                  <c:v>7.8</c:v>
                </c:pt>
                <c:pt idx="3">
                  <c:v>7</c:v>
                </c:pt>
                <c:pt idx="4">
                  <c:v>7.1</c:v>
                </c:pt>
              </c:numCache>
            </c:numRef>
          </c:val>
          <c:extLst>
            <c:ext xmlns:c16="http://schemas.microsoft.com/office/drawing/2014/chart" uri="{C3380CC4-5D6E-409C-BE32-E72D297353CC}">
              <c16:uniqueId val="{00000000-E0B7-EF47-A604-F02BA47A08CA}"/>
            </c:ext>
          </c:extLst>
        </c:ser>
        <c:dLbls>
          <c:showLegendKey val="0"/>
          <c:showVal val="1"/>
          <c:showCatName val="0"/>
          <c:showSerName val="0"/>
          <c:showPercent val="0"/>
          <c:showBubbleSize val="0"/>
        </c:dLbls>
        <c:axId val="343826720"/>
        <c:axId val="343828368"/>
      </c:areaChart>
      <c:catAx>
        <c:axId val="34382672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43828368"/>
        <c:crosses val="autoZero"/>
        <c:auto val="1"/>
        <c:lblAlgn val="ctr"/>
        <c:lblOffset val="100"/>
        <c:noMultiLvlLbl val="0"/>
      </c:catAx>
      <c:valAx>
        <c:axId val="343828368"/>
        <c:scaling>
          <c:orientation val="minMax"/>
        </c:scaling>
        <c:delete val="1"/>
        <c:axPos val="l"/>
        <c:numFmt formatCode="#,##0" sourceLinked="0"/>
        <c:majorTickMark val="none"/>
        <c:minorTickMark val="none"/>
        <c:tickLblPos val="nextTo"/>
        <c:crossAx val="34382672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FFC000"/>
              </a:solidFill>
              <a:ln>
                <a:noFill/>
              </a:ln>
              <a:effectLst/>
            </c:spPr>
            <c:extLst>
              <c:ext xmlns:c16="http://schemas.microsoft.com/office/drawing/2014/chart" uri="{C3380CC4-5D6E-409C-BE32-E72D297353CC}">
                <c16:uniqueId val="{00000001-1719-A349-BDFB-884684AF618E}"/>
              </c:ext>
            </c:extLst>
          </c:dPt>
          <c:dPt>
            <c:idx val="1"/>
            <c:bubble3D val="0"/>
            <c:spPr>
              <a:solidFill>
                <a:schemeClr val="bg1"/>
              </a:solidFill>
              <a:ln>
                <a:noFill/>
              </a:ln>
              <a:effectLst/>
            </c:spPr>
            <c:extLst>
              <c:ext xmlns:c16="http://schemas.microsoft.com/office/drawing/2014/chart" uri="{C3380CC4-5D6E-409C-BE32-E72D297353CC}">
                <c16:uniqueId val="{00000003-1719-A349-BDFB-884684AF618E}"/>
              </c:ext>
            </c:extLst>
          </c:dPt>
          <c:dLbls>
            <c:dLbl>
              <c:idx val="1"/>
              <c:delete val="1"/>
              <c:extLst>
                <c:ext xmlns:c15="http://schemas.microsoft.com/office/drawing/2012/chart" uri="{CE6537A1-D6FC-4f65-9D91-7224C49458BB}"/>
                <c:ext xmlns:c16="http://schemas.microsoft.com/office/drawing/2014/chart" uri="{C3380CC4-5D6E-409C-BE32-E72D297353CC}">
                  <c16:uniqueId val="{00000003-1719-A349-BDFB-884684AF618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63D73"/>
                    </a:solidFill>
                    <a:latin typeface="Open Sans Semibold" panose="020B0606030504020204" pitchFamily="34" charset="0"/>
                    <a:ea typeface="Open Sans Semibold" panose="020B0606030504020204" pitchFamily="34" charset="0"/>
                    <a:cs typeface="Open Sans Semibold" panose="020B0606030504020204" pitchFamily="34" charset="0"/>
                  </a:defRPr>
                </a:pPr>
                <a:endParaRPr lang="en-US"/>
              </a:p>
            </c:txPr>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Sheet1!$A$2:$A$3</c:f>
              <c:strCache>
                <c:ptCount val="2"/>
                <c:pt idx="0">
                  <c:v>New Job</c:v>
                </c:pt>
                <c:pt idx="1">
                  <c:v>NA</c:v>
                </c:pt>
              </c:strCache>
            </c:strRef>
          </c:cat>
          <c:val>
            <c:numRef>
              <c:f>Sheet1!$B$2:$B$3</c:f>
              <c:numCache>
                <c:formatCode>General</c:formatCode>
                <c:ptCount val="2"/>
                <c:pt idx="0">
                  <c:v>28</c:v>
                </c:pt>
                <c:pt idx="1">
                  <c:v>72</c:v>
                </c:pt>
              </c:numCache>
            </c:numRef>
          </c:val>
          <c:extLst>
            <c:ext xmlns:c16="http://schemas.microsoft.com/office/drawing/2014/chart" uri="{C3380CC4-5D6E-409C-BE32-E72D297353CC}">
              <c16:uniqueId val="{00000004-1719-A349-BDFB-884684AF618E}"/>
            </c:ext>
          </c:extLst>
        </c:ser>
        <c:dLbls>
          <c:showLegendKey val="0"/>
          <c:showVal val="0"/>
          <c:showCatName val="0"/>
          <c:showSerName val="0"/>
          <c:showPercent val="1"/>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FFC000"/>
              </a:solidFill>
              <a:ln>
                <a:noFill/>
              </a:ln>
              <a:effectLst/>
            </c:spPr>
            <c:extLst>
              <c:ext xmlns:c16="http://schemas.microsoft.com/office/drawing/2014/chart" uri="{C3380CC4-5D6E-409C-BE32-E72D297353CC}">
                <c16:uniqueId val="{00000002-2BA6-F140-B9D6-A432066C14B0}"/>
              </c:ext>
            </c:extLst>
          </c:dPt>
          <c:dPt>
            <c:idx val="1"/>
            <c:bubble3D val="0"/>
            <c:spPr>
              <a:solidFill>
                <a:schemeClr val="bg1"/>
              </a:solidFill>
              <a:ln>
                <a:noFill/>
              </a:ln>
              <a:effectLst/>
            </c:spPr>
            <c:extLst>
              <c:ext xmlns:c16="http://schemas.microsoft.com/office/drawing/2014/chart" uri="{C3380CC4-5D6E-409C-BE32-E72D297353CC}">
                <c16:uniqueId val="{00000003-2BA6-F140-B9D6-A432066C14B0}"/>
              </c:ext>
            </c:extLst>
          </c:dPt>
          <c:dLbls>
            <c:delete val="1"/>
          </c:dLbls>
          <c:cat>
            <c:strRef>
              <c:f>Sheet1!$A$2:$A$3</c:f>
              <c:strCache>
                <c:ptCount val="2"/>
                <c:pt idx="0">
                  <c:v>New Job</c:v>
                </c:pt>
                <c:pt idx="1">
                  <c:v>NA</c:v>
                </c:pt>
              </c:strCache>
            </c:strRef>
          </c:cat>
          <c:val>
            <c:numRef>
              <c:f>Sheet1!$B$2:$B$3</c:f>
              <c:numCache>
                <c:formatCode>General</c:formatCode>
                <c:ptCount val="2"/>
                <c:pt idx="0">
                  <c:v>91</c:v>
                </c:pt>
                <c:pt idx="1">
                  <c:v>9</c:v>
                </c:pt>
              </c:numCache>
            </c:numRef>
          </c:val>
          <c:extLst>
            <c:ext xmlns:c16="http://schemas.microsoft.com/office/drawing/2014/chart" uri="{C3380CC4-5D6E-409C-BE32-E72D297353CC}">
              <c16:uniqueId val="{00000000-2BA6-F140-B9D6-A432066C14B0}"/>
            </c:ext>
          </c:extLst>
        </c:ser>
        <c:dLbls>
          <c:showLegendKey val="0"/>
          <c:showVal val="0"/>
          <c:showCatName val="0"/>
          <c:showSerName val="0"/>
          <c:showPercent val="1"/>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FFC000"/>
              </a:solidFill>
              <a:ln>
                <a:noFill/>
              </a:ln>
              <a:effectLst/>
            </c:spPr>
            <c:extLst>
              <c:ext xmlns:c16="http://schemas.microsoft.com/office/drawing/2014/chart" uri="{C3380CC4-5D6E-409C-BE32-E72D297353CC}">
                <c16:uniqueId val="{00000001-2DEA-164F-AB25-7C7CCC2083D8}"/>
              </c:ext>
            </c:extLst>
          </c:dPt>
          <c:dPt>
            <c:idx val="1"/>
            <c:bubble3D val="0"/>
            <c:spPr>
              <a:solidFill>
                <a:schemeClr val="bg1"/>
              </a:solidFill>
              <a:ln>
                <a:noFill/>
              </a:ln>
              <a:effectLst/>
            </c:spPr>
            <c:extLst>
              <c:ext xmlns:c16="http://schemas.microsoft.com/office/drawing/2014/chart" uri="{C3380CC4-5D6E-409C-BE32-E72D297353CC}">
                <c16:uniqueId val="{00000003-2DEA-164F-AB25-7C7CCC2083D8}"/>
              </c:ext>
            </c:extLst>
          </c:dPt>
          <c:dLbls>
            <c:delete val="1"/>
          </c:dLbls>
          <c:cat>
            <c:strRef>
              <c:f>Sheet1!$A$2:$A$3</c:f>
              <c:strCache>
                <c:ptCount val="2"/>
                <c:pt idx="0">
                  <c:v>New Job</c:v>
                </c:pt>
                <c:pt idx="1">
                  <c:v>NA</c:v>
                </c:pt>
              </c:strCache>
            </c:strRef>
          </c:cat>
          <c:val>
            <c:numRef>
              <c:f>Sheet1!$B$2:$B$3</c:f>
              <c:numCache>
                <c:formatCode>General</c:formatCode>
                <c:ptCount val="2"/>
                <c:pt idx="0">
                  <c:v>84</c:v>
                </c:pt>
                <c:pt idx="1">
                  <c:v>16</c:v>
                </c:pt>
              </c:numCache>
            </c:numRef>
          </c:val>
          <c:extLst>
            <c:ext xmlns:c16="http://schemas.microsoft.com/office/drawing/2014/chart" uri="{C3380CC4-5D6E-409C-BE32-E72D297353CC}">
              <c16:uniqueId val="{00000004-2DEA-164F-AB25-7C7CCC2083D8}"/>
            </c:ext>
          </c:extLst>
        </c:ser>
        <c:dLbls>
          <c:showLegendKey val="0"/>
          <c:showVal val="0"/>
          <c:showCatName val="0"/>
          <c:showSerName val="0"/>
          <c:showPercent val="1"/>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FFC000"/>
              </a:solidFill>
              <a:ln>
                <a:noFill/>
              </a:ln>
              <a:effectLst/>
            </c:spPr>
            <c:extLst>
              <c:ext xmlns:c16="http://schemas.microsoft.com/office/drawing/2014/chart" uri="{C3380CC4-5D6E-409C-BE32-E72D297353CC}">
                <c16:uniqueId val="{00000001-755F-5347-BDA6-8A86D5FDF763}"/>
              </c:ext>
            </c:extLst>
          </c:dPt>
          <c:dPt>
            <c:idx val="1"/>
            <c:bubble3D val="0"/>
            <c:spPr>
              <a:solidFill>
                <a:schemeClr val="bg1"/>
              </a:solidFill>
              <a:ln>
                <a:noFill/>
              </a:ln>
              <a:effectLst/>
            </c:spPr>
            <c:extLst>
              <c:ext xmlns:c16="http://schemas.microsoft.com/office/drawing/2014/chart" uri="{C3380CC4-5D6E-409C-BE32-E72D297353CC}">
                <c16:uniqueId val="{00000003-755F-5347-BDA6-8A86D5FDF763}"/>
              </c:ext>
            </c:extLst>
          </c:dPt>
          <c:dLbls>
            <c:delete val="1"/>
          </c:dLbls>
          <c:cat>
            <c:strRef>
              <c:f>Sheet1!$A$2:$A$3</c:f>
              <c:strCache>
                <c:ptCount val="2"/>
                <c:pt idx="0">
                  <c:v>New Job</c:v>
                </c:pt>
                <c:pt idx="1">
                  <c:v>NA</c:v>
                </c:pt>
              </c:strCache>
            </c:strRef>
          </c:cat>
          <c:val>
            <c:numRef>
              <c:f>Sheet1!$B$2:$B$3</c:f>
              <c:numCache>
                <c:formatCode>General</c:formatCode>
                <c:ptCount val="2"/>
                <c:pt idx="0">
                  <c:v>80</c:v>
                </c:pt>
                <c:pt idx="1">
                  <c:v>20</c:v>
                </c:pt>
              </c:numCache>
            </c:numRef>
          </c:val>
          <c:extLst>
            <c:ext xmlns:c16="http://schemas.microsoft.com/office/drawing/2014/chart" uri="{C3380CC4-5D6E-409C-BE32-E72D297353CC}">
              <c16:uniqueId val="{00000004-755F-5347-BDA6-8A86D5FDF763}"/>
            </c:ext>
          </c:extLst>
        </c:ser>
        <c:dLbls>
          <c:showLegendKey val="0"/>
          <c:showVal val="0"/>
          <c:showCatName val="0"/>
          <c:showSerName val="0"/>
          <c:showPercent val="1"/>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FFC000"/>
              </a:solidFill>
              <a:ln>
                <a:noFill/>
              </a:ln>
              <a:effectLst/>
            </c:spPr>
            <c:extLst>
              <c:ext xmlns:c16="http://schemas.microsoft.com/office/drawing/2014/chart" uri="{C3380CC4-5D6E-409C-BE32-E72D297353CC}">
                <c16:uniqueId val="{00000001-8B7E-E24D-BE3F-BDDF0F109332}"/>
              </c:ext>
            </c:extLst>
          </c:dPt>
          <c:dPt>
            <c:idx val="1"/>
            <c:bubble3D val="0"/>
            <c:spPr>
              <a:solidFill>
                <a:schemeClr val="bg1"/>
              </a:solidFill>
              <a:ln>
                <a:noFill/>
              </a:ln>
              <a:effectLst/>
            </c:spPr>
            <c:extLst>
              <c:ext xmlns:c16="http://schemas.microsoft.com/office/drawing/2014/chart" uri="{C3380CC4-5D6E-409C-BE32-E72D297353CC}">
                <c16:uniqueId val="{00000003-8B7E-E24D-BE3F-BDDF0F109332}"/>
              </c:ext>
            </c:extLst>
          </c:dPt>
          <c:dLbls>
            <c:delete val="1"/>
          </c:dLbls>
          <c:cat>
            <c:strRef>
              <c:f>Sheet1!$A$2:$A$3</c:f>
              <c:strCache>
                <c:ptCount val="2"/>
                <c:pt idx="0">
                  <c:v>New Job</c:v>
                </c:pt>
                <c:pt idx="1">
                  <c:v>NA</c:v>
                </c:pt>
              </c:strCache>
            </c:strRef>
          </c:cat>
          <c:val>
            <c:numRef>
              <c:f>Sheet1!$B$2:$B$3</c:f>
              <c:numCache>
                <c:formatCode>General</c:formatCode>
                <c:ptCount val="2"/>
                <c:pt idx="0">
                  <c:v>76</c:v>
                </c:pt>
                <c:pt idx="1">
                  <c:v>24</c:v>
                </c:pt>
              </c:numCache>
            </c:numRef>
          </c:val>
          <c:extLst>
            <c:ext xmlns:c16="http://schemas.microsoft.com/office/drawing/2014/chart" uri="{C3380CC4-5D6E-409C-BE32-E72D297353CC}">
              <c16:uniqueId val="{00000004-8B7E-E24D-BE3F-BDDF0F109332}"/>
            </c:ext>
          </c:extLst>
        </c:ser>
        <c:dLbls>
          <c:showLegendKey val="0"/>
          <c:showVal val="0"/>
          <c:showCatName val="0"/>
          <c:showSerName val="0"/>
          <c:showPercent val="1"/>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FFC000"/>
              </a:solidFill>
              <a:ln>
                <a:noFill/>
              </a:ln>
              <a:effectLst/>
            </c:spPr>
            <c:extLst>
              <c:ext xmlns:c16="http://schemas.microsoft.com/office/drawing/2014/chart" uri="{C3380CC4-5D6E-409C-BE32-E72D297353CC}">
                <c16:uniqueId val="{00000001-AC66-F048-971C-2E828D74A6C4}"/>
              </c:ext>
            </c:extLst>
          </c:dPt>
          <c:dPt>
            <c:idx val="1"/>
            <c:bubble3D val="0"/>
            <c:spPr>
              <a:solidFill>
                <a:schemeClr val="bg1"/>
              </a:solidFill>
              <a:ln>
                <a:noFill/>
              </a:ln>
              <a:effectLst/>
            </c:spPr>
            <c:extLst>
              <c:ext xmlns:c16="http://schemas.microsoft.com/office/drawing/2014/chart" uri="{C3380CC4-5D6E-409C-BE32-E72D297353CC}">
                <c16:uniqueId val="{00000003-AC66-F048-971C-2E828D74A6C4}"/>
              </c:ext>
            </c:extLst>
          </c:dPt>
          <c:dLbls>
            <c:delete val="1"/>
          </c:dLbls>
          <c:cat>
            <c:strRef>
              <c:f>Sheet1!$A$2:$A$3</c:f>
              <c:strCache>
                <c:ptCount val="2"/>
                <c:pt idx="0">
                  <c:v>New Job</c:v>
                </c:pt>
                <c:pt idx="1">
                  <c:v>NA</c:v>
                </c:pt>
              </c:strCache>
            </c:strRef>
          </c:cat>
          <c:val>
            <c:numRef>
              <c:f>Sheet1!$B$2:$B$3</c:f>
              <c:numCache>
                <c:formatCode>General</c:formatCode>
                <c:ptCount val="2"/>
                <c:pt idx="0">
                  <c:v>76</c:v>
                </c:pt>
                <c:pt idx="1">
                  <c:v>24</c:v>
                </c:pt>
              </c:numCache>
            </c:numRef>
          </c:val>
          <c:extLst>
            <c:ext xmlns:c16="http://schemas.microsoft.com/office/drawing/2014/chart" uri="{C3380CC4-5D6E-409C-BE32-E72D297353CC}">
              <c16:uniqueId val="{00000004-AC66-F048-971C-2E828D74A6C4}"/>
            </c:ext>
          </c:extLst>
        </c:ser>
        <c:dLbls>
          <c:showLegendKey val="0"/>
          <c:showVal val="0"/>
          <c:showCatName val="0"/>
          <c:showSerName val="0"/>
          <c:showPercent val="1"/>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FFC000"/>
              </a:solidFill>
              <a:ln>
                <a:noFill/>
              </a:ln>
              <a:effectLst/>
            </c:spPr>
            <c:extLst>
              <c:ext xmlns:c16="http://schemas.microsoft.com/office/drawing/2014/chart" uri="{C3380CC4-5D6E-409C-BE32-E72D297353CC}">
                <c16:uniqueId val="{00000001-5E9D-CF45-A5DE-C2820BACBFFB}"/>
              </c:ext>
            </c:extLst>
          </c:dPt>
          <c:dPt>
            <c:idx val="1"/>
            <c:bubble3D val="0"/>
            <c:spPr>
              <a:solidFill>
                <a:schemeClr val="bg1"/>
              </a:solidFill>
              <a:ln>
                <a:noFill/>
              </a:ln>
              <a:effectLst/>
            </c:spPr>
            <c:extLst>
              <c:ext xmlns:c16="http://schemas.microsoft.com/office/drawing/2014/chart" uri="{C3380CC4-5D6E-409C-BE32-E72D297353CC}">
                <c16:uniqueId val="{00000003-5E9D-CF45-A5DE-C2820BACBFFB}"/>
              </c:ext>
            </c:extLst>
          </c:dPt>
          <c:dLbls>
            <c:delete val="1"/>
          </c:dLbls>
          <c:cat>
            <c:strRef>
              <c:f>Sheet1!$A$2:$A$3</c:f>
              <c:strCache>
                <c:ptCount val="2"/>
                <c:pt idx="0">
                  <c:v>New Job</c:v>
                </c:pt>
                <c:pt idx="1">
                  <c:v>NA</c:v>
                </c:pt>
              </c:strCache>
            </c:strRef>
          </c:cat>
          <c:val>
            <c:numRef>
              <c:f>Sheet1!$B$2:$B$3</c:f>
              <c:numCache>
                <c:formatCode>General</c:formatCode>
                <c:ptCount val="2"/>
                <c:pt idx="0">
                  <c:v>74</c:v>
                </c:pt>
                <c:pt idx="1">
                  <c:v>26</c:v>
                </c:pt>
              </c:numCache>
            </c:numRef>
          </c:val>
          <c:extLst>
            <c:ext xmlns:c16="http://schemas.microsoft.com/office/drawing/2014/chart" uri="{C3380CC4-5D6E-409C-BE32-E72D297353CC}">
              <c16:uniqueId val="{00000004-5E9D-CF45-A5DE-C2820BACBFFB}"/>
            </c:ext>
          </c:extLst>
        </c:ser>
        <c:dLbls>
          <c:showLegendKey val="0"/>
          <c:showVal val="0"/>
          <c:showCatName val="0"/>
          <c:showSerName val="0"/>
          <c:showPercent val="1"/>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3.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4.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5.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6.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7.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8.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9.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0.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8.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9.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_rels/data1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svg"/><Relationship Id="rId1" Type="http://schemas.openxmlformats.org/officeDocument/2006/relationships/image" Target="../media/image79.png"/><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s>
</file>

<file path=ppt/diagrams/_rels/data11.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svg"/><Relationship Id="rId2" Type="http://schemas.openxmlformats.org/officeDocument/2006/relationships/image" Target="../media/image86.svg"/><Relationship Id="rId1" Type="http://schemas.openxmlformats.org/officeDocument/2006/relationships/image" Target="../media/image85.png"/><Relationship Id="rId6" Type="http://schemas.openxmlformats.org/officeDocument/2006/relationships/image" Target="../media/image90.sv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svg"/><Relationship Id="rId4" Type="http://schemas.openxmlformats.org/officeDocument/2006/relationships/image" Target="../media/image88.svg"/><Relationship Id="rId9" Type="http://schemas.openxmlformats.org/officeDocument/2006/relationships/image" Target="../media/image93.png"/></Relationships>
</file>

<file path=ppt/diagrams/_rels/data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svg"/><Relationship Id="rId1" Type="http://schemas.openxmlformats.org/officeDocument/2006/relationships/image" Target="../media/image79.png"/><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s>
</file>

<file path=ppt/diagrams/_rels/drawing11.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svg"/><Relationship Id="rId2" Type="http://schemas.openxmlformats.org/officeDocument/2006/relationships/image" Target="../media/image86.svg"/><Relationship Id="rId1" Type="http://schemas.openxmlformats.org/officeDocument/2006/relationships/image" Target="../media/image85.png"/><Relationship Id="rId6" Type="http://schemas.openxmlformats.org/officeDocument/2006/relationships/image" Target="../media/image90.sv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svg"/><Relationship Id="rId4" Type="http://schemas.openxmlformats.org/officeDocument/2006/relationships/image" Target="../media/image88.svg"/><Relationship Id="rId9" Type="http://schemas.openxmlformats.org/officeDocument/2006/relationships/image" Target="../media/image93.png"/></Relationships>
</file>

<file path=ppt/diagrams/_rels/drawing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icon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dgm:fillClrLst>
    <dgm:linClrLst meth="repeat">
      <a:schemeClr val="lt1">
        <a:alpha val="0"/>
      </a:schemeClr>
    </dgm:linClrLst>
    <dgm:effectClrLst/>
    <dgm:txLinClrLst/>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71BB39-E19D-4DC6-83B1-884D38EEA574}" type="doc">
      <dgm:prSet loTypeId="urn:microsoft.com/office/officeart/2005/8/layout/pyramid1" loCatId="pyramid" qsTypeId="urn:microsoft.com/office/officeart/2005/8/quickstyle/simple1" qsCatId="simple" csTypeId="urn:microsoft.com/office/officeart/2005/8/colors/colorful4" csCatId="colorful" phldr="1"/>
      <dgm:spPr/>
    </dgm:pt>
    <dgm:pt modelId="{92E90986-0FE9-43CF-AE7D-02E34C20C029}">
      <dgm:prSet phldrT="[Text]" custT="1"/>
      <dgm:spPr>
        <a:solidFill>
          <a:srgbClr val="A22C9C"/>
        </a:solidFill>
      </dgm:spPr>
      <dgm:t>
        <a:bodyPr bIns="182880" anchor="b"/>
        <a:lstStyle/>
        <a:p>
          <a:pPr algn="ctr"/>
          <a:r>
            <a:rPr lang="en-US" sz="2000" dirty="0"/>
            <a:t>Impact</a:t>
          </a:r>
        </a:p>
      </dgm:t>
    </dgm:pt>
    <dgm:pt modelId="{A0D25A7A-339E-467F-B63B-429E59463CCF}" type="parTrans" cxnId="{71E443E9-4CA4-4872-8E80-286EEA7B9A01}">
      <dgm:prSet/>
      <dgm:spPr/>
      <dgm:t>
        <a:bodyPr/>
        <a:lstStyle/>
        <a:p>
          <a:pPr algn="ctr"/>
          <a:endParaRPr lang="en-US" sz="2800"/>
        </a:p>
      </dgm:t>
    </dgm:pt>
    <dgm:pt modelId="{6EA2B399-F696-40CF-A036-F325E78A8F4A}" type="sibTrans" cxnId="{71E443E9-4CA4-4872-8E80-286EEA7B9A01}">
      <dgm:prSet/>
      <dgm:spPr/>
      <dgm:t>
        <a:bodyPr/>
        <a:lstStyle/>
        <a:p>
          <a:pPr algn="ctr"/>
          <a:endParaRPr lang="en-US" sz="2800"/>
        </a:p>
      </dgm:t>
    </dgm:pt>
    <dgm:pt modelId="{22CE9D0D-1CE8-42D5-8EDB-53B4C376965A}">
      <dgm:prSet phldrT="[Text]" custT="1"/>
      <dgm:spPr/>
      <dgm:t>
        <a:bodyPr/>
        <a:lstStyle/>
        <a:p>
          <a:pPr algn="ctr"/>
          <a:r>
            <a:rPr lang="en-US" sz="2000"/>
            <a:t>Behavior</a:t>
          </a:r>
        </a:p>
      </dgm:t>
    </dgm:pt>
    <dgm:pt modelId="{63DDCFEA-9ECB-471A-BF06-75511CEE0E65}" type="parTrans" cxnId="{7B17FBE6-9D44-447B-AE77-7519BEEB1253}">
      <dgm:prSet/>
      <dgm:spPr/>
      <dgm:t>
        <a:bodyPr/>
        <a:lstStyle/>
        <a:p>
          <a:pPr algn="ctr"/>
          <a:endParaRPr lang="en-US" sz="2800"/>
        </a:p>
      </dgm:t>
    </dgm:pt>
    <dgm:pt modelId="{B92E000B-DEF8-4B1D-9C3D-AA37E41D655B}" type="sibTrans" cxnId="{7B17FBE6-9D44-447B-AE77-7519BEEB1253}">
      <dgm:prSet/>
      <dgm:spPr/>
      <dgm:t>
        <a:bodyPr/>
        <a:lstStyle/>
        <a:p>
          <a:pPr algn="ctr"/>
          <a:endParaRPr lang="en-US" sz="2800"/>
        </a:p>
      </dgm:t>
    </dgm:pt>
    <dgm:pt modelId="{ED04EC4E-17E7-4DC2-B53C-FFDF2DBC6860}">
      <dgm:prSet phldrT="[Text]" custT="1"/>
      <dgm:spPr/>
      <dgm:t>
        <a:bodyPr/>
        <a:lstStyle/>
        <a:p>
          <a:pPr algn="ctr"/>
          <a:r>
            <a:rPr lang="en-US" sz="2000"/>
            <a:t>Learning</a:t>
          </a:r>
        </a:p>
      </dgm:t>
    </dgm:pt>
    <dgm:pt modelId="{F668A815-7519-4718-B1C0-D5C107EB4E06}" type="parTrans" cxnId="{458EAAC9-C5E2-48B8-85D4-8F5715FA2A12}">
      <dgm:prSet/>
      <dgm:spPr/>
      <dgm:t>
        <a:bodyPr/>
        <a:lstStyle/>
        <a:p>
          <a:pPr algn="ctr"/>
          <a:endParaRPr lang="en-US" sz="2800"/>
        </a:p>
      </dgm:t>
    </dgm:pt>
    <dgm:pt modelId="{EFADBC44-124E-49B0-8907-937C6D59FF0F}" type="sibTrans" cxnId="{458EAAC9-C5E2-48B8-85D4-8F5715FA2A12}">
      <dgm:prSet/>
      <dgm:spPr/>
      <dgm:t>
        <a:bodyPr/>
        <a:lstStyle/>
        <a:p>
          <a:pPr algn="ctr"/>
          <a:endParaRPr lang="en-US" sz="2800"/>
        </a:p>
      </dgm:t>
    </dgm:pt>
    <dgm:pt modelId="{F06FBBE4-FFE2-46BC-8545-C100335C0262}">
      <dgm:prSet custT="1"/>
      <dgm:spPr/>
      <dgm:t>
        <a:bodyPr/>
        <a:lstStyle/>
        <a:p>
          <a:pPr algn="ctr"/>
          <a:r>
            <a:rPr lang="en-US" sz="2000"/>
            <a:t>Reaction</a:t>
          </a:r>
        </a:p>
      </dgm:t>
    </dgm:pt>
    <dgm:pt modelId="{E99B6271-6393-42E9-8A7F-196A497D8CFC}" type="parTrans" cxnId="{EA107AB2-BD62-4A64-89FE-760D675FE64E}">
      <dgm:prSet/>
      <dgm:spPr/>
      <dgm:t>
        <a:bodyPr/>
        <a:lstStyle/>
        <a:p>
          <a:pPr algn="ctr"/>
          <a:endParaRPr lang="en-US" sz="2800"/>
        </a:p>
      </dgm:t>
    </dgm:pt>
    <dgm:pt modelId="{6F61CDF1-20B1-4159-91FE-590BC2F3CDC5}" type="sibTrans" cxnId="{EA107AB2-BD62-4A64-89FE-760D675FE64E}">
      <dgm:prSet/>
      <dgm:spPr/>
      <dgm:t>
        <a:bodyPr/>
        <a:lstStyle/>
        <a:p>
          <a:pPr algn="ctr"/>
          <a:endParaRPr lang="en-US" sz="2800"/>
        </a:p>
      </dgm:t>
    </dgm:pt>
    <dgm:pt modelId="{BDE2C732-EADB-4E47-BB0F-125ACAC5E04D}" type="pres">
      <dgm:prSet presAssocID="{0171BB39-E19D-4DC6-83B1-884D38EEA574}" presName="Name0" presStyleCnt="0">
        <dgm:presLayoutVars>
          <dgm:dir/>
          <dgm:animLvl val="lvl"/>
          <dgm:resizeHandles val="exact"/>
        </dgm:presLayoutVars>
      </dgm:prSet>
      <dgm:spPr/>
    </dgm:pt>
    <dgm:pt modelId="{6B555031-535B-4C97-AB8C-17A87BEEC498}" type="pres">
      <dgm:prSet presAssocID="{92E90986-0FE9-43CF-AE7D-02E34C20C029}" presName="Name8" presStyleCnt="0"/>
      <dgm:spPr/>
    </dgm:pt>
    <dgm:pt modelId="{5A1D5740-8B8A-45DA-B846-5F8B3A9A9BDF}" type="pres">
      <dgm:prSet presAssocID="{92E90986-0FE9-43CF-AE7D-02E34C20C029}" presName="level" presStyleLbl="node1" presStyleIdx="0" presStyleCnt="4">
        <dgm:presLayoutVars>
          <dgm:chMax val="1"/>
          <dgm:bulletEnabled val="1"/>
        </dgm:presLayoutVars>
      </dgm:prSet>
      <dgm:spPr/>
    </dgm:pt>
    <dgm:pt modelId="{62E1D5C9-5C04-45FE-A545-CD9B7FD5AFC7}" type="pres">
      <dgm:prSet presAssocID="{92E90986-0FE9-43CF-AE7D-02E34C20C029}" presName="levelTx" presStyleLbl="revTx" presStyleIdx="0" presStyleCnt="0">
        <dgm:presLayoutVars>
          <dgm:chMax val="1"/>
          <dgm:bulletEnabled val="1"/>
        </dgm:presLayoutVars>
      </dgm:prSet>
      <dgm:spPr/>
    </dgm:pt>
    <dgm:pt modelId="{4CF9620D-1DB8-4C42-A69D-25A36BCDC9A7}" type="pres">
      <dgm:prSet presAssocID="{22CE9D0D-1CE8-42D5-8EDB-53B4C376965A}" presName="Name8" presStyleCnt="0"/>
      <dgm:spPr/>
    </dgm:pt>
    <dgm:pt modelId="{DDB17975-6F30-48F8-A255-F1A7609F4CFE}" type="pres">
      <dgm:prSet presAssocID="{22CE9D0D-1CE8-42D5-8EDB-53B4C376965A}" presName="level" presStyleLbl="node1" presStyleIdx="1" presStyleCnt="4">
        <dgm:presLayoutVars>
          <dgm:chMax val="1"/>
          <dgm:bulletEnabled val="1"/>
        </dgm:presLayoutVars>
      </dgm:prSet>
      <dgm:spPr/>
    </dgm:pt>
    <dgm:pt modelId="{F2817024-890E-4B7A-B562-4E31620D7BD5}" type="pres">
      <dgm:prSet presAssocID="{22CE9D0D-1CE8-42D5-8EDB-53B4C376965A}" presName="levelTx" presStyleLbl="revTx" presStyleIdx="0" presStyleCnt="0">
        <dgm:presLayoutVars>
          <dgm:chMax val="1"/>
          <dgm:bulletEnabled val="1"/>
        </dgm:presLayoutVars>
      </dgm:prSet>
      <dgm:spPr/>
    </dgm:pt>
    <dgm:pt modelId="{2F0C142E-CA7B-4BDB-91A8-AD44A5A20017}" type="pres">
      <dgm:prSet presAssocID="{ED04EC4E-17E7-4DC2-B53C-FFDF2DBC6860}" presName="Name8" presStyleCnt="0"/>
      <dgm:spPr/>
    </dgm:pt>
    <dgm:pt modelId="{7FAAFE04-6C00-45CF-8704-20E30FDEAD6A}" type="pres">
      <dgm:prSet presAssocID="{ED04EC4E-17E7-4DC2-B53C-FFDF2DBC6860}" presName="level" presStyleLbl="node1" presStyleIdx="2" presStyleCnt="4">
        <dgm:presLayoutVars>
          <dgm:chMax val="1"/>
          <dgm:bulletEnabled val="1"/>
        </dgm:presLayoutVars>
      </dgm:prSet>
      <dgm:spPr/>
    </dgm:pt>
    <dgm:pt modelId="{9600E0D4-966C-4B43-BAC7-15E0BFA905EA}" type="pres">
      <dgm:prSet presAssocID="{ED04EC4E-17E7-4DC2-B53C-FFDF2DBC6860}" presName="levelTx" presStyleLbl="revTx" presStyleIdx="0" presStyleCnt="0">
        <dgm:presLayoutVars>
          <dgm:chMax val="1"/>
          <dgm:bulletEnabled val="1"/>
        </dgm:presLayoutVars>
      </dgm:prSet>
      <dgm:spPr/>
    </dgm:pt>
    <dgm:pt modelId="{4016849B-B671-44DE-9250-4824635308C0}" type="pres">
      <dgm:prSet presAssocID="{F06FBBE4-FFE2-46BC-8545-C100335C0262}" presName="Name8" presStyleCnt="0"/>
      <dgm:spPr/>
    </dgm:pt>
    <dgm:pt modelId="{7E69A85E-15EE-435A-9B97-9EA560C0688E}" type="pres">
      <dgm:prSet presAssocID="{F06FBBE4-FFE2-46BC-8545-C100335C0262}" presName="level" presStyleLbl="node1" presStyleIdx="3" presStyleCnt="4">
        <dgm:presLayoutVars>
          <dgm:chMax val="1"/>
          <dgm:bulletEnabled val="1"/>
        </dgm:presLayoutVars>
      </dgm:prSet>
      <dgm:spPr/>
    </dgm:pt>
    <dgm:pt modelId="{82BDE60E-8A7B-48EB-B57B-03F20ACD0943}" type="pres">
      <dgm:prSet presAssocID="{F06FBBE4-FFE2-46BC-8545-C100335C0262}" presName="levelTx" presStyleLbl="revTx" presStyleIdx="0" presStyleCnt="0">
        <dgm:presLayoutVars>
          <dgm:chMax val="1"/>
          <dgm:bulletEnabled val="1"/>
        </dgm:presLayoutVars>
      </dgm:prSet>
      <dgm:spPr/>
    </dgm:pt>
  </dgm:ptLst>
  <dgm:cxnLst>
    <dgm:cxn modelId="{4002AA13-2C1D-473A-AF5B-92C8C8769D3F}" type="presOf" srcId="{F06FBBE4-FFE2-46BC-8545-C100335C0262}" destId="{82BDE60E-8A7B-48EB-B57B-03F20ACD0943}" srcOrd="1" destOrd="0" presId="urn:microsoft.com/office/officeart/2005/8/layout/pyramid1"/>
    <dgm:cxn modelId="{9643F11F-70FC-4196-9880-6AAF5C8B5E93}" type="presOf" srcId="{F06FBBE4-FFE2-46BC-8545-C100335C0262}" destId="{7E69A85E-15EE-435A-9B97-9EA560C0688E}" srcOrd="0" destOrd="0" presId="urn:microsoft.com/office/officeart/2005/8/layout/pyramid1"/>
    <dgm:cxn modelId="{DF17D721-413E-4430-BA9C-CBE95CA7DC63}" type="presOf" srcId="{22CE9D0D-1CE8-42D5-8EDB-53B4C376965A}" destId="{F2817024-890E-4B7A-B562-4E31620D7BD5}" srcOrd="1" destOrd="0" presId="urn:microsoft.com/office/officeart/2005/8/layout/pyramid1"/>
    <dgm:cxn modelId="{AFC7F43D-C758-48CE-BE99-488343BDB2F2}" type="presOf" srcId="{92E90986-0FE9-43CF-AE7D-02E34C20C029}" destId="{62E1D5C9-5C04-45FE-A545-CD9B7FD5AFC7}" srcOrd="1" destOrd="0" presId="urn:microsoft.com/office/officeart/2005/8/layout/pyramid1"/>
    <dgm:cxn modelId="{78ED1A45-2E6F-4577-B34B-05722CF4ABB1}" type="presOf" srcId="{92E90986-0FE9-43CF-AE7D-02E34C20C029}" destId="{5A1D5740-8B8A-45DA-B846-5F8B3A9A9BDF}" srcOrd="0" destOrd="0" presId="urn:microsoft.com/office/officeart/2005/8/layout/pyramid1"/>
    <dgm:cxn modelId="{B9F85772-1888-4FA0-8B2D-3BB148E0D9A4}" type="presOf" srcId="{ED04EC4E-17E7-4DC2-B53C-FFDF2DBC6860}" destId="{7FAAFE04-6C00-45CF-8704-20E30FDEAD6A}" srcOrd="0" destOrd="0" presId="urn:microsoft.com/office/officeart/2005/8/layout/pyramid1"/>
    <dgm:cxn modelId="{6AD3A883-E4CF-42E9-A8BA-84C8B1D06674}" type="presOf" srcId="{ED04EC4E-17E7-4DC2-B53C-FFDF2DBC6860}" destId="{9600E0D4-966C-4B43-BAC7-15E0BFA905EA}" srcOrd="1" destOrd="0" presId="urn:microsoft.com/office/officeart/2005/8/layout/pyramid1"/>
    <dgm:cxn modelId="{EA107AB2-BD62-4A64-89FE-760D675FE64E}" srcId="{0171BB39-E19D-4DC6-83B1-884D38EEA574}" destId="{F06FBBE4-FFE2-46BC-8545-C100335C0262}" srcOrd="3" destOrd="0" parTransId="{E99B6271-6393-42E9-8A7F-196A497D8CFC}" sibTransId="{6F61CDF1-20B1-4159-91FE-590BC2F3CDC5}"/>
    <dgm:cxn modelId="{A2A798B9-FDD5-4529-A492-98BB4C0EF3C5}" type="presOf" srcId="{22CE9D0D-1CE8-42D5-8EDB-53B4C376965A}" destId="{DDB17975-6F30-48F8-A255-F1A7609F4CFE}" srcOrd="0" destOrd="0" presId="urn:microsoft.com/office/officeart/2005/8/layout/pyramid1"/>
    <dgm:cxn modelId="{458EAAC9-C5E2-48B8-85D4-8F5715FA2A12}" srcId="{0171BB39-E19D-4DC6-83B1-884D38EEA574}" destId="{ED04EC4E-17E7-4DC2-B53C-FFDF2DBC6860}" srcOrd="2" destOrd="0" parTransId="{F668A815-7519-4718-B1C0-D5C107EB4E06}" sibTransId="{EFADBC44-124E-49B0-8907-937C6D59FF0F}"/>
    <dgm:cxn modelId="{7B17FBE6-9D44-447B-AE77-7519BEEB1253}" srcId="{0171BB39-E19D-4DC6-83B1-884D38EEA574}" destId="{22CE9D0D-1CE8-42D5-8EDB-53B4C376965A}" srcOrd="1" destOrd="0" parTransId="{63DDCFEA-9ECB-471A-BF06-75511CEE0E65}" sibTransId="{B92E000B-DEF8-4B1D-9C3D-AA37E41D655B}"/>
    <dgm:cxn modelId="{094C2CE8-9562-414A-A411-39A75B3017FF}" type="presOf" srcId="{0171BB39-E19D-4DC6-83B1-884D38EEA574}" destId="{BDE2C732-EADB-4E47-BB0F-125ACAC5E04D}" srcOrd="0" destOrd="0" presId="urn:microsoft.com/office/officeart/2005/8/layout/pyramid1"/>
    <dgm:cxn modelId="{71E443E9-4CA4-4872-8E80-286EEA7B9A01}" srcId="{0171BB39-E19D-4DC6-83B1-884D38EEA574}" destId="{92E90986-0FE9-43CF-AE7D-02E34C20C029}" srcOrd="0" destOrd="0" parTransId="{A0D25A7A-339E-467F-B63B-429E59463CCF}" sibTransId="{6EA2B399-F696-40CF-A036-F325E78A8F4A}"/>
    <dgm:cxn modelId="{EE307DC7-030B-4B76-9C83-A1F8B1D94492}" type="presParOf" srcId="{BDE2C732-EADB-4E47-BB0F-125ACAC5E04D}" destId="{6B555031-535B-4C97-AB8C-17A87BEEC498}" srcOrd="0" destOrd="0" presId="urn:microsoft.com/office/officeart/2005/8/layout/pyramid1"/>
    <dgm:cxn modelId="{900FF303-415E-4E48-8FEC-99812F7EB1F8}" type="presParOf" srcId="{6B555031-535B-4C97-AB8C-17A87BEEC498}" destId="{5A1D5740-8B8A-45DA-B846-5F8B3A9A9BDF}" srcOrd="0" destOrd="0" presId="urn:microsoft.com/office/officeart/2005/8/layout/pyramid1"/>
    <dgm:cxn modelId="{8AD980EC-657D-439B-9879-4D3A4990BACE}" type="presParOf" srcId="{6B555031-535B-4C97-AB8C-17A87BEEC498}" destId="{62E1D5C9-5C04-45FE-A545-CD9B7FD5AFC7}" srcOrd="1" destOrd="0" presId="urn:microsoft.com/office/officeart/2005/8/layout/pyramid1"/>
    <dgm:cxn modelId="{1877B09D-AC91-4543-9A4C-C6AA5105A7E7}" type="presParOf" srcId="{BDE2C732-EADB-4E47-BB0F-125ACAC5E04D}" destId="{4CF9620D-1DB8-4C42-A69D-25A36BCDC9A7}" srcOrd="1" destOrd="0" presId="urn:microsoft.com/office/officeart/2005/8/layout/pyramid1"/>
    <dgm:cxn modelId="{72E40F63-7B67-428C-90DF-06FDB9448B1B}" type="presParOf" srcId="{4CF9620D-1DB8-4C42-A69D-25A36BCDC9A7}" destId="{DDB17975-6F30-48F8-A255-F1A7609F4CFE}" srcOrd="0" destOrd="0" presId="urn:microsoft.com/office/officeart/2005/8/layout/pyramid1"/>
    <dgm:cxn modelId="{B1CBF2DF-1DCD-4C61-9DD3-6A6934364E27}" type="presParOf" srcId="{4CF9620D-1DB8-4C42-A69D-25A36BCDC9A7}" destId="{F2817024-890E-4B7A-B562-4E31620D7BD5}" srcOrd="1" destOrd="0" presId="urn:microsoft.com/office/officeart/2005/8/layout/pyramid1"/>
    <dgm:cxn modelId="{012FA068-8528-4AFD-83EF-510AD130910D}" type="presParOf" srcId="{BDE2C732-EADB-4E47-BB0F-125ACAC5E04D}" destId="{2F0C142E-CA7B-4BDB-91A8-AD44A5A20017}" srcOrd="2" destOrd="0" presId="urn:microsoft.com/office/officeart/2005/8/layout/pyramid1"/>
    <dgm:cxn modelId="{F2375496-6DD1-4D2F-B441-C2E03361AFBA}" type="presParOf" srcId="{2F0C142E-CA7B-4BDB-91A8-AD44A5A20017}" destId="{7FAAFE04-6C00-45CF-8704-20E30FDEAD6A}" srcOrd="0" destOrd="0" presId="urn:microsoft.com/office/officeart/2005/8/layout/pyramid1"/>
    <dgm:cxn modelId="{1E5104EA-2DA5-42A7-BAD0-1ED577BB98D3}" type="presParOf" srcId="{2F0C142E-CA7B-4BDB-91A8-AD44A5A20017}" destId="{9600E0D4-966C-4B43-BAC7-15E0BFA905EA}" srcOrd="1" destOrd="0" presId="urn:microsoft.com/office/officeart/2005/8/layout/pyramid1"/>
    <dgm:cxn modelId="{93B6D0D1-FD3D-45FC-96B7-DAE8E9E35E4E}" type="presParOf" srcId="{BDE2C732-EADB-4E47-BB0F-125ACAC5E04D}" destId="{4016849B-B671-44DE-9250-4824635308C0}" srcOrd="3" destOrd="0" presId="urn:microsoft.com/office/officeart/2005/8/layout/pyramid1"/>
    <dgm:cxn modelId="{AA23498B-C53F-474F-B78D-02E4FE33EB36}" type="presParOf" srcId="{4016849B-B671-44DE-9250-4824635308C0}" destId="{7E69A85E-15EE-435A-9B97-9EA560C0688E}" srcOrd="0" destOrd="0" presId="urn:microsoft.com/office/officeart/2005/8/layout/pyramid1"/>
    <dgm:cxn modelId="{BF8BF544-2AA3-46FA-AA05-EC745957971F}" type="presParOf" srcId="{4016849B-B671-44DE-9250-4824635308C0}" destId="{82BDE60E-8A7B-48EB-B57B-03F20ACD0943}"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995E75F-982A-4739-A895-42E2EB84CC84}" type="doc">
      <dgm:prSet loTypeId="urn:microsoft.com/office/officeart/2018/5/layout/IconCircleLabelList" loCatId="icon" qsTypeId="urn:microsoft.com/office/officeart/2005/8/quickstyle/simple1" qsCatId="simple" csTypeId="urn:microsoft.com/office/officeart/2018/5/colors/Iconchunking_neutralicon_accent2_2" csCatId="accent2" phldr="1"/>
      <dgm:spPr/>
      <dgm:t>
        <a:bodyPr/>
        <a:lstStyle/>
        <a:p>
          <a:endParaRPr lang="en-US"/>
        </a:p>
      </dgm:t>
    </dgm:pt>
    <dgm:pt modelId="{DBACDF99-24F9-47E6-8C5E-C06857E5A041}">
      <dgm:prSet/>
      <dgm:spPr/>
      <dgm:t>
        <a:bodyPr/>
        <a:lstStyle/>
        <a:p>
          <a:pPr>
            <a:defRPr cap="all"/>
          </a:pPr>
          <a:r>
            <a:rPr lang="en-US" dirty="0"/>
            <a:t>Email</a:t>
          </a:r>
        </a:p>
        <a:p>
          <a:pPr>
            <a:defRPr cap="all"/>
          </a:pPr>
          <a:r>
            <a:rPr lang="en-US" dirty="0"/>
            <a:t>Identified stakeholders</a:t>
          </a:r>
        </a:p>
      </dgm:t>
    </dgm:pt>
    <dgm:pt modelId="{4B37D100-FCA6-4385-A6BA-3F50B4A128BA}" type="parTrans" cxnId="{EE1DC9DE-1771-44CC-90F0-F67315986047}">
      <dgm:prSet/>
      <dgm:spPr/>
      <dgm:t>
        <a:bodyPr/>
        <a:lstStyle/>
        <a:p>
          <a:endParaRPr lang="en-US"/>
        </a:p>
      </dgm:t>
    </dgm:pt>
    <dgm:pt modelId="{CCF0F4E0-6EC4-4222-87E6-D06F416A3EC5}" type="sibTrans" cxnId="{EE1DC9DE-1771-44CC-90F0-F67315986047}">
      <dgm:prSet/>
      <dgm:spPr/>
      <dgm:t>
        <a:bodyPr/>
        <a:lstStyle/>
        <a:p>
          <a:endParaRPr lang="en-US"/>
        </a:p>
      </dgm:t>
    </dgm:pt>
    <dgm:pt modelId="{F69A6C6C-853F-46C5-8300-8190B3893F2E}">
      <dgm:prSet/>
      <dgm:spPr/>
      <dgm:t>
        <a:bodyPr/>
        <a:lstStyle/>
        <a:p>
          <a:pPr>
            <a:defRPr cap="all"/>
          </a:pPr>
          <a:r>
            <a:rPr lang="en-US" dirty="0"/>
            <a:t>Social</a:t>
          </a:r>
        </a:p>
        <a:p>
          <a:pPr>
            <a:defRPr cap="all"/>
          </a:pPr>
          <a:r>
            <a:rPr lang="en-US" dirty="0"/>
            <a:t>General Audience </a:t>
          </a:r>
        </a:p>
      </dgm:t>
    </dgm:pt>
    <dgm:pt modelId="{D9029EA1-457C-47E7-9A86-C114F34F25BC}" type="parTrans" cxnId="{1D9EFEC9-CCB5-4A36-BCFD-B9C803341BC7}">
      <dgm:prSet/>
      <dgm:spPr/>
      <dgm:t>
        <a:bodyPr/>
        <a:lstStyle/>
        <a:p>
          <a:endParaRPr lang="en-US"/>
        </a:p>
      </dgm:t>
    </dgm:pt>
    <dgm:pt modelId="{A13D5452-F8DE-4826-B815-49B0F6194477}" type="sibTrans" cxnId="{1D9EFEC9-CCB5-4A36-BCFD-B9C803341BC7}">
      <dgm:prSet/>
      <dgm:spPr/>
      <dgm:t>
        <a:bodyPr/>
        <a:lstStyle/>
        <a:p>
          <a:endParaRPr lang="en-US"/>
        </a:p>
      </dgm:t>
    </dgm:pt>
    <dgm:pt modelId="{9104F34D-88F1-40B5-86A5-503425C566CF}">
      <dgm:prSet/>
      <dgm:spPr/>
      <dgm:t>
        <a:bodyPr/>
        <a:lstStyle/>
        <a:p>
          <a:pPr>
            <a:defRPr cap="all"/>
          </a:pPr>
          <a:r>
            <a:rPr lang="en-US" dirty="0"/>
            <a:t>In-person responses (events , Interviews and focus groups)</a:t>
          </a:r>
        </a:p>
      </dgm:t>
    </dgm:pt>
    <dgm:pt modelId="{CAA17DE7-0BBB-43CB-B982-B9C74CAED762}" type="parTrans" cxnId="{B5522A08-DB81-41B6-8EE0-452596533D0B}">
      <dgm:prSet/>
      <dgm:spPr/>
      <dgm:t>
        <a:bodyPr/>
        <a:lstStyle/>
        <a:p>
          <a:endParaRPr lang="en-US"/>
        </a:p>
      </dgm:t>
    </dgm:pt>
    <dgm:pt modelId="{2DE41AD6-9B9B-44A1-8C4F-ADD593F612B1}" type="sibTrans" cxnId="{B5522A08-DB81-41B6-8EE0-452596533D0B}">
      <dgm:prSet/>
      <dgm:spPr/>
      <dgm:t>
        <a:bodyPr/>
        <a:lstStyle/>
        <a:p>
          <a:endParaRPr lang="en-US"/>
        </a:p>
      </dgm:t>
    </dgm:pt>
    <dgm:pt modelId="{95544BEB-660C-43B5-926F-9B2BC4A779ED}" type="pres">
      <dgm:prSet presAssocID="{4995E75F-982A-4739-A895-42E2EB84CC84}" presName="root" presStyleCnt="0">
        <dgm:presLayoutVars>
          <dgm:dir/>
          <dgm:resizeHandles val="exact"/>
        </dgm:presLayoutVars>
      </dgm:prSet>
      <dgm:spPr/>
    </dgm:pt>
    <dgm:pt modelId="{12CD4297-53F3-4BC0-99C7-3CABACD607C8}" type="pres">
      <dgm:prSet presAssocID="{DBACDF99-24F9-47E6-8C5E-C06857E5A041}" presName="compNode" presStyleCnt="0"/>
      <dgm:spPr/>
    </dgm:pt>
    <dgm:pt modelId="{AC3559DC-FFFC-4E7A-804F-4E0872D4D5A6}" type="pres">
      <dgm:prSet presAssocID="{DBACDF99-24F9-47E6-8C5E-C06857E5A041}" presName="iconBgRect" presStyleLbl="bgShp" presStyleIdx="0" presStyleCnt="3"/>
      <dgm:spPr/>
    </dgm:pt>
    <dgm:pt modelId="{86870CCD-41E2-45BE-992D-9654EB9993AC}" type="pres">
      <dgm:prSet presAssocID="{DBACDF99-24F9-47E6-8C5E-C06857E5A04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mail"/>
        </a:ext>
      </dgm:extLst>
    </dgm:pt>
    <dgm:pt modelId="{29C8B5BC-AAEF-4DA5-91D6-9C07ECB78A2C}" type="pres">
      <dgm:prSet presAssocID="{DBACDF99-24F9-47E6-8C5E-C06857E5A041}" presName="spaceRect" presStyleCnt="0"/>
      <dgm:spPr/>
    </dgm:pt>
    <dgm:pt modelId="{F7E1700C-E270-40D6-B072-913EA584BA16}" type="pres">
      <dgm:prSet presAssocID="{DBACDF99-24F9-47E6-8C5E-C06857E5A041}" presName="textRect" presStyleLbl="revTx" presStyleIdx="0" presStyleCnt="3">
        <dgm:presLayoutVars>
          <dgm:chMax val="1"/>
          <dgm:chPref val="1"/>
        </dgm:presLayoutVars>
      </dgm:prSet>
      <dgm:spPr/>
    </dgm:pt>
    <dgm:pt modelId="{517FAD35-4EFC-48DA-A323-E42F00E34614}" type="pres">
      <dgm:prSet presAssocID="{CCF0F4E0-6EC4-4222-87E6-D06F416A3EC5}" presName="sibTrans" presStyleCnt="0"/>
      <dgm:spPr/>
    </dgm:pt>
    <dgm:pt modelId="{9360196E-F976-4482-A449-4E1AD791328F}" type="pres">
      <dgm:prSet presAssocID="{F69A6C6C-853F-46C5-8300-8190B3893F2E}" presName="compNode" presStyleCnt="0"/>
      <dgm:spPr/>
    </dgm:pt>
    <dgm:pt modelId="{F22B6898-18FC-4E25-97E9-519C8D0E73E2}" type="pres">
      <dgm:prSet presAssocID="{F69A6C6C-853F-46C5-8300-8190B3893F2E}" presName="iconBgRect" presStyleLbl="bgShp" presStyleIdx="1" presStyleCnt="3"/>
      <dgm:spPr/>
    </dgm:pt>
    <dgm:pt modelId="{C65554F0-6FB4-4758-B2C6-27ABF800AD42}" type="pres">
      <dgm:prSet presAssocID="{F69A6C6C-853F-46C5-8300-8190B3893F2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ocial Network"/>
        </a:ext>
      </dgm:extLst>
    </dgm:pt>
    <dgm:pt modelId="{48E67CAF-9674-4FFB-83FB-D7E3CDEB49A1}" type="pres">
      <dgm:prSet presAssocID="{F69A6C6C-853F-46C5-8300-8190B3893F2E}" presName="spaceRect" presStyleCnt="0"/>
      <dgm:spPr/>
    </dgm:pt>
    <dgm:pt modelId="{03C32944-63D1-4561-9C81-1EDC71582E49}" type="pres">
      <dgm:prSet presAssocID="{F69A6C6C-853F-46C5-8300-8190B3893F2E}" presName="textRect" presStyleLbl="revTx" presStyleIdx="1" presStyleCnt="3">
        <dgm:presLayoutVars>
          <dgm:chMax val="1"/>
          <dgm:chPref val="1"/>
        </dgm:presLayoutVars>
      </dgm:prSet>
      <dgm:spPr/>
    </dgm:pt>
    <dgm:pt modelId="{40B4A410-FB93-40FB-8EBD-7543FAC68B6B}" type="pres">
      <dgm:prSet presAssocID="{A13D5452-F8DE-4826-B815-49B0F6194477}" presName="sibTrans" presStyleCnt="0"/>
      <dgm:spPr/>
    </dgm:pt>
    <dgm:pt modelId="{196CCDA5-784C-4E8A-A61A-820A97BAA524}" type="pres">
      <dgm:prSet presAssocID="{9104F34D-88F1-40B5-86A5-503425C566CF}" presName="compNode" presStyleCnt="0"/>
      <dgm:spPr/>
    </dgm:pt>
    <dgm:pt modelId="{E0858D54-67A3-48B6-AFA7-051817B24312}" type="pres">
      <dgm:prSet presAssocID="{9104F34D-88F1-40B5-86A5-503425C566CF}" presName="iconBgRect" presStyleLbl="bgShp" presStyleIdx="2" presStyleCnt="3"/>
      <dgm:spPr/>
    </dgm:pt>
    <dgm:pt modelId="{0C989744-D00B-4F23-9E33-E8856F7FFD95}" type="pres">
      <dgm:prSet presAssocID="{9104F34D-88F1-40B5-86A5-503425C566C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arget Audience"/>
        </a:ext>
      </dgm:extLst>
    </dgm:pt>
    <dgm:pt modelId="{DF76BECB-BEE4-46A6-A008-AF99EBEC9821}" type="pres">
      <dgm:prSet presAssocID="{9104F34D-88F1-40B5-86A5-503425C566CF}" presName="spaceRect" presStyleCnt="0"/>
      <dgm:spPr/>
    </dgm:pt>
    <dgm:pt modelId="{DD2716A1-1849-4874-B67E-E125A5E72695}" type="pres">
      <dgm:prSet presAssocID="{9104F34D-88F1-40B5-86A5-503425C566CF}" presName="textRect" presStyleLbl="revTx" presStyleIdx="2" presStyleCnt="3">
        <dgm:presLayoutVars>
          <dgm:chMax val="1"/>
          <dgm:chPref val="1"/>
        </dgm:presLayoutVars>
      </dgm:prSet>
      <dgm:spPr/>
    </dgm:pt>
  </dgm:ptLst>
  <dgm:cxnLst>
    <dgm:cxn modelId="{B5522A08-DB81-41B6-8EE0-452596533D0B}" srcId="{4995E75F-982A-4739-A895-42E2EB84CC84}" destId="{9104F34D-88F1-40B5-86A5-503425C566CF}" srcOrd="2" destOrd="0" parTransId="{CAA17DE7-0BBB-43CB-B982-B9C74CAED762}" sibTransId="{2DE41AD6-9B9B-44A1-8C4F-ADD593F612B1}"/>
    <dgm:cxn modelId="{2C85A310-3BC2-4174-8DE1-93A1D2FB1C0C}" type="presOf" srcId="{F69A6C6C-853F-46C5-8300-8190B3893F2E}" destId="{03C32944-63D1-4561-9C81-1EDC71582E49}" srcOrd="0" destOrd="0" presId="urn:microsoft.com/office/officeart/2018/5/layout/IconCircleLabelList"/>
    <dgm:cxn modelId="{B87DAB63-B5E5-47E0-A9A9-870A555FBF47}" type="presOf" srcId="{4995E75F-982A-4739-A895-42E2EB84CC84}" destId="{95544BEB-660C-43B5-926F-9B2BC4A779ED}" srcOrd="0" destOrd="0" presId="urn:microsoft.com/office/officeart/2018/5/layout/IconCircleLabelList"/>
    <dgm:cxn modelId="{1D9EFEC9-CCB5-4A36-BCFD-B9C803341BC7}" srcId="{4995E75F-982A-4739-A895-42E2EB84CC84}" destId="{F69A6C6C-853F-46C5-8300-8190B3893F2E}" srcOrd="1" destOrd="0" parTransId="{D9029EA1-457C-47E7-9A86-C114F34F25BC}" sibTransId="{A13D5452-F8DE-4826-B815-49B0F6194477}"/>
    <dgm:cxn modelId="{484A33D4-86FD-4C5F-B5BA-E9FA1D252ECA}" type="presOf" srcId="{9104F34D-88F1-40B5-86A5-503425C566CF}" destId="{DD2716A1-1849-4874-B67E-E125A5E72695}" srcOrd="0" destOrd="0" presId="urn:microsoft.com/office/officeart/2018/5/layout/IconCircleLabelList"/>
    <dgm:cxn modelId="{EE1DC9DE-1771-44CC-90F0-F67315986047}" srcId="{4995E75F-982A-4739-A895-42E2EB84CC84}" destId="{DBACDF99-24F9-47E6-8C5E-C06857E5A041}" srcOrd="0" destOrd="0" parTransId="{4B37D100-FCA6-4385-A6BA-3F50B4A128BA}" sibTransId="{CCF0F4E0-6EC4-4222-87E6-D06F416A3EC5}"/>
    <dgm:cxn modelId="{E99911E4-DA7F-4FC6-9E11-A090F4415FE4}" type="presOf" srcId="{DBACDF99-24F9-47E6-8C5E-C06857E5A041}" destId="{F7E1700C-E270-40D6-B072-913EA584BA16}" srcOrd="0" destOrd="0" presId="urn:microsoft.com/office/officeart/2018/5/layout/IconCircleLabelList"/>
    <dgm:cxn modelId="{09838CE0-EF9A-4ACB-B814-B90E2DC8CC4E}" type="presParOf" srcId="{95544BEB-660C-43B5-926F-9B2BC4A779ED}" destId="{12CD4297-53F3-4BC0-99C7-3CABACD607C8}" srcOrd="0" destOrd="0" presId="urn:microsoft.com/office/officeart/2018/5/layout/IconCircleLabelList"/>
    <dgm:cxn modelId="{73F70F3B-4C72-4577-B818-6531D10DEEA6}" type="presParOf" srcId="{12CD4297-53F3-4BC0-99C7-3CABACD607C8}" destId="{AC3559DC-FFFC-4E7A-804F-4E0872D4D5A6}" srcOrd="0" destOrd="0" presId="urn:microsoft.com/office/officeart/2018/5/layout/IconCircleLabelList"/>
    <dgm:cxn modelId="{984564B3-D98E-4D71-BD19-3A375D664C58}" type="presParOf" srcId="{12CD4297-53F3-4BC0-99C7-3CABACD607C8}" destId="{86870CCD-41E2-45BE-992D-9654EB9993AC}" srcOrd="1" destOrd="0" presId="urn:microsoft.com/office/officeart/2018/5/layout/IconCircleLabelList"/>
    <dgm:cxn modelId="{A260293A-330B-45D5-93D6-2B0C9E3F96B9}" type="presParOf" srcId="{12CD4297-53F3-4BC0-99C7-3CABACD607C8}" destId="{29C8B5BC-AAEF-4DA5-91D6-9C07ECB78A2C}" srcOrd="2" destOrd="0" presId="urn:microsoft.com/office/officeart/2018/5/layout/IconCircleLabelList"/>
    <dgm:cxn modelId="{9722265F-F2D6-4E4F-80C1-C39D179A7017}" type="presParOf" srcId="{12CD4297-53F3-4BC0-99C7-3CABACD607C8}" destId="{F7E1700C-E270-40D6-B072-913EA584BA16}" srcOrd="3" destOrd="0" presId="urn:microsoft.com/office/officeart/2018/5/layout/IconCircleLabelList"/>
    <dgm:cxn modelId="{59DDE2B1-22A3-4EB1-AE7F-1821E5CB6F93}" type="presParOf" srcId="{95544BEB-660C-43B5-926F-9B2BC4A779ED}" destId="{517FAD35-4EFC-48DA-A323-E42F00E34614}" srcOrd="1" destOrd="0" presId="urn:microsoft.com/office/officeart/2018/5/layout/IconCircleLabelList"/>
    <dgm:cxn modelId="{46C51E93-38FE-4B2E-B572-F442CEC93573}" type="presParOf" srcId="{95544BEB-660C-43B5-926F-9B2BC4A779ED}" destId="{9360196E-F976-4482-A449-4E1AD791328F}" srcOrd="2" destOrd="0" presId="urn:microsoft.com/office/officeart/2018/5/layout/IconCircleLabelList"/>
    <dgm:cxn modelId="{65F10C02-ACC6-4221-B3BD-16D9C1239F5C}" type="presParOf" srcId="{9360196E-F976-4482-A449-4E1AD791328F}" destId="{F22B6898-18FC-4E25-97E9-519C8D0E73E2}" srcOrd="0" destOrd="0" presId="urn:microsoft.com/office/officeart/2018/5/layout/IconCircleLabelList"/>
    <dgm:cxn modelId="{59F47426-61E3-4310-A347-1456201537DF}" type="presParOf" srcId="{9360196E-F976-4482-A449-4E1AD791328F}" destId="{C65554F0-6FB4-4758-B2C6-27ABF800AD42}" srcOrd="1" destOrd="0" presId="urn:microsoft.com/office/officeart/2018/5/layout/IconCircleLabelList"/>
    <dgm:cxn modelId="{5C94A306-15F9-4279-9A6F-EB6F47C6860B}" type="presParOf" srcId="{9360196E-F976-4482-A449-4E1AD791328F}" destId="{48E67CAF-9674-4FFB-83FB-D7E3CDEB49A1}" srcOrd="2" destOrd="0" presId="urn:microsoft.com/office/officeart/2018/5/layout/IconCircleLabelList"/>
    <dgm:cxn modelId="{98743C05-B348-4E70-8C1C-235DFAB837D4}" type="presParOf" srcId="{9360196E-F976-4482-A449-4E1AD791328F}" destId="{03C32944-63D1-4561-9C81-1EDC71582E49}" srcOrd="3" destOrd="0" presId="urn:microsoft.com/office/officeart/2018/5/layout/IconCircleLabelList"/>
    <dgm:cxn modelId="{46CEA0FE-2ED9-466D-A5D0-3A3F08F8FCAC}" type="presParOf" srcId="{95544BEB-660C-43B5-926F-9B2BC4A779ED}" destId="{40B4A410-FB93-40FB-8EBD-7543FAC68B6B}" srcOrd="3" destOrd="0" presId="urn:microsoft.com/office/officeart/2018/5/layout/IconCircleLabelList"/>
    <dgm:cxn modelId="{A9E22E2E-A74D-44AB-99AE-3E6698BC0974}" type="presParOf" srcId="{95544BEB-660C-43B5-926F-9B2BC4A779ED}" destId="{196CCDA5-784C-4E8A-A61A-820A97BAA524}" srcOrd="4" destOrd="0" presId="urn:microsoft.com/office/officeart/2018/5/layout/IconCircleLabelList"/>
    <dgm:cxn modelId="{0280D5AB-7867-44F9-AA81-9C370D9F07FE}" type="presParOf" srcId="{196CCDA5-784C-4E8A-A61A-820A97BAA524}" destId="{E0858D54-67A3-48B6-AFA7-051817B24312}" srcOrd="0" destOrd="0" presId="urn:microsoft.com/office/officeart/2018/5/layout/IconCircleLabelList"/>
    <dgm:cxn modelId="{5072F5DB-36AB-46B2-BD1B-4DF38C76B2E4}" type="presParOf" srcId="{196CCDA5-784C-4E8A-A61A-820A97BAA524}" destId="{0C989744-D00B-4F23-9E33-E8856F7FFD95}" srcOrd="1" destOrd="0" presId="urn:microsoft.com/office/officeart/2018/5/layout/IconCircleLabelList"/>
    <dgm:cxn modelId="{96C48E84-198E-4DFD-99F7-709F522E8E36}" type="presParOf" srcId="{196CCDA5-784C-4E8A-A61A-820A97BAA524}" destId="{DF76BECB-BEE4-46A6-A008-AF99EBEC9821}" srcOrd="2" destOrd="0" presId="urn:microsoft.com/office/officeart/2018/5/layout/IconCircleLabelList"/>
    <dgm:cxn modelId="{A787FAAA-A2BD-4D06-BB71-EDF709F66A4C}" type="presParOf" srcId="{196CCDA5-784C-4E8A-A61A-820A97BAA524}" destId="{DD2716A1-1849-4874-B67E-E125A5E72695}"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DD34316-5AAA-4CB4-83A5-397DF421961F}"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9E79505-A3B0-4161-83B9-4C44D07755A8}">
      <dgm:prSet/>
      <dgm:spPr/>
      <dgm:t>
        <a:bodyPr/>
        <a:lstStyle/>
        <a:p>
          <a:pPr>
            <a:lnSpc>
              <a:spcPct val="100000"/>
            </a:lnSpc>
            <a:defRPr cap="all"/>
          </a:pPr>
          <a:r>
            <a:rPr lang="en-US"/>
            <a:t>Evaluation approaches  ( listen and observe)</a:t>
          </a:r>
        </a:p>
      </dgm:t>
    </dgm:pt>
    <dgm:pt modelId="{4603D949-70F9-41B9-B0A5-7E4A2C6B97C3}" type="parTrans" cxnId="{F1C1EE48-9178-4B46-9F51-E851E9A1C5C1}">
      <dgm:prSet/>
      <dgm:spPr/>
      <dgm:t>
        <a:bodyPr/>
        <a:lstStyle/>
        <a:p>
          <a:endParaRPr lang="en-US" sz="2400"/>
        </a:p>
      </dgm:t>
    </dgm:pt>
    <dgm:pt modelId="{53CB681B-1C6A-4338-B4FD-A17A93276C66}" type="sibTrans" cxnId="{F1C1EE48-9178-4B46-9F51-E851E9A1C5C1}">
      <dgm:prSet/>
      <dgm:spPr/>
      <dgm:t>
        <a:bodyPr/>
        <a:lstStyle/>
        <a:p>
          <a:endParaRPr lang="en-US"/>
        </a:p>
      </dgm:t>
    </dgm:pt>
    <dgm:pt modelId="{930823FA-D392-4091-9D92-2FCF1276CB61}">
      <dgm:prSet/>
      <dgm:spPr/>
      <dgm:t>
        <a:bodyPr/>
        <a:lstStyle/>
        <a:p>
          <a:pPr>
            <a:lnSpc>
              <a:spcPct val="100000"/>
            </a:lnSpc>
            <a:defRPr cap="all"/>
          </a:pPr>
          <a:r>
            <a:rPr lang="en-US"/>
            <a:t>Solicit Feedback</a:t>
          </a:r>
        </a:p>
      </dgm:t>
    </dgm:pt>
    <dgm:pt modelId="{7FFEA1C7-A975-42FD-A1D7-44FF927B0CAA}" type="parTrans" cxnId="{5A6E30A9-158B-4B09-8341-75B5CB621361}">
      <dgm:prSet/>
      <dgm:spPr/>
      <dgm:t>
        <a:bodyPr/>
        <a:lstStyle/>
        <a:p>
          <a:endParaRPr lang="en-US" sz="2400"/>
        </a:p>
      </dgm:t>
    </dgm:pt>
    <dgm:pt modelId="{A5B751B9-FB55-4DFF-BE6B-CD5AFD16C622}" type="sibTrans" cxnId="{5A6E30A9-158B-4B09-8341-75B5CB621361}">
      <dgm:prSet/>
      <dgm:spPr/>
      <dgm:t>
        <a:bodyPr/>
        <a:lstStyle/>
        <a:p>
          <a:endParaRPr lang="en-US"/>
        </a:p>
      </dgm:t>
    </dgm:pt>
    <dgm:pt modelId="{601D3688-BE42-443E-BEF1-92FB6CEFCD93}">
      <dgm:prSet/>
      <dgm:spPr/>
      <dgm:t>
        <a:bodyPr/>
        <a:lstStyle/>
        <a:p>
          <a:pPr>
            <a:lnSpc>
              <a:spcPct val="100000"/>
            </a:lnSpc>
            <a:defRPr cap="all"/>
          </a:pPr>
          <a:r>
            <a:rPr lang="en-US"/>
            <a:t>Analyze data and information</a:t>
          </a:r>
        </a:p>
      </dgm:t>
    </dgm:pt>
    <dgm:pt modelId="{795D95AB-2F55-41C4-B644-1162277BD92F}" type="parTrans" cxnId="{638E2F5F-E932-48BB-8BDA-27C787E47FAB}">
      <dgm:prSet/>
      <dgm:spPr/>
      <dgm:t>
        <a:bodyPr/>
        <a:lstStyle/>
        <a:p>
          <a:endParaRPr lang="en-US" sz="2400"/>
        </a:p>
      </dgm:t>
    </dgm:pt>
    <dgm:pt modelId="{AD9662D3-B9C9-4D06-86F1-BDE43F91D462}" type="sibTrans" cxnId="{638E2F5F-E932-48BB-8BDA-27C787E47FAB}">
      <dgm:prSet/>
      <dgm:spPr/>
      <dgm:t>
        <a:bodyPr/>
        <a:lstStyle/>
        <a:p>
          <a:endParaRPr lang="en-US"/>
        </a:p>
      </dgm:t>
    </dgm:pt>
    <dgm:pt modelId="{E6D0B701-6E06-4D33-BDC4-C220B3725182}">
      <dgm:prSet/>
      <dgm:spPr/>
      <dgm:t>
        <a:bodyPr/>
        <a:lstStyle/>
        <a:p>
          <a:pPr>
            <a:lnSpc>
              <a:spcPct val="100000"/>
            </a:lnSpc>
            <a:defRPr cap="all"/>
          </a:pPr>
          <a:r>
            <a:rPr lang="en-US"/>
            <a:t>Prioritize </a:t>
          </a:r>
        </a:p>
      </dgm:t>
    </dgm:pt>
    <dgm:pt modelId="{9E92081A-1D3C-4FB6-8E69-346A41274F54}" type="parTrans" cxnId="{7A81F896-F3D6-4C7D-B9F9-939B0A9DFDFC}">
      <dgm:prSet/>
      <dgm:spPr/>
      <dgm:t>
        <a:bodyPr/>
        <a:lstStyle/>
        <a:p>
          <a:endParaRPr lang="en-US" sz="2400"/>
        </a:p>
      </dgm:t>
    </dgm:pt>
    <dgm:pt modelId="{42D0F971-1453-426C-A88C-6EE0DAB00703}" type="sibTrans" cxnId="{7A81F896-F3D6-4C7D-B9F9-939B0A9DFDFC}">
      <dgm:prSet/>
      <dgm:spPr/>
      <dgm:t>
        <a:bodyPr/>
        <a:lstStyle/>
        <a:p>
          <a:endParaRPr lang="en-US"/>
        </a:p>
      </dgm:t>
    </dgm:pt>
    <dgm:pt modelId="{FFA26F5B-5259-495F-B3D1-23C5DB869961}">
      <dgm:prSet/>
      <dgm:spPr/>
      <dgm:t>
        <a:bodyPr/>
        <a:lstStyle/>
        <a:p>
          <a:pPr>
            <a:lnSpc>
              <a:spcPct val="100000"/>
            </a:lnSpc>
            <a:defRPr cap="all"/>
          </a:pPr>
          <a:r>
            <a:rPr lang="en-US"/>
            <a:t>Implement </a:t>
          </a:r>
        </a:p>
      </dgm:t>
    </dgm:pt>
    <dgm:pt modelId="{5B7382A6-7330-4C21-8E13-9F9BD6DCACE3}" type="parTrans" cxnId="{67649EFE-44F0-4985-AC43-E80B262EA66D}">
      <dgm:prSet/>
      <dgm:spPr/>
      <dgm:t>
        <a:bodyPr/>
        <a:lstStyle/>
        <a:p>
          <a:endParaRPr lang="en-US" sz="2400"/>
        </a:p>
      </dgm:t>
    </dgm:pt>
    <dgm:pt modelId="{A444DE05-9DC2-42B7-A6C7-A46F09B99E07}" type="sibTrans" cxnId="{67649EFE-44F0-4985-AC43-E80B262EA66D}">
      <dgm:prSet/>
      <dgm:spPr/>
      <dgm:t>
        <a:bodyPr/>
        <a:lstStyle/>
        <a:p>
          <a:endParaRPr lang="en-US"/>
        </a:p>
      </dgm:t>
    </dgm:pt>
    <dgm:pt modelId="{218AED86-6D0D-4E19-8B02-A57C79FB5CEE}">
      <dgm:prSet/>
      <dgm:spPr/>
      <dgm:t>
        <a:bodyPr/>
        <a:lstStyle/>
        <a:p>
          <a:pPr>
            <a:lnSpc>
              <a:spcPct val="100000"/>
            </a:lnSpc>
            <a:defRPr cap="all"/>
          </a:pPr>
          <a:r>
            <a:rPr lang="en-US"/>
            <a:t>Repeat!</a:t>
          </a:r>
        </a:p>
      </dgm:t>
    </dgm:pt>
    <dgm:pt modelId="{490A3CFD-85E7-4400-97B3-360204A64F25}" type="parTrans" cxnId="{E2C82F89-B82C-46D7-A27B-E2BA8ADB3DA0}">
      <dgm:prSet/>
      <dgm:spPr/>
      <dgm:t>
        <a:bodyPr/>
        <a:lstStyle/>
        <a:p>
          <a:endParaRPr lang="en-US" sz="2400"/>
        </a:p>
      </dgm:t>
    </dgm:pt>
    <dgm:pt modelId="{38E30942-F047-435C-B719-69F9F12A4765}" type="sibTrans" cxnId="{E2C82F89-B82C-46D7-A27B-E2BA8ADB3DA0}">
      <dgm:prSet/>
      <dgm:spPr/>
      <dgm:t>
        <a:bodyPr/>
        <a:lstStyle/>
        <a:p>
          <a:endParaRPr lang="en-US"/>
        </a:p>
      </dgm:t>
    </dgm:pt>
    <dgm:pt modelId="{899E949C-14DB-4AD0-B13F-DD1EE213D1E8}" type="pres">
      <dgm:prSet presAssocID="{8DD34316-5AAA-4CB4-83A5-397DF421961F}" presName="root" presStyleCnt="0">
        <dgm:presLayoutVars>
          <dgm:dir/>
          <dgm:resizeHandles val="exact"/>
        </dgm:presLayoutVars>
      </dgm:prSet>
      <dgm:spPr/>
    </dgm:pt>
    <dgm:pt modelId="{808A8648-34ED-4684-8ED3-01F16DBB1599}" type="pres">
      <dgm:prSet presAssocID="{69E79505-A3B0-4161-83B9-4C44D07755A8}" presName="compNode" presStyleCnt="0"/>
      <dgm:spPr/>
    </dgm:pt>
    <dgm:pt modelId="{28609A44-27C0-406B-9FB4-B5264DF5D921}" type="pres">
      <dgm:prSet presAssocID="{69E79505-A3B0-4161-83B9-4C44D07755A8}" presName="iconBgRect" presStyleLbl="bgShp" presStyleIdx="0" presStyleCnt="6"/>
      <dgm:spPr/>
    </dgm:pt>
    <dgm:pt modelId="{D145EEF1-E43C-4FFD-9362-440D2F753A59}" type="pres">
      <dgm:prSet presAssocID="{69E79505-A3B0-4161-83B9-4C44D07755A8}"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ye"/>
        </a:ext>
      </dgm:extLst>
    </dgm:pt>
    <dgm:pt modelId="{4850F1D1-B100-4F41-8964-28405EE0D1D6}" type="pres">
      <dgm:prSet presAssocID="{69E79505-A3B0-4161-83B9-4C44D07755A8}" presName="spaceRect" presStyleCnt="0"/>
      <dgm:spPr/>
    </dgm:pt>
    <dgm:pt modelId="{DC558EA8-C5EB-4BD7-B128-D16012887F7C}" type="pres">
      <dgm:prSet presAssocID="{69E79505-A3B0-4161-83B9-4C44D07755A8}" presName="textRect" presStyleLbl="revTx" presStyleIdx="0" presStyleCnt="6">
        <dgm:presLayoutVars>
          <dgm:chMax val="1"/>
          <dgm:chPref val="1"/>
        </dgm:presLayoutVars>
      </dgm:prSet>
      <dgm:spPr/>
    </dgm:pt>
    <dgm:pt modelId="{4487F7D2-164C-476F-BFBA-C1250DACA3E7}" type="pres">
      <dgm:prSet presAssocID="{53CB681B-1C6A-4338-B4FD-A17A93276C66}" presName="sibTrans" presStyleCnt="0"/>
      <dgm:spPr/>
    </dgm:pt>
    <dgm:pt modelId="{1E6B0060-6C66-4017-ABEC-74D7749795F7}" type="pres">
      <dgm:prSet presAssocID="{930823FA-D392-4091-9D92-2FCF1276CB61}" presName="compNode" presStyleCnt="0"/>
      <dgm:spPr/>
    </dgm:pt>
    <dgm:pt modelId="{9EDBA0C9-E19F-4786-84C2-7B72A90B0324}" type="pres">
      <dgm:prSet presAssocID="{930823FA-D392-4091-9D92-2FCF1276CB61}" presName="iconBgRect" presStyleLbl="bgShp" presStyleIdx="1" presStyleCnt="6"/>
      <dgm:spPr/>
    </dgm:pt>
    <dgm:pt modelId="{76CC8275-AB30-471B-9923-CC62738ADB42}" type="pres">
      <dgm:prSet presAssocID="{930823FA-D392-4091-9D92-2FCF1276CB61}"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D9E12091-3775-4CAD-9F21-CD1DC0019BB9}" type="pres">
      <dgm:prSet presAssocID="{930823FA-D392-4091-9D92-2FCF1276CB61}" presName="spaceRect" presStyleCnt="0"/>
      <dgm:spPr/>
    </dgm:pt>
    <dgm:pt modelId="{ADC69468-A5B3-4D6D-9412-E32334118CB4}" type="pres">
      <dgm:prSet presAssocID="{930823FA-D392-4091-9D92-2FCF1276CB61}" presName="textRect" presStyleLbl="revTx" presStyleIdx="1" presStyleCnt="6">
        <dgm:presLayoutVars>
          <dgm:chMax val="1"/>
          <dgm:chPref val="1"/>
        </dgm:presLayoutVars>
      </dgm:prSet>
      <dgm:spPr/>
    </dgm:pt>
    <dgm:pt modelId="{2D2B8B6A-51E3-4F15-A1EF-CF098FBBE8FB}" type="pres">
      <dgm:prSet presAssocID="{A5B751B9-FB55-4DFF-BE6B-CD5AFD16C622}" presName="sibTrans" presStyleCnt="0"/>
      <dgm:spPr/>
    </dgm:pt>
    <dgm:pt modelId="{BBEA15F7-BAB5-42AA-B342-260D783C6AFD}" type="pres">
      <dgm:prSet presAssocID="{601D3688-BE42-443E-BEF1-92FB6CEFCD93}" presName="compNode" presStyleCnt="0"/>
      <dgm:spPr/>
    </dgm:pt>
    <dgm:pt modelId="{A55D6AA1-AC0A-40B6-8478-789088575B8F}" type="pres">
      <dgm:prSet presAssocID="{601D3688-BE42-443E-BEF1-92FB6CEFCD93}" presName="iconBgRect" presStyleLbl="bgShp" presStyleIdx="2" presStyleCnt="6"/>
      <dgm:spPr/>
    </dgm:pt>
    <dgm:pt modelId="{F3413094-556F-4975-BBA7-7A61FFDA2DEA}" type="pres">
      <dgm:prSet presAssocID="{601D3688-BE42-443E-BEF1-92FB6CEFCD93}"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r chart"/>
        </a:ext>
      </dgm:extLst>
    </dgm:pt>
    <dgm:pt modelId="{821F4216-E734-4F4D-AFD7-5D84A8F1CBBC}" type="pres">
      <dgm:prSet presAssocID="{601D3688-BE42-443E-BEF1-92FB6CEFCD93}" presName="spaceRect" presStyleCnt="0"/>
      <dgm:spPr/>
    </dgm:pt>
    <dgm:pt modelId="{26B17B2A-7493-4444-9C28-019EF90D25C6}" type="pres">
      <dgm:prSet presAssocID="{601D3688-BE42-443E-BEF1-92FB6CEFCD93}" presName="textRect" presStyleLbl="revTx" presStyleIdx="2" presStyleCnt="6">
        <dgm:presLayoutVars>
          <dgm:chMax val="1"/>
          <dgm:chPref val="1"/>
        </dgm:presLayoutVars>
      </dgm:prSet>
      <dgm:spPr/>
    </dgm:pt>
    <dgm:pt modelId="{587786FB-5ABE-47B3-85BF-60F13FE9AC0F}" type="pres">
      <dgm:prSet presAssocID="{AD9662D3-B9C9-4D06-86F1-BDE43F91D462}" presName="sibTrans" presStyleCnt="0"/>
      <dgm:spPr/>
    </dgm:pt>
    <dgm:pt modelId="{7F1B7203-FED6-4C75-93A3-8D6B2BD8FC80}" type="pres">
      <dgm:prSet presAssocID="{E6D0B701-6E06-4D33-BDC4-C220B3725182}" presName="compNode" presStyleCnt="0"/>
      <dgm:spPr/>
    </dgm:pt>
    <dgm:pt modelId="{BD2595AA-ACF8-47A7-9CFD-F67BBF089472}" type="pres">
      <dgm:prSet presAssocID="{E6D0B701-6E06-4D33-BDC4-C220B3725182}" presName="iconBgRect" presStyleLbl="bgShp" presStyleIdx="3" presStyleCnt="6"/>
      <dgm:spPr/>
    </dgm:pt>
    <dgm:pt modelId="{0EAE81A1-EF5A-496B-BF8A-1832205D4E4F}" type="pres">
      <dgm:prSet presAssocID="{E6D0B701-6E06-4D33-BDC4-C220B3725182}"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 List"/>
        </a:ext>
      </dgm:extLst>
    </dgm:pt>
    <dgm:pt modelId="{28B5A35D-5AF9-452C-80E2-06BE4896B00D}" type="pres">
      <dgm:prSet presAssocID="{E6D0B701-6E06-4D33-BDC4-C220B3725182}" presName="spaceRect" presStyleCnt="0"/>
      <dgm:spPr/>
    </dgm:pt>
    <dgm:pt modelId="{08D79B7C-9D92-4AB0-B985-0BCBDD8EDB72}" type="pres">
      <dgm:prSet presAssocID="{E6D0B701-6E06-4D33-BDC4-C220B3725182}" presName="textRect" presStyleLbl="revTx" presStyleIdx="3" presStyleCnt="6">
        <dgm:presLayoutVars>
          <dgm:chMax val="1"/>
          <dgm:chPref val="1"/>
        </dgm:presLayoutVars>
      </dgm:prSet>
      <dgm:spPr/>
    </dgm:pt>
    <dgm:pt modelId="{193FC489-D30C-45B0-B0BF-B8E9364DD5D9}" type="pres">
      <dgm:prSet presAssocID="{42D0F971-1453-426C-A88C-6EE0DAB00703}" presName="sibTrans" presStyleCnt="0"/>
      <dgm:spPr/>
    </dgm:pt>
    <dgm:pt modelId="{2A3C0BFD-4538-43F3-B7AF-AC9383B708BE}" type="pres">
      <dgm:prSet presAssocID="{FFA26F5B-5259-495F-B3D1-23C5DB869961}" presName="compNode" presStyleCnt="0"/>
      <dgm:spPr/>
    </dgm:pt>
    <dgm:pt modelId="{14C4479D-4FE2-472A-B40B-CC44AE81F2EB}" type="pres">
      <dgm:prSet presAssocID="{FFA26F5B-5259-495F-B3D1-23C5DB869961}" presName="iconBgRect" presStyleLbl="bgShp" presStyleIdx="4" presStyleCnt="6"/>
      <dgm:spPr/>
    </dgm:pt>
    <dgm:pt modelId="{1D0DAE77-D8AB-4328-A550-E6036B362871}" type="pres">
      <dgm:prSet presAssocID="{FFA26F5B-5259-495F-B3D1-23C5DB869961}"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ears"/>
        </a:ext>
      </dgm:extLst>
    </dgm:pt>
    <dgm:pt modelId="{9C670B21-7F56-4D67-A6B3-063E5347CA92}" type="pres">
      <dgm:prSet presAssocID="{FFA26F5B-5259-495F-B3D1-23C5DB869961}" presName="spaceRect" presStyleCnt="0"/>
      <dgm:spPr/>
    </dgm:pt>
    <dgm:pt modelId="{DA52C01A-CFE9-4DCF-AACE-046663DF62CD}" type="pres">
      <dgm:prSet presAssocID="{FFA26F5B-5259-495F-B3D1-23C5DB869961}" presName="textRect" presStyleLbl="revTx" presStyleIdx="4" presStyleCnt="6">
        <dgm:presLayoutVars>
          <dgm:chMax val="1"/>
          <dgm:chPref val="1"/>
        </dgm:presLayoutVars>
      </dgm:prSet>
      <dgm:spPr/>
    </dgm:pt>
    <dgm:pt modelId="{EEA7CD01-08B7-4649-8AE0-5AE43F31D40E}" type="pres">
      <dgm:prSet presAssocID="{A444DE05-9DC2-42B7-A6C7-A46F09B99E07}" presName="sibTrans" presStyleCnt="0"/>
      <dgm:spPr/>
    </dgm:pt>
    <dgm:pt modelId="{BC206B31-F1DB-4F42-9288-432A802B59BD}" type="pres">
      <dgm:prSet presAssocID="{218AED86-6D0D-4E19-8B02-A57C79FB5CEE}" presName="compNode" presStyleCnt="0"/>
      <dgm:spPr/>
    </dgm:pt>
    <dgm:pt modelId="{707A1CBE-3DE5-49C6-A8A5-DBC20EF5BDCC}" type="pres">
      <dgm:prSet presAssocID="{218AED86-6D0D-4E19-8B02-A57C79FB5CEE}" presName="iconBgRect" presStyleLbl="bgShp" presStyleIdx="5" presStyleCnt="6"/>
      <dgm:spPr/>
    </dgm:pt>
    <dgm:pt modelId="{C14126C7-387E-4B27-803E-F99092A5B1C2}" type="pres">
      <dgm:prSet presAssocID="{218AED86-6D0D-4E19-8B02-A57C79FB5CEE}"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Repeat"/>
        </a:ext>
      </dgm:extLst>
    </dgm:pt>
    <dgm:pt modelId="{2BE23068-EE36-453A-A3E0-8E30AC6E34D2}" type="pres">
      <dgm:prSet presAssocID="{218AED86-6D0D-4E19-8B02-A57C79FB5CEE}" presName="spaceRect" presStyleCnt="0"/>
      <dgm:spPr/>
    </dgm:pt>
    <dgm:pt modelId="{2DC72684-803E-4B8D-9F95-7EF4FDBDDCB5}" type="pres">
      <dgm:prSet presAssocID="{218AED86-6D0D-4E19-8B02-A57C79FB5CEE}" presName="textRect" presStyleLbl="revTx" presStyleIdx="5" presStyleCnt="6">
        <dgm:presLayoutVars>
          <dgm:chMax val="1"/>
          <dgm:chPref val="1"/>
        </dgm:presLayoutVars>
      </dgm:prSet>
      <dgm:spPr/>
    </dgm:pt>
  </dgm:ptLst>
  <dgm:cxnLst>
    <dgm:cxn modelId="{E24B0415-6726-4FE2-9148-E164A0F16F0F}" type="presOf" srcId="{FFA26F5B-5259-495F-B3D1-23C5DB869961}" destId="{DA52C01A-CFE9-4DCF-AACE-046663DF62CD}" srcOrd="0" destOrd="0" presId="urn:microsoft.com/office/officeart/2018/5/layout/IconCircleLabelList"/>
    <dgm:cxn modelId="{8E5BCC23-6393-4A23-B911-027F9236BAC7}" type="presOf" srcId="{E6D0B701-6E06-4D33-BDC4-C220B3725182}" destId="{08D79B7C-9D92-4AB0-B985-0BCBDD8EDB72}" srcOrd="0" destOrd="0" presId="urn:microsoft.com/office/officeart/2018/5/layout/IconCircleLabelList"/>
    <dgm:cxn modelId="{638E2F5F-E932-48BB-8BDA-27C787E47FAB}" srcId="{8DD34316-5AAA-4CB4-83A5-397DF421961F}" destId="{601D3688-BE42-443E-BEF1-92FB6CEFCD93}" srcOrd="2" destOrd="0" parTransId="{795D95AB-2F55-41C4-B644-1162277BD92F}" sibTransId="{AD9662D3-B9C9-4D06-86F1-BDE43F91D462}"/>
    <dgm:cxn modelId="{1675A841-C59A-468A-8BE6-569C37BD9BBC}" type="presOf" srcId="{930823FA-D392-4091-9D92-2FCF1276CB61}" destId="{ADC69468-A5B3-4D6D-9412-E32334118CB4}" srcOrd="0" destOrd="0" presId="urn:microsoft.com/office/officeart/2018/5/layout/IconCircleLabelList"/>
    <dgm:cxn modelId="{F1C1EE48-9178-4B46-9F51-E851E9A1C5C1}" srcId="{8DD34316-5AAA-4CB4-83A5-397DF421961F}" destId="{69E79505-A3B0-4161-83B9-4C44D07755A8}" srcOrd="0" destOrd="0" parTransId="{4603D949-70F9-41B9-B0A5-7E4A2C6B97C3}" sibTransId="{53CB681B-1C6A-4338-B4FD-A17A93276C66}"/>
    <dgm:cxn modelId="{1EFF3652-7675-4866-9DD9-FAB506BC2B3A}" type="presOf" srcId="{8DD34316-5AAA-4CB4-83A5-397DF421961F}" destId="{899E949C-14DB-4AD0-B13F-DD1EE213D1E8}" srcOrd="0" destOrd="0" presId="urn:microsoft.com/office/officeart/2018/5/layout/IconCircleLabelList"/>
    <dgm:cxn modelId="{E2C82F89-B82C-46D7-A27B-E2BA8ADB3DA0}" srcId="{8DD34316-5AAA-4CB4-83A5-397DF421961F}" destId="{218AED86-6D0D-4E19-8B02-A57C79FB5CEE}" srcOrd="5" destOrd="0" parTransId="{490A3CFD-85E7-4400-97B3-360204A64F25}" sibTransId="{38E30942-F047-435C-B719-69F9F12A4765}"/>
    <dgm:cxn modelId="{7A81F896-F3D6-4C7D-B9F9-939B0A9DFDFC}" srcId="{8DD34316-5AAA-4CB4-83A5-397DF421961F}" destId="{E6D0B701-6E06-4D33-BDC4-C220B3725182}" srcOrd="3" destOrd="0" parTransId="{9E92081A-1D3C-4FB6-8E69-346A41274F54}" sibTransId="{42D0F971-1453-426C-A88C-6EE0DAB00703}"/>
    <dgm:cxn modelId="{5A6E30A9-158B-4B09-8341-75B5CB621361}" srcId="{8DD34316-5AAA-4CB4-83A5-397DF421961F}" destId="{930823FA-D392-4091-9D92-2FCF1276CB61}" srcOrd="1" destOrd="0" parTransId="{7FFEA1C7-A975-42FD-A1D7-44FF927B0CAA}" sibTransId="{A5B751B9-FB55-4DFF-BE6B-CD5AFD16C622}"/>
    <dgm:cxn modelId="{5AB696D9-5BC4-4ECE-AF5C-EC7A3C38951D}" type="presOf" srcId="{69E79505-A3B0-4161-83B9-4C44D07755A8}" destId="{DC558EA8-C5EB-4BD7-B128-D16012887F7C}" srcOrd="0" destOrd="0" presId="urn:microsoft.com/office/officeart/2018/5/layout/IconCircleLabelList"/>
    <dgm:cxn modelId="{7D9B13ED-71A1-40F7-87CC-42BC27E3A828}" type="presOf" srcId="{218AED86-6D0D-4E19-8B02-A57C79FB5CEE}" destId="{2DC72684-803E-4B8D-9F95-7EF4FDBDDCB5}" srcOrd="0" destOrd="0" presId="urn:microsoft.com/office/officeart/2018/5/layout/IconCircleLabelList"/>
    <dgm:cxn modelId="{30A1CCF5-D723-4A55-8CDE-D690588DF259}" type="presOf" srcId="{601D3688-BE42-443E-BEF1-92FB6CEFCD93}" destId="{26B17B2A-7493-4444-9C28-019EF90D25C6}" srcOrd="0" destOrd="0" presId="urn:microsoft.com/office/officeart/2018/5/layout/IconCircleLabelList"/>
    <dgm:cxn modelId="{67649EFE-44F0-4985-AC43-E80B262EA66D}" srcId="{8DD34316-5AAA-4CB4-83A5-397DF421961F}" destId="{FFA26F5B-5259-495F-B3D1-23C5DB869961}" srcOrd="4" destOrd="0" parTransId="{5B7382A6-7330-4C21-8E13-9F9BD6DCACE3}" sibTransId="{A444DE05-9DC2-42B7-A6C7-A46F09B99E07}"/>
    <dgm:cxn modelId="{F639D94D-3C57-4A39-9DF5-6E6BC74A2996}" type="presParOf" srcId="{899E949C-14DB-4AD0-B13F-DD1EE213D1E8}" destId="{808A8648-34ED-4684-8ED3-01F16DBB1599}" srcOrd="0" destOrd="0" presId="urn:microsoft.com/office/officeart/2018/5/layout/IconCircleLabelList"/>
    <dgm:cxn modelId="{8BCDDB36-6FB3-4269-8660-6558E7F388B3}" type="presParOf" srcId="{808A8648-34ED-4684-8ED3-01F16DBB1599}" destId="{28609A44-27C0-406B-9FB4-B5264DF5D921}" srcOrd="0" destOrd="0" presId="urn:microsoft.com/office/officeart/2018/5/layout/IconCircleLabelList"/>
    <dgm:cxn modelId="{D91699E9-5F68-43A5-8CD5-E0EAAAB79A74}" type="presParOf" srcId="{808A8648-34ED-4684-8ED3-01F16DBB1599}" destId="{D145EEF1-E43C-4FFD-9362-440D2F753A59}" srcOrd="1" destOrd="0" presId="urn:microsoft.com/office/officeart/2018/5/layout/IconCircleLabelList"/>
    <dgm:cxn modelId="{6486DA17-8FD5-4DA6-8B1B-90548A1DE454}" type="presParOf" srcId="{808A8648-34ED-4684-8ED3-01F16DBB1599}" destId="{4850F1D1-B100-4F41-8964-28405EE0D1D6}" srcOrd="2" destOrd="0" presId="urn:microsoft.com/office/officeart/2018/5/layout/IconCircleLabelList"/>
    <dgm:cxn modelId="{896D0B16-94EA-49DF-918C-7BEBE32E242E}" type="presParOf" srcId="{808A8648-34ED-4684-8ED3-01F16DBB1599}" destId="{DC558EA8-C5EB-4BD7-B128-D16012887F7C}" srcOrd="3" destOrd="0" presId="urn:microsoft.com/office/officeart/2018/5/layout/IconCircleLabelList"/>
    <dgm:cxn modelId="{BE260D16-E7FE-4E1D-9079-6859115E52DC}" type="presParOf" srcId="{899E949C-14DB-4AD0-B13F-DD1EE213D1E8}" destId="{4487F7D2-164C-476F-BFBA-C1250DACA3E7}" srcOrd="1" destOrd="0" presId="urn:microsoft.com/office/officeart/2018/5/layout/IconCircleLabelList"/>
    <dgm:cxn modelId="{CAA90902-E4C4-4064-A1CF-FDF4E14CA11E}" type="presParOf" srcId="{899E949C-14DB-4AD0-B13F-DD1EE213D1E8}" destId="{1E6B0060-6C66-4017-ABEC-74D7749795F7}" srcOrd="2" destOrd="0" presId="urn:microsoft.com/office/officeart/2018/5/layout/IconCircleLabelList"/>
    <dgm:cxn modelId="{0255E039-1CC9-4E7B-B97B-EA7162D77DB7}" type="presParOf" srcId="{1E6B0060-6C66-4017-ABEC-74D7749795F7}" destId="{9EDBA0C9-E19F-4786-84C2-7B72A90B0324}" srcOrd="0" destOrd="0" presId="urn:microsoft.com/office/officeart/2018/5/layout/IconCircleLabelList"/>
    <dgm:cxn modelId="{5101C21D-9AF7-462E-B3D1-3310662BB2F6}" type="presParOf" srcId="{1E6B0060-6C66-4017-ABEC-74D7749795F7}" destId="{76CC8275-AB30-471B-9923-CC62738ADB42}" srcOrd="1" destOrd="0" presId="urn:microsoft.com/office/officeart/2018/5/layout/IconCircleLabelList"/>
    <dgm:cxn modelId="{C4BEB1FE-BD81-4A0D-9D15-56B00105BD8A}" type="presParOf" srcId="{1E6B0060-6C66-4017-ABEC-74D7749795F7}" destId="{D9E12091-3775-4CAD-9F21-CD1DC0019BB9}" srcOrd="2" destOrd="0" presId="urn:microsoft.com/office/officeart/2018/5/layout/IconCircleLabelList"/>
    <dgm:cxn modelId="{38ADDA9D-531A-4DBD-ACF0-62468F9BC328}" type="presParOf" srcId="{1E6B0060-6C66-4017-ABEC-74D7749795F7}" destId="{ADC69468-A5B3-4D6D-9412-E32334118CB4}" srcOrd="3" destOrd="0" presId="urn:microsoft.com/office/officeart/2018/5/layout/IconCircleLabelList"/>
    <dgm:cxn modelId="{BB562702-BF73-4D8F-B3A3-1CE7663ABCC5}" type="presParOf" srcId="{899E949C-14DB-4AD0-B13F-DD1EE213D1E8}" destId="{2D2B8B6A-51E3-4F15-A1EF-CF098FBBE8FB}" srcOrd="3" destOrd="0" presId="urn:microsoft.com/office/officeart/2018/5/layout/IconCircleLabelList"/>
    <dgm:cxn modelId="{E2077C06-50D9-4B20-ACFE-C575C93A181C}" type="presParOf" srcId="{899E949C-14DB-4AD0-B13F-DD1EE213D1E8}" destId="{BBEA15F7-BAB5-42AA-B342-260D783C6AFD}" srcOrd="4" destOrd="0" presId="urn:microsoft.com/office/officeart/2018/5/layout/IconCircleLabelList"/>
    <dgm:cxn modelId="{7063121D-27E1-4E9C-B8CA-5EBCC8355B7E}" type="presParOf" srcId="{BBEA15F7-BAB5-42AA-B342-260D783C6AFD}" destId="{A55D6AA1-AC0A-40B6-8478-789088575B8F}" srcOrd="0" destOrd="0" presId="urn:microsoft.com/office/officeart/2018/5/layout/IconCircleLabelList"/>
    <dgm:cxn modelId="{1717ABBE-7EEB-492F-A9A9-AF8CD62D6BAC}" type="presParOf" srcId="{BBEA15F7-BAB5-42AA-B342-260D783C6AFD}" destId="{F3413094-556F-4975-BBA7-7A61FFDA2DEA}" srcOrd="1" destOrd="0" presId="urn:microsoft.com/office/officeart/2018/5/layout/IconCircleLabelList"/>
    <dgm:cxn modelId="{AE73DFC5-A68E-4287-B7EE-2FA8993F1D5A}" type="presParOf" srcId="{BBEA15F7-BAB5-42AA-B342-260D783C6AFD}" destId="{821F4216-E734-4F4D-AFD7-5D84A8F1CBBC}" srcOrd="2" destOrd="0" presId="urn:microsoft.com/office/officeart/2018/5/layout/IconCircleLabelList"/>
    <dgm:cxn modelId="{72C76292-2E31-43C0-A74C-CADF29FABF03}" type="presParOf" srcId="{BBEA15F7-BAB5-42AA-B342-260D783C6AFD}" destId="{26B17B2A-7493-4444-9C28-019EF90D25C6}" srcOrd="3" destOrd="0" presId="urn:microsoft.com/office/officeart/2018/5/layout/IconCircleLabelList"/>
    <dgm:cxn modelId="{E7924BC6-28ED-4983-B9C4-7502DDB96731}" type="presParOf" srcId="{899E949C-14DB-4AD0-B13F-DD1EE213D1E8}" destId="{587786FB-5ABE-47B3-85BF-60F13FE9AC0F}" srcOrd="5" destOrd="0" presId="urn:microsoft.com/office/officeart/2018/5/layout/IconCircleLabelList"/>
    <dgm:cxn modelId="{BA84DA07-E31B-4548-8F2D-FD6B9F6BA6BE}" type="presParOf" srcId="{899E949C-14DB-4AD0-B13F-DD1EE213D1E8}" destId="{7F1B7203-FED6-4C75-93A3-8D6B2BD8FC80}" srcOrd="6" destOrd="0" presId="urn:microsoft.com/office/officeart/2018/5/layout/IconCircleLabelList"/>
    <dgm:cxn modelId="{16ABEFCB-4A30-4B5D-B94F-8B1D218FCFAC}" type="presParOf" srcId="{7F1B7203-FED6-4C75-93A3-8D6B2BD8FC80}" destId="{BD2595AA-ACF8-47A7-9CFD-F67BBF089472}" srcOrd="0" destOrd="0" presId="urn:microsoft.com/office/officeart/2018/5/layout/IconCircleLabelList"/>
    <dgm:cxn modelId="{6DE9EA1B-ACBE-4BB9-B242-6707E4016DFB}" type="presParOf" srcId="{7F1B7203-FED6-4C75-93A3-8D6B2BD8FC80}" destId="{0EAE81A1-EF5A-496B-BF8A-1832205D4E4F}" srcOrd="1" destOrd="0" presId="urn:microsoft.com/office/officeart/2018/5/layout/IconCircleLabelList"/>
    <dgm:cxn modelId="{AA437A83-13F5-4EEC-A56A-2951305D5A5D}" type="presParOf" srcId="{7F1B7203-FED6-4C75-93A3-8D6B2BD8FC80}" destId="{28B5A35D-5AF9-452C-80E2-06BE4896B00D}" srcOrd="2" destOrd="0" presId="urn:microsoft.com/office/officeart/2018/5/layout/IconCircleLabelList"/>
    <dgm:cxn modelId="{75B463D4-00BC-4090-B61B-67106B70B856}" type="presParOf" srcId="{7F1B7203-FED6-4C75-93A3-8D6B2BD8FC80}" destId="{08D79B7C-9D92-4AB0-B985-0BCBDD8EDB72}" srcOrd="3" destOrd="0" presId="urn:microsoft.com/office/officeart/2018/5/layout/IconCircleLabelList"/>
    <dgm:cxn modelId="{C46603B3-A64D-4A89-8C55-4C3468206F82}" type="presParOf" srcId="{899E949C-14DB-4AD0-B13F-DD1EE213D1E8}" destId="{193FC489-D30C-45B0-B0BF-B8E9364DD5D9}" srcOrd="7" destOrd="0" presId="urn:microsoft.com/office/officeart/2018/5/layout/IconCircleLabelList"/>
    <dgm:cxn modelId="{EB1557BF-A1AF-4E4F-8AB1-6E2071828049}" type="presParOf" srcId="{899E949C-14DB-4AD0-B13F-DD1EE213D1E8}" destId="{2A3C0BFD-4538-43F3-B7AF-AC9383B708BE}" srcOrd="8" destOrd="0" presId="urn:microsoft.com/office/officeart/2018/5/layout/IconCircleLabelList"/>
    <dgm:cxn modelId="{D1D0F9AE-2D30-4750-AEE7-579F05114FF5}" type="presParOf" srcId="{2A3C0BFD-4538-43F3-B7AF-AC9383B708BE}" destId="{14C4479D-4FE2-472A-B40B-CC44AE81F2EB}" srcOrd="0" destOrd="0" presId="urn:microsoft.com/office/officeart/2018/5/layout/IconCircleLabelList"/>
    <dgm:cxn modelId="{5A0FE88D-3BB5-48F7-BDD7-2E89ADCE7EBF}" type="presParOf" srcId="{2A3C0BFD-4538-43F3-B7AF-AC9383B708BE}" destId="{1D0DAE77-D8AB-4328-A550-E6036B362871}" srcOrd="1" destOrd="0" presId="urn:microsoft.com/office/officeart/2018/5/layout/IconCircleLabelList"/>
    <dgm:cxn modelId="{ADC83805-13AE-4EDC-B031-573324893A74}" type="presParOf" srcId="{2A3C0BFD-4538-43F3-B7AF-AC9383B708BE}" destId="{9C670B21-7F56-4D67-A6B3-063E5347CA92}" srcOrd="2" destOrd="0" presId="urn:microsoft.com/office/officeart/2018/5/layout/IconCircleLabelList"/>
    <dgm:cxn modelId="{F3858664-882F-47D5-9C0D-AD238D6DC27A}" type="presParOf" srcId="{2A3C0BFD-4538-43F3-B7AF-AC9383B708BE}" destId="{DA52C01A-CFE9-4DCF-AACE-046663DF62CD}" srcOrd="3" destOrd="0" presId="urn:microsoft.com/office/officeart/2018/5/layout/IconCircleLabelList"/>
    <dgm:cxn modelId="{A1038F95-ED7C-4AAA-9A7B-A931EADB9F4A}" type="presParOf" srcId="{899E949C-14DB-4AD0-B13F-DD1EE213D1E8}" destId="{EEA7CD01-08B7-4649-8AE0-5AE43F31D40E}" srcOrd="9" destOrd="0" presId="urn:microsoft.com/office/officeart/2018/5/layout/IconCircleLabelList"/>
    <dgm:cxn modelId="{A256D7FD-C76C-40DC-A725-F591DC5A8DCC}" type="presParOf" srcId="{899E949C-14DB-4AD0-B13F-DD1EE213D1E8}" destId="{BC206B31-F1DB-4F42-9288-432A802B59BD}" srcOrd="10" destOrd="0" presId="urn:microsoft.com/office/officeart/2018/5/layout/IconCircleLabelList"/>
    <dgm:cxn modelId="{50C79E8B-84ED-466A-AF7F-19A59EAAC288}" type="presParOf" srcId="{BC206B31-F1DB-4F42-9288-432A802B59BD}" destId="{707A1CBE-3DE5-49C6-A8A5-DBC20EF5BDCC}" srcOrd="0" destOrd="0" presId="urn:microsoft.com/office/officeart/2018/5/layout/IconCircleLabelList"/>
    <dgm:cxn modelId="{B22AAF8B-260A-4A7F-AE20-8416142C7D35}" type="presParOf" srcId="{BC206B31-F1DB-4F42-9288-432A802B59BD}" destId="{C14126C7-387E-4B27-803E-F99092A5B1C2}" srcOrd="1" destOrd="0" presId="urn:microsoft.com/office/officeart/2018/5/layout/IconCircleLabelList"/>
    <dgm:cxn modelId="{F2D5A8BA-C00D-44D5-9C71-0C037CC27DBA}" type="presParOf" srcId="{BC206B31-F1DB-4F42-9288-432A802B59BD}" destId="{2BE23068-EE36-453A-A3E0-8E30AC6E34D2}" srcOrd="2" destOrd="0" presId="urn:microsoft.com/office/officeart/2018/5/layout/IconCircleLabelList"/>
    <dgm:cxn modelId="{0C40ABC6-6EF3-4A86-ABCA-471692E0A69F}" type="presParOf" srcId="{BC206B31-F1DB-4F42-9288-432A802B59BD}" destId="{2DC72684-803E-4B8D-9F95-7EF4FDBDDCB5}"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142C44-9F61-4FC4-A88F-6EDAC947C877}" type="doc">
      <dgm:prSet loTypeId="urn:microsoft.com/office/officeart/2005/8/layout/cycle1" loCatId="cycle" qsTypeId="urn:microsoft.com/office/officeart/2005/8/quickstyle/simple1" qsCatId="simple" csTypeId="urn:microsoft.com/office/officeart/2005/8/colors/colorful4" csCatId="colorful" phldr="1"/>
      <dgm:spPr/>
      <dgm:t>
        <a:bodyPr/>
        <a:lstStyle/>
        <a:p>
          <a:endParaRPr lang="en-US"/>
        </a:p>
      </dgm:t>
    </dgm:pt>
    <dgm:pt modelId="{82A64380-4E8E-419C-9C09-2967D36DA3FA}">
      <dgm:prSet phldrT="[Text]" custT="1"/>
      <dgm:spPr/>
      <dgm:t>
        <a:bodyPr/>
        <a:lstStyle/>
        <a:p>
          <a:r>
            <a:rPr lang="en-US" sz="2000" dirty="0"/>
            <a:t>1. Development </a:t>
          </a:r>
        </a:p>
        <a:p>
          <a:r>
            <a:rPr lang="en-US" sz="2000" dirty="0"/>
            <a:t>of a Theory of Action</a:t>
          </a:r>
        </a:p>
      </dgm:t>
    </dgm:pt>
    <dgm:pt modelId="{820C8D8F-FFCC-4331-A500-6248B368B1E9}" type="parTrans" cxnId="{AA357005-C33E-4429-A915-6693674D7A7D}">
      <dgm:prSet/>
      <dgm:spPr/>
      <dgm:t>
        <a:bodyPr/>
        <a:lstStyle/>
        <a:p>
          <a:endParaRPr lang="en-US"/>
        </a:p>
      </dgm:t>
    </dgm:pt>
    <dgm:pt modelId="{AA741D8E-06B7-4A23-BD58-5A98549180A8}" type="sibTrans" cxnId="{AA357005-C33E-4429-A915-6693674D7A7D}">
      <dgm:prSet/>
      <dgm:spPr/>
      <dgm:t>
        <a:bodyPr/>
        <a:lstStyle/>
        <a:p>
          <a:endParaRPr lang="en-US"/>
        </a:p>
      </dgm:t>
    </dgm:pt>
    <dgm:pt modelId="{4732B152-C4C5-4701-8E54-49813319F844}">
      <dgm:prSet phldrT="[Text]" custT="1"/>
      <dgm:spPr/>
      <dgm:t>
        <a:bodyPr/>
        <a:lstStyle/>
        <a:p>
          <a:r>
            <a:rPr lang="en-US" sz="2000" dirty="0"/>
            <a:t>2. Claims Documentation</a:t>
          </a:r>
        </a:p>
      </dgm:t>
    </dgm:pt>
    <dgm:pt modelId="{178FDECD-2FC7-4C0F-BF70-C8EC76D60731}" type="parTrans" cxnId="{4C0E435B-2095-4F7A-BF00-BD75A6A142A4}">
      <dgm:prSet/>
      <dgm:spPr/>
      <dgm:t>
        <a:bodyPr/>
        <a:lstStyle/>
        <a:p>
          <a:endParaRPr lang="en-US"/>
        </a:p>
      </dgm:t>
    </dgm:pt>
    <dgm:pt modelId="{BED03B30-0CA1-40E3-9294-1F5FEAAF4BBF}" type="sibTrans" cxnId="{4C0E435B-2095-4F7A-BF00-BD75A6A142A4}">
      <dgm:prSet/>
      <dgm:spPr/>
      <dgm:t>
        <a:bodyPr/>
        <a:lstStyle/>
        <a:p>
          <a:endParaRPr lang="en-US"/>
        </a:p>
      </dgm:t>
    </dgm:pt>
    <dgm:pt modelId="{4B0AC1BC-9327-4CEE-833C-6A40581118D4}">
      <dgm:prSet phldrT="[Text]" custT="1"/>
      <dgm:spPr/>
      <dgm:t>
        <a:bodyPr/>
        <a:lstStyle/>
        <a:p>
          <a:r>
            <a:rPr lang="en-US" sz="2000" dirty="0"/>
            <a:t>3. Gap Analysis</a:t>
          </a:r>
        </a:p>
      </dgm:t>
    </dgm:pt>
    <dgm:pt modelId="{2F39AB28-95FD-4EF9-B4BD-69DAF092F37A}" type="parTrans" cxnId="{59472C05-F467-4E02-B1B6-414DF63D5462}">
      <dgm:prSet/>
      <dgm:spPr/>
      <dgm:t>
        <a:bodyPr/>
        <a:lstStyle/>
        <a:p>
          <a:endParaRPr lang="en-US"/>
        </a:p>
      </dgm:t>
    </dgm:pt>
    <dgm:pt modelId="{9CE2A934-6F1C-48D2-BD89-2C8D75375A61}" type="sibTrans" cxnId="{59472C05-F467-4E02-B1B6-414DF63D5462}">
      <dgm:prSet/>
      <dgm:spPr/>
      <dgm:t>
        <a:bodyPr/>
        <a:lstStyle/>
        <a:p>
          <a:endParaRPr lang="en-US"/>
        </a:p>
      </dgm:t>
    </dgm:pt>
    <dgm:pt modelId="{71DD53D6-E53B-493E-BA27-A51FE86A0F91}">
      <dgm:prSet phldrT="[Text]" custT="1"/>
      <dgm:spPr/>
      <dgm:t>
        <a:bodyPr/>
        <a:lstStyle/>
        <a:p>
          <a:r>
            <a:rPr lang="en-US" sz="2000" dirty="0"/>
            <a:t>4. Research Agenda Setting and Prioritization</a:t>
          </a:r>
        </a:p>
      </dgm:t>
    </dgm:pt>
    <dgm:pt modelId="{A0BD83C0-23E2-41AD-80E2-A51F4888F695}" type="parTrans" cxnId="{CB0B46A2-579F-4B4C-8F2C-415D3041DAE8}">
      <dgm:prSet/>
      <dgm:spPr/>
      <dgm:t>
        <a:bodyPr/>
        <a:lstStyle/>
        <a:p>
          <a:endParaRPr lang="en-US"/>
        </a:p>
      </dgm:t>
    </dgm:pt>
    <dgm:pt modelId="{86E0B426-7252-4E1C-AB01-D05EBB457D38}" type="sibTrans" cxnId="{CB0B46A2-579F-4B4C-8F2C-415D3041DAE8}">
      <dgm:prSet/>
      <dgm:spPr/>
      <dgm:t>
        <a:bodyPr/>
        <a:lstStyle/>
        <a:p>
          <a:endParaRPr lang="en-US"/>
        </a:p>
      </dgm:t>
    </dgm:pt>
    <dgm:pt modelId="{CEC6A394-CEE6-4AA5-A538-17C92D652BD8}">
      <dgm:prSet phldrT="[Text]" custT="1"/>
      <dgm:spPr/>
      <dgm:t>
        <a:bodyPr/>
        <a:lstStyle/>
        <a:p>
          <a:r>
            <a:rPr lang="en-US" sz="2000" dirty="0"/>
            <a:t>5. Executing Research Studies and Publish Findings</a:t>
          </a:r>
        </a:p>
      </dgm:t>
    </dgm:pt>
    <dgm:pt modelId="{4E8DC4BE-E38D-4C90-838E-E8DD016D6B0E}" type="parTrans" cxnId="{2FA933A5-F064-4825-836B-45D5E3289B1F}">
      <dgm:prSet/>
      <dgm:spPr/>
      <dgm:t>
        <a:bodyPr/>
        <a:lstStyle/>
        <a:p>
          <a:endParaRPr lang="en-US"/>
        </a:p>
      </dgm:t>
    </dgm:pt>
    <dgm:pt modelId="{F3F387C3-E4CF-4BCC-8D02-209562045BA1}" type="sibTrans" cxnId="{2FA933A5-F064-4825-836B-45D5E3289B1F}">
      <dgm:prSet/>
      <dgm:spPr/>
      <dgm:t>
        <a:bodyPr/>
        <a:lstStyle/>
        <a:p>
          <a:endParaRPr lang="en-US"/>
        </a:p>
      </dgm:t>
    </dgm:pt>
    <dgm:pt modelId="{24AE5314-4AA6-4E67-B4B1-823328CC94F5}" type="pres">
      <dgm:prSet presAssocID="{DC142C44-9F61-4FC4-A88F-6EDAC947C877}" presName="cycle" presStyleCnt="0">
        <dgm:presLayoutVars>
          <dgm:dir/>
          <dgm:resizeHandles val="exact"/>
        </dgm:presLayoutVars>
      </dgm:prSet>
      <dgm:spPr/>
    </dgm:pt>
    <dgm:pt modelId="{E9F375D6-5F2A-42FB-944F-D16116F1E169}" type="pres">
      <dgm:prSet presAssocID="{82A64380-4E8E-419C-9C09-2967D36DA3FA}" presName="dummy" presStyleCnt="0"/>
      <dgm:spPr/>
    </dgm:pt>
    <dgm:pt modelId="{DA7DE9E5-3D1D-4478-BC55-6EEAF68A5021}" type="pres">
      <dgm:prSet presAssocID="{82A64380-4E8E-419C-9C09-2967D36DA3FA}" presName="node" presStyleLbl="revTx" presStyleIdx="0" presStyleCnt="5" custScaleX="162806" custRadScaleRad="115108" custRadScaleInc="47706">
        <dgm:presLayoutVars>
          <dgm:bulletEnabled val="1"/>
        </dgm:presLayoutVars>
      </dgm:prSet>
      <dgm:spPr/>
    </dgm:pt>
    <dgm:pt modelId="{B5D6763F-6D4C-40AE-AC09-52D77C503F41}" type="pres">
      <dgm:prSet presAssocID="{AA741D8E-06B7-4A23-BD58-5A98549180A8}" presName="sibTrans" presStyleLbl="node1" presStyleIdx="0" presStyleCnt="5"/>
      <dgm:spPr/>
    </dgm:pt>
    <dgm:pt modelId="{FA91230E-C2BF-4387-9203-0C971604970C}" type="pres">
      <dgm:prSet presAssocID="{4732B152-C4C5-4701-8E54-49813319F844}" presName="dummy" presStyleCnt="0"/>
      <dgm:spPr/>
    </dgm:pt>
    <dgm:pt modelId="{B73E4099-6088-49A5-B905-B1671F3A2405}" type="pres">
      <dgm:prSet presAssocID="{4732B152-C4C5-4701-8E54-49813319F844}" presName="node" presStyleLbl="revTx" presStyleIdx="1" presStyleCnt="5" custScaleX="182822">
        <dgm:presLayoutVars>
          <dgm:bulletEnabled val="1"/>
        </dgm:presLayoutVars>
      </dgm:prSet>
      <dgm:spPr/>
    </dgm:pt>
    <dgm:pt modelId="{B25534C6-616D-4A57-B18C-C7D1CCD00268}" type="pres">
      <dgm:prSet presAssocID="{BED03B30-0CA1-40E3-9294-1F5FEAAF4BBF}" presName="sibTrans" presStyleLbl="node1" presStyleIdx="1" presStyleCnt="5"/>
      <dgm:spPr/>
    </dgm:pt>
    <dgm:pt modelId="{1D20D335-C89E-4424-93E1-B948E47A3885}" type="pres">
      <dgm:prSet presAssocID="{4B0AC1BC-9327-4CEE-833C-6A40581118D4}" presName="dummy" presStyleCnt="0"/>
      <dgm:spPr/>
    </dgm:pt>
    <dgm:pt modelId="{3B4D9005-2C9A-4AD7-A5C0-3EFBFF5B8A8C}" type="pres">
      <dgm:prSet presAssocID="{4B0AC1BC-9327-4CEE-833C-6A40581118D4}" presName="node" presStyleLbl="revTx" presStyleIdx="2" presStyleCnt="5">
        <dgm:presLayoutVars>
          <dgm:bulletEnabled val="1"/>
        </dgm:presLayoutVars>
      </dgm:prSet>
      <dgm:spPr/>
    </dgm:pt>
    <dgm:pt modelId="{5E6870CB-684F-46D4-BEB0-6A61DE423B07}" type="pres">
      <dgm:prSet presAssocID="{9CE2A934-6F1C-48D2-BD89-2C8D75375A61}" presName="sibTrans" presStyleLbl="node1" presStyleIdx="2" presStyleCnt="5"/>
      <dgm:spPr/>
    </dgm:pt>
    <dgm:pt modelId="{21899500-3CA6-4565-AEA2-535A49F2040C}" type="pres">
      <dgm:prSet presAssocID="{71DD53D6-E53B-493E-BA27-A51FE86A0F91}" presName="dummy" presStyleCnt="0"/>
      <dgm:spPr/>
    </dgm:pt>
    <dgm:pt modelId="{C55BE534-9B62-4415-B1E1-3EC95C132DED}" type="pres">
      <dgm:prSet presAssocID="{71DD53D6-E53B-493E-BA27-A51FE86A0F91}" presName="node" presStyleLbl="revTx" presStyleIdx="3" presStyleCnt="5" custScaleX="171986">
        <dgm:presLayoutVars>
          <dgm:bulletEnabled val="1"/>
        </dgm:presLayoutVars>
      </dgm:prSet>
      <dgm:spPr/>
    </dgm:pt>
    <dgm:pt modelId="{B9DF7FB2-90F1-440B-B7A0-6253BBF5E5CB}" type="pres">
      <dgm:prSet presAssocID="{86E0B426-7252-4E1C-AB01-D05EBB457D38}" presName="sibTrans" presStyleLbl="node1" presStyleIdx="3" presStyleCnt="5"/>
      <dgm:spPr/>
    </dgm:pt>
    <dgm:pt modelId="{D49A678B-C909-45DA-B6B4-7C468AC8A0F4}" type="pres">
      <dgm:prSet presAssocID="{CEC6A394-CEE6-4AA5-A538-17C92D652BD8}" presName="dummy" presStyleCnt="0"/>
      <dgm:spPr/>
    </dgm:pt>
    <dgm:pt modelId="{5AF11E05-37BE-4ACB-8BCA-E7B2E92C02E4}" type="pres">
      <dgm:prSet presAssocID="{CEC6A394-CEE6-4AA5-A538-17C92D652BD8}" presName="node" presStyleLbl="revTx" presStyleIdx="4" presStyleCnt="5" custScaleX="146990">
        <dgm:presLayoutVars>
          <dgm:bulletEnabled val="1"/>
        </dgm:presLayoutVars>
      </dgm:prSet>
      <dgm:spPr/>
    </dgm:pt>
    <dgm:pt modelId="{36B3F3DA-F4CA-4406-9A85-535C247F8EE6}" type="pres">
      <dgm:prSet presAssocID="{F3F387C3-E4CF-4BCC-8D02-209562045BA1}" presName="sibTrans" presStyleLbl="node1" presStyleIdx="4" presStyleCnt="5" custLinFactNeighborX="-1585" custLinFactNeighborY="9617"/>
      <dgm:spPr/>
    </dgm:pt>
  </dgm:ptLst>
  <dgm:cxnLst>
    <dgm:cxn modelId="{59472C05-F467-4E02-B1B6-414DF63D5462}" srcId="{DC142C44-9F61-4FC4-A88F-6EDAC947C877}" destId="{4B0AC1BC-9327-4CEE-833C-6A40581118D4}" srcOrd="2" destOrd="0" parTransId="{2F39AB28-95FD-4EF9-B4BD-69DAF092F37A}" sibTransId="{9CE2A934-6F1C-48D2-BD89-2C8D75375A61}"/>
    <dgm:cxn modelId="{AA357005-C33E-4429-A915-6693674D7A7D}" srcId="{DC142C44-9F61-4FC4-A88F-6EDAC947C877}" destId="{82A64380-4E8E-419C-9C09-2967D36DA3FA}" srcOrd="0" destOrd="0" parTransId="{820C8D8F-FFCC-4331-A500-6248B368B1E9}" sibTransId="{AA741D8E-06B7-4A23-BD58-5A98549180A8}"/>
    <dgm:cxn modelId="{22C6AA0A-9FBF-465E-A7EB-D139452146BE}" type="presOf" srcId="{BED03B30-0CA1-40E3-9294-1F5FEAAF4BBF}" destId="{B25534C6-616D-4A57-B18C-C7D1CCD00268}" srcOrd="0" destOrd="0" presId="urn:microsoft.com/office/officeart/2005/8/layout/cycle1"/>
    <dgm:cxn modelId="{F9279C2A-A289-4360-9F62-0FD6CE2BCFD9}" type="presOf" srcId="{DC142C44-9F61-4FC4-A88F-6EDAC947C877}" destId="{24AE5314-4AA6-4E67-B4B1-823328CC94F5}" srcOrd="0" destOrd="0" presId="urn:microsoft.com/office/officeart/2005/8/layout/cycle1"/>
    <dgm:cxn modelId="{4C0E435B-2095-4F7A-BF00-BD75A6A142A4}" srcId="{DC142C44-9F61-4FC4-A88F-6EDAC947C877}" destId="{4732B152-C4C5-4701-8E54-49813319F844}" srcOrd="1" destOrd="0" parTransId="{178FDECD-2FC7-4C0F-BF70-C8EC76D60731}" sibTransId="{BED03B30-0CA1-40E3-9294-1F5FEAAF4BBF}"/>
    <dgm:cxn modelId="{6102F560-44F1-46CB-B4FB-D2C6B61823A9}" type="presOf" srcId="{86E0B426-7252-4E1C-AB01-D05EBB457D38}" destId="{B9DF7FB2-90F1-440B-B7A0-6253BBF5E5CB}" srcOrd="0" destOrd="0" presId="urn:microsoft.com/office/officeart/2005/8/layout/cycle1"/>
    <dgm:cxn modelId="{007C0F6C-A988-4F36-B64C-AEC373EDF21E}" type="presOf" srcId="{CEC6A394-CEE6-4AA5-A538-17C92D652BD8}" destId="{5AF11E05-37BE-4ACB-8BCA-E7B2E92C02E4}" srcOrd="0" destOrd="0" presId="urn:microsoft.com/office/officeart/2005/8/layout/cycle1"/>
    <dgm:cxn modelId="{534F1E6C-45E1-4168-9537-FCAF9A382CB6}" type="presOf" srcId="{71DD53D6-E53B-493E-BA27-A51FE86A0F91}" destId="{C55BE534-9B62-4415-B1E1-3EC95C132DED}" srcOrd="0" destOrd="0" presId="urn:microsoft.com/office/officeart/2005/8/layout/cycle1"/>
    <dgm:cxn modelId="{703CD383-1F45-4474-BB9E-68169441175C}" type="presOf" srcId="{4732B152-C4C5-4701-8E54-49813319F844}" destId="{B73E4099-6088-49A5-B905-B1671F3A2405}" srcOrd="0" destOrd="0" presId="urn:microsoft.com/office/officeart/2005/8/layout/cycle1"/>
    <dgm:cxn modelId="{9F62BB8D-F174-410C-8162-B083F0DC9252}" type="presOf" srcId="{9CE2A934-6F1C-48D2-BD89-2C8D75375A61}" destId="{5E6870CB-684F-46D4-BEB0-6A61DE423B07}" srcOrd="0" destOrd="0" presId="urn:microsoft.com/office/officeart/2005/8/layout/cycle1"/>
    <dgm:cxn modelId="{CB0B46A2-579F-4B4C-8F2C-415D3041DAE8}" srcId="{DC142C44-9F61-4FC4-A88F-6EDAC947C877}" destId="{71DD53D6-E53B-493E-BA27-A51FE86A0F91}" srcOrd="3" destOrd="0" parTransId="{A0BD83C0-23E2-41AD-80E2-A51F4888F695}" sibTransId="{86E0B426-7252-4E1C-AB01-D05EBB457D38}"/>
    <dgm:cxn modelId="{2FA933A5-F064-4825-836B-45D5E3289B1F}" srcId="{DC142C44-9F61-4FC4-A88F-6EDAC947C877}" destId="{CEC6A394-CEE6-4AA5-A538-17C92D652BD8}" srcOrd="4" destOrd="0" parTransId="{4E8DC4BE-E38D-4C90-838E-E8DD016D6B0E}" sibTransId="{F3F387C3-E4CF-4BCC-8D02-209562045BA1}"/>
    <dgm:cxn modelId="{2F6DEEB7-595E-4D8A-8ADC-856389E0FF23}" type="presOf" srcId="{82A64380-4E8E-419C-9C09-2967D36DA3FA}" destId="{DA7DE9E5-3D1D-4478-BC55-6EEAF68A5021}" srcOrd="0" destOrd="0" presId="urn:microsoft.com/office/officeart/2005/8/layout/cycle1"/>
    <dgm:cxn modelId="{7DE585CF-E6CE-425F-A3ED-DEAEDA582A85}" type="presOf" srcId="{AA741D8E-06B7-4A23-BD58-5A98549180A8}" destId="{B5D6763F-6D4C-40AE-AC09-52D77C503F41}" srcOrd="0" destOrd="0" presId="urn:microsoft.com/office/officeart/2005/8/layout/cycle1"/>
    <dgm:cxn modelId="{9A7AAADB-D124-4366-9183-335AA874CD84}" type="presOf" srcId="{F3F387C3-E4CF-4BCC-8D02-209562045BA1}" destId="{36B3F3DA-F4CA-4406-9A85-535C247F8EE6}" srcOrd="0" destOrd="0" presId="urn:microsoft.com/office/officeart/2005/8/layout/cycle1"/>
    <dgm:cxn modelId="{D5232DEF-DE39-4283-84C3-CF54C545FD37}" type="presOf" srcId="{4B0AC1BC-9327-4CEE-833C-6A40581118D4}" destId="{3B4D9005-2C9A-4AD7-A5C0-3EFBFF5B8A8C}" srcOrd="0" destOrd="0" presId="urn:microsoft.com/office/officeart/2005/8/layout/cycle1"/>
    <dgm:cxn modelId="{672705F4-3641-4A60-B1AD-DFC493B1B1E1}" type="presParOf" srcId="{24AE5314-4AA6-4E67-B4B1-823328CC94F5}" destId="{E9F375D6-5F2A-42FB-944F-D16116F1E169}" srcOrd="0" destOrd="0" presId="urn:microsoft.com/office/officeart/2005/8/layout/cycle1"/>
    <dgm:cxn modelId="{30803797-0969-4226-9FFF-D4E72988A04C}" type="presParOf" srcId="{24AE5314-4AA6-4E67-B4B1-823328CC94F5}" destId="{DA7DE9E5-3D1D-4478-BC55-6EEAF68A5021}" srcOrd="1" destOrd="0" presId="urn:microsoft.com/office/officeart/2005/8/layout/cycle1"/>
    <dgm:cxn modelId="{4C61CF30-271D-4C01-A40A-0FC852CA7FD5}" type="presParOf" srcId="{24AE5314-4AA6-4E67-B4B1-823328CC94F5}" destId="{B5D6763F-6D4C-40AE-AC09-52D77C503F41}" srcOrd="2" destOrd="0" presId="urn:microsoft.com/office/officeart/2005/8/layout/cycle1"/>
    <dgm:cxn modelId="{A92E4FD9-0738-4185-9296-FA3E48854860}" type="presParOf" srcId="{24AE5314-4AA6-4E67-B4B1-823328CC94F5}" destId="{FA91230E-C2BF-4387-9203-0C971604970C}" srcOrd="3" destOrd="0" presId="urn:microsoft.com/office/officeart/2005/8/layout/cycle1"/>
    <dgm:cxn modelId="{5CAB2E51-BB87-411A-AAB4-EB0F892C3F96}" type="presParOf" srcId="{24AE5314-4AA6-4E67-B4B1-823328CC94F5}" destId="{B73E4099-6088-49A5-B905-B1671F3A2405}" srcOrd="4" destOrd="0" presId="urn:microsoft.com/office/officeart/2005/8/layout/cycle1"/>
    <dgm:cxn modelId="{6B771169-1899-4EA5-849F-DD124DFBA86E}" type="presParOf" srcId="{24AE5314-4AA6-4E67-B4B1-823328CC94F5}" destId="{B25534C6-616D-4A57-B18C-C7D1CCD00268}" srcOrd="5" destOrd="0" presId="urn:microsoft.com/office/officeart/2005/8/layout/cycle1"/>
    <dgm:cxn modelId="{E8D3787E-15D6-467A-96FE-E81C85C0D9EE}" type="presParOf" srcId="{24AE5314-4AA6-4E67-B4B1-823328CC94F5}" destId="{1D20D335-C89E-4424-93E1-B948E47A3885}" srcOrd="6" destOrd="0" presId="urn:microsoft.com/office/officeart/2005/8/layout/cycle1"/>
    <dgm:cxn modelId="{2A660C2A-91E0-400F-8117-3087F1F4209D}" type="presParOf" srcId="{24AE5314-4AA6-4E67-B4B1-823328CC94F5}" destId="{3B4D9005-2C9A-4AD7-A5C0-3EFBFF5B8A8C}" srcOrd="7" destOrd="0" presId="urn:microsoft.com/office/officeart/2005/8/layout/cycle1"/>
    <dgm:cxn modelId="{D41E9E25-CB14-4372-91FF-35501B60DBB3}" type="presParOf" srcId="{24AE5314-4AA6-4E67-B4B1-823328CC94F5}" destId="{5E6870CB-684F-46D4-BEB0-6A61DE423B07}" srcOrd="8" destOrd="0" presId="urn:microsoft.com/office/officeart/2005/8/layout/cycle1"/>
    <dgm:cxn modelId="{BE17F7E4-1909-42A1-A6CC-1144F94D53A9}" type="presParOf" srcId="{24AE5314-4AA6-4E67-B4B1-823328CC94F5}" destId="{21899500-3CA6-4565-AEA2-535A49F2040C}" srcOrd="9" destOrd="0" presId="urn:microsoft.com/office/officeart/2005/8/layout/cycle1"/>
    <dgm:cxn modelId="{1011482A-16C4-4BFF-8394-101C2C5A3B6B}" type="presParOf" srcId="{24AE5314-4AA6-4E67-B4B1-823328CC94F5}" destId="{C55BE534-9B62-4415-B1E1-3EC95C132DED}" srcOrd="10" destOrd="0" presId="urn:microsoft.com/office/officeart/2005/8/layout/cycle1"/>
    <dgm:cxn modelId="{BB3CEFFC-D7B5-49F3-91A9-37ABEF8BF253}" type="presParOf" srcId="{24AE5314-4AA6-4E67-B4B1-823328CC94F5}" destId="{B9DF7FB2-90F1-440B-B7A0-6253BBF5E5CB}" srcOrd="11" destOrd="0" presId="urn:microsoft.com/office/officeart/2005/8/layout/cycle1"/>
    <dgm:cxn modelId="{3C0742A6-A30B-4C6E-A7DE-9B1AC54EF3D2}" type="presParOf" srcId="{24AE5314-4AA6-4E67-B4B1-823328CC94F5}" destId="{D49A678B-C909-45DA-B6B4-7C468AC8A0F4}" srcOrd="12" destOrd="0" presId="urn:microsoft.com/office/officeart/2005/8/layout/cycle1"/>
    <dgm:cxn modelId="{5F4078BF-3B1B-465C-AE00-DBEC2355F0F6}" type="presParOf" srcId="{24AE5314-4AA6-4E67-B4B1-823328CC94F5}" destId="{5AF11E05-37BE-4ACB-8BCA-E7B2E92C02E4}" srcOrd="13" destOrd="0" presId="urn:microsoft.com/office/officeart/2005/8/layout/cycle1"/>
    <dgm:cxn modelId="{006954FD-F1E9-48C8-A94E-DB3EB6FB8BBE}" type="presParOf" srcId="{24AE5314-4AA6-4E67-B4B1-823328CC94F5}" destId="{36B3F3DA-F4CA-4406-9A85-535C247F8EE6}"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037A9C-822F-4212-B52F-FD61962DD424}" type="doc">
      <dgm:prSet loTypeId="urn:microsoft.com/office/officeart/2005/8/layout/default" loCatId="list" qsTypeId="urn:microsoft.com/office/officeart/2005/8/quickstyle/simple4" qsCatId="simple" csTypeId="urn:microsoft.com/office/officeart/2005/8/colors/accent0_3" csCatId="mainScheme" phldr="1"/>
      <dgm:spPr/>
      <dgm:t>
        <a:bodyPr/>
        <a:lstStyle/>
        <a:p>
          <a:endParaRPr lang="en-US"/>
        </a:p>
      </dgm:t>
    </dgm:pt>
    <dgm:pt modelId="{AB530383-BF93-4A80-ABFA-41F821225205}">
      <dgm:prSet/>
      <dgm:spPr/>
      <dgm:t>
        <a:bodyPr/>
        <a:lstStyle/>
        <a:p>
          <a:r>
            <a:rPr lang="en-US" dirty="0"/>
            <a:t>What a Value Proposition</a:t>
          </a:r>
        </a:p>
      </dgm:t>
    </dgm:pt>
    <dgm:pt modelId="{74E7C2C7-D037-41FF-B93A-70F9BB62FB1E}" type="parTrans" cxnId="{BE37D9A2-F802-4A70-9C8A-7DE103DE13AC}">
      <dgm:prSet/>
      <dgm:spPr/>
      <dgm:t>
        <a:bodyPr/>
        <a:lstStyle/>
        <a:p>
          <a:endParaRPr lang="en-US"/>
        </a:p>
      </dgm:t>
    </dgm:pt>
    <dgm:pt modelId="{5E2CE0F6-DA7C-48A5-BE3A-CC2F37283702}" type="sibTrans" cxnId="{BE37D9A2-F802-4A70-9C8A-7DE103DE13AC}">
      <dgm:prSet/>
      <dgm:spPr/>
      <dgm:t>
        <a:bodyPr/>
        <a:lstStyle/>
        <a:p>
          <a:endParaRPr lang="en-US"/>
        </a:p>
      </dgm:t>
    </dgm:pt>
    <dgm:pt modelId="{FD93B882-3F32-4DA1-8C73-77E5C60DAA6C}">
      <dgm:prSet/>
      <dgm:spPr/>
      <dgm:t>
        <a:bodyPr/>
        <a:lstStyle/>
        <a:p>
          <a:r>
            <a:rPr lang="en-US"/>
            <a:t>Creating a Value Proposition</a:t>
          </a:r>
        </a:p>
      </dgm:t>
    </dgm:pt>
    <dgm:pt modelId="{EA82605A-57F6-49E4-939E-3CC173533381}" type="parTrans" cxnId="{04AA1A7A-495E-4D77-B85F-AF8F18BD0F0B}">
      <dgm:prSet/>
      <dgm:spPr/>
      <dgm:t>
        <a:bodyPr/>
        <a:lstStyle/>
        <a:p>
          <a:endParaRPr lang="en-US"/>
        </a:p>
      </dgm:t>
    </dgm:pt>
    <dgm:pt modelId="{E8444F61-5B86-4671-8764-D365FF26FC58}" type="sibTrans" cxnId="{04AA1A7A-495E-4D77-B85F-AF8F18BD0F0B}">
      <dgm:prSet/>
      <dgm:spPr/>
      <dgm:t>
        <a:bodyPr/>
        <a:lstStyle/>
        <a:p>
          <a:endParaRPr lang="en-US"/>
        </a:p>
      </dgm:t>
    </dgm:pt>
    <dgm:pt modelId="{B4067FF3-9452-4346-AEB8-EED54DAF4A90}">
      <dgm:prSet/>
      <dgm:spPr/>
      <dgm:t>
        <a:bodyPr/>
        <a:lstStyle/>
        <a:p>
          <a:r>
            <a:rPr lang="en-US" dirty="0"/>
            <a:t>Steps to Success </a:t>
          </a:r>
        </a:p>
      </dgm:t>
    </dgm:pt>
    <dgm:pt modelId="{DA24B92E-B9DB-4DEA-A386-604AEBBC78C0}" type="parTrans" cxnId="{264CB033-3012-4632-831F-F15E21790C00}">
      <dgm:prSet/>
      <dgm:spPr/>
      <dgm:t>
        <a:bodyPr/>
        <a:lstStyle/>
        <a:p>
          <a:endParaRPr lang="en-US"/>
        </a:p>
      </dgm:t>
    </dgm:pt>
    <dgm:pt modelId="{54BDAB77-7414-4A92-918A-480568A99329}" type="sibTrans" cxnId="{264CB033-3012-4632-831F-F15E21790C00}">
      <dgm:prSet/>
      <dgm:spPr/>
      <dgm:t>
        <a:bodyPr/>
        <a:lstStyle/>
        <a:p>
          <a:endParaRPr lang="en-US"/>
        </a:p>
      </dgm:t>
    </dgm:pt>
    <dgm:pt modelId="{06F5FCB4-E8D8-453F-9E95-BBFFC8B36E18}">
      <dgm:prSet/>
      <dgm:spPr/>
      <dgm:t>
        <a:bodyPr/>
        <a:lstStyle/>
        <a:p>
          <a:r>
            <a:rPr lang="en-US" dirty="0"/>
            <a:t>The Fantastic 4 !</a:t>
          </a:r>
        </a:p>
      </dgm:t>
    </dgm:pt>
    <dgm:pt modelId="{A428E24A-CDC5-4763-A8F7-3598E003C823}" type="parTrans" cxnId="{8AC809EB-725C-47D0-B73A-BAED4EFED1E3}">
      <dgm:prSet/>
      <dgm:spPr/>
      <dgm:t>
        <a:bodyPr/>
        <a:lstStyle/>
        <a:p>
          <a:endParaRPr lang="en-US"/>
        </a:p>
      </dgm:t>
    </dgm:pt>
    <dgm:pt modelId="{469AF48E-5A2E-491D-9F02-D3898FD81548}" type="sibTrans" cxnId="{8AC809EB-725C-47D0-B73A-BAED4EFED1E3}">
      <dgm:prSet/>
      <dgm:spPr/>
      <dgm:t>
        <a:bodyPr/>
        <a:lstStyle/>
        <a:p>
          <a:endParaRPr lang="en-US"/>
        </a:p>
      </dgm:t>
    </dgm:pt>
    <dgm:pt modelId="{150EABC9-E70C-4D33-AB76-9181F1E8BA0A}">
      <dgm:prSet/>
      <dgm:spPr/>
      <dgm:t>
        <a:bodyPr/>
        <a:lstStyle/>
        <a:p>
          <a:r>
            <a:rPr lang="en-US" dirty="0"/>
            <a:t>Example in Action</a:t>
          </a:r>
        </a:p>
      </dgm:t>
    </dgm:pt>
    <dgm:pt modelId="{AABF9BEB-75F0-4EE9-9A5A-414627D95512}" type="parTrans" cxnId="{56187A8D-C236-4F40-B054-D87D0FC93F45}">
      <dgm:prSet/>
      <dgm:spPr/>
      <dgm:t>
        <a:bodyPr/>
        <a:lstStyle/>
        <a:p>
          <a:endParaRPr lang="en-US"/>
        </a:p>
      </dgm:t>
    </dgm:pt>
    <dgm:pt modelId="{5F1EC698-92B9-46F8-BDDB-BAF2B317B1B6}" type="sibTrans" cxnId="{56187A8D-C236-4F40-B054-D87D0FC93F45}">
      <dgm:prSet/>
      <dgm:spPr/>
      <dgm:t>
        <a:bodyPr/>
        <a:lstStyle/>
        <a:p>
          <a:endParaRPr lang="en-US"/>
        </a:p>
      </dgm:t>
    </dgm:pt>
    <dgm:pt modelId="{74550C64-67C5-429F-A403-2E8129E07640}">
      <dgm:prSet/>
      <dgm:spPr/>
      <dgm:t>
        <a:bodyPr/>
        <a:lstStyle/>
        <a:p>
          <a:r>
            <a:rPr lang="en-US" dirty="0"/>
            <a:t>Questions to Consider</a:t>
          </a:r>
        </a:p>
      </dgm:t>
    </dgm:pt>
    <dgm:pt modelId="{1B3613B8-6D3E-4B0D-A92B-2A10C1E56FA1}" type="parTrans" cxnId="{970F4782-04AB-404A-A28D-96E6A02E3DFB}">
      <dgm:prSet/>
      <dgm:spPr/>
      <dgm:t>
        <a:bodyPr/>
        <a:lstStyle/>
        <a:p>
          <a:endParaRPr lang="en-US"/>
        </a:p>
      </dgm:t>
    </dgm:pt>
    <dgm:pt modelId="{3B703D5E-4381-4833-993A-0860BD3ADB84}" type="sibTrans" cxnId="{970F4782-04AB-404A-A28D-96E6A02E3DFB}">
      <dgm:prSet/>
      <dgm:spPr/>
      <dgm:t>
        <a:bodyPr/>
        <a:lstStyle/>
        <a:p>
          <a:endParaRPr lang="en-US"/>
        </a:p>
      </dgm:t>
    </dgm:pt>
    <dgm:pt modelId="{2E755A40-71B3-49D4-BC2A-8810A3D3FF9E}">
      <dgm:prSet/>
      <dgm:spPr/>
      <dgm:t>
        <a:bodyPr/>
        <a:lstStyle/>
        <a:p>
          <a:r>
            <a:rPr lang="en-US" dirty="0"/>
            <a:t>Continuous Improvement </a:t>
          </a:r>
        </a:p>
      </dgm:t>
    </dgm:pt>
    <dgm:pt modelId="{95D14519-0BE1-43FC-A7B2-BD64478C5368}" type="parTrans" cxnId="{ED570748-A140-4F84-BAC2-239D5D0620F9}">
      <dgm:prSet/>
      <dgm:spPr/>
      <dgm:t>
        <a:bodyPr/>
        <a:lstStyle/>
        <a:p>
          <a:endParaRPr lang="en-US"/>
        </a:p>
      </dgm:t>
    </dgm:pt>
    <dgm:pt modelId="{F05517C2-0E7C-4942-82F0-B4E81E62A8D0}" type="sibTrans" cxnId="{ED570748-A140-4F84-BAC2-239D5D0620F9}">
      <dgm:prSet/>
      <dgm:spPr/>
      <dgm:t>
        <a:bodyPr/>
        <a:lstStyle/>
        <a:p>
          <a:endParaRPr lang="en-US"/>
        </a:p>
      </dgm:t>
    </dgm:pt>
    <dgm:pt modelId="{BFD16BAE-71ED-4066-8089-8A8FFAC0D950}" type="pres">
      <dgm:prSet presAssocID="{6F037A9C-822F-4212-B52F-FD61962DD424}" presName="diagram" presStyleCnt="0">
        <dgm:presLayoutVars>
          <dgm:dir/>
          <dgm:resizeHandles val="exact"/>
        </dgm:presLayoutVars>
      </dgm:prSet>
      <dgm:spPr/>
    </dgm:pt>
    <dgm:pt modelId="{74ECC34E-1E71-48B4-A197-4FFF146BF858}" type="pres">
      <dgm:prSet presAssocID="{AB530383-BF93-4A80-ABFA-41F821225205}" presName="node" presStyleLbl="node1" presStyleIdx="0" presStyleCnt="7">
        <dgm:presLayoutVars>
          <dgm:bulletEnabled val="1"/>
        </dgm:presLayoutVars>
      </dgm:prSet>
      <dgm:spPr/>
    </dgm:pt>
    <dgm:pt modelId="{F098D294-3641-4037-AF85-79AA52FBDEBE}" type="pres">
      <dgm:prSet presAssocID="{5E2CE0F6-DA7C-48A5-BE3A-CC2F37283702}" presName="sibTrans" presStyleCnt="0"/>
      <dgm:spPr/>
    </dgm:pt>
    <dgm:pt modelId="{A86E4010-DA35-4383-AAFD-74BC63FABD92}" type="pres">
      <dgm:prSet presAssocID="{FD93B882-3F32-4DA1-8C73-77E5C60DAA6C}" presName="node" presStyleLbl="node1" presStyleIdx="1" presStyleCnt="7">
        <dgm:presLayoutVars>
          <dgm:bulletEnabled val="1"/>
        </dgm:presLayoutVars>
      </dgm:prSet>
      <dgm:spPr/>
    </dgm:pt>
    <dgm:pt modelId="{538DE672-408A-4AA2-9B87-F861A91A8F88}" type="pres">
      <dgm:prSet presAssocID="{E8444F61-5B86-4671-8764-D365FF26FC58}" presName="sibTrans" presStyleCnt="0"/>
      <dgm:spPr/>
    </dgm:pt>
    <dgm:pt modelId="{C6AA2E09-F408-4777-AEC0-679A0ABCFE00}" type="pres">
      <dgm:prSet presAssocID="{B4067FF3-9452-4346-AEB8-EED54DAF4A90}" presName="node" presStyleLbl="node1" presStyleIdx="2" presStyleCnt="7">
        <dgm:presLayoutVars>
          <dgm:bulletEnabled val="1"/>
        </dgm:presLayoutVars>
      </dgm:prSet>
      <dgm:spPr/>
    </dgm:pt>
    <dgm:pt modelId="{4D02588C-1E61-4E22-BFF8-876E00F330CD}" type="pres">
      <dgm:prSet presAssocID="{54BDAB77-7414-4A92-918A-480568A99329}" presName="sibTrans" presStyleCnt="0"/>
      <dgm:spPr/>
    </dgm:pt>
    <dgm:pt modelId="{EB34C355-A944-4922-A206-ADAA02263FAC}" type="pres">
      <dgm:prSet presAssocID="{06F5FCB4-E8D8-453F-9E95-BBFFC8B36E18}" presName="node" presStyleLbl="node1" presStyleIdx="3" presStyleCnt="7">
        <dgm:presLayoutVars>
          <dgm:bulletEnabled val="1"/>
        </dgm:presLayoutVars>
      </dgm:prSet>
      <dgm:spPr/>
    </dgm:pt>
    <dgm:pt modelId="{46424815-72C0-4F38-8147-EF310FFA64CA}" type="pres">
      <dgm:prSet presAssocID="{469AF48E-5A2E-491D-9F02-D3898FD81548}" presName="sibTrans" presStyleCnt="0"/>
      <dgm:spPr/>
    </dgm:pt>
    <dgm:pt modelId="{97000C8B-90F0-4B70-9853-B419F7C8AF2D}" type="pres">
      <dgm:prSet presAssocID="{150EABC9-E70C-4D33-AB76-9181F1E8BA0A}" presName="node" presStyleLbl="node1" presStyleIdx="4" presStyleCnt="7">
        <dgm:presLayoutVars>
          <dgm:bulletEnabled val="1"/>
        </dgm:presLayoutVars>
      </dgm:prSet>
      <dgm:spPr/>
    </dgm:pt>
    <dgm:pt modelId="{9A5DDAE5-1036-4065-BEC8-6533EED5B424}" type="pres">
      <dgm:prSet presAssocID="{5F1EC698-92B9-46F8-BDDB-BAF2B317B1B6}" presName="sibTrans" presStyleCnt="0"/>
      <dgm:spPr/>
    </dgm:pt>
    <dgm:pt modelId="{EB089617-44CE-42E2-810D-D675BBB80DDD}" type="pres">
      <dgm:prSet presAssocID="{74550C64-67C5-429F-A403-2E8129E07640}" presName="node" presStyleLbl="node1" presStyleIdx="5" presStyleCnt="7">
        <dgm:presLayoutVars>
          <dgm:bulletEnabled val="1"/>
        </dgm:presLayoutVars>
      </dgm:prSet>
      <dgm:spPr/>
    </dgm:pt>
    <dgm:pt modelId="{DC270441-3950-4F28-9085-2681F757F3BE}" type="pres">
      <dgm:prSet presAssocID="{3B703D5E-4381-4833-993A-0860BD3ADB84}" presName="sibTrans" presStyleCnt="0"/>
      <dgm:spPr/>
    </dgm:pt>
    <dgm:pt modelId="{83CF3C75-330B-46E1-A77E-F34C8278FC51}" type="pres">
      <dgm:prSet presAssocID="{2E755A40-71B3-49D4-BC2A-8810A3D3FF9E}" presName="node" presStyleLbl="node1" presStyleIdx="6" presStyleCnt="7">
        <dgm:presLayoutVars>
          <dgm:bulletEnabled val="1"/>
        </dgm:presLayoutVars>
      </dgm:prSet>
      <dgm:spPr/>
    </dgm:pt>
  </dgm:ptLst>
  <dgm:cxnLst>
    <dgm:cxn modelId="{25454222-E670-4D98-B13D-058791B9ACA0}" type="presOf" srcId="{AB530383-BF93-4A80-ABFA-41F821225205}" destId="{74ECC34E-1E71-48B4-A197-4FFF146BF858}" srcOrd="0" destOrd="0" presId="urn:microsoft.com/office/officeart/2005/8/layout/default"/>
    <dgm:cxn modelId="{264CB033-3012-4632-831F-F15E21790C00}" srcId="{6F037A9C-822F-4212-B52F-FD61962DD424}" destId="{B4067FF3-9452-4346-AEB8-EED54DAF4A90}" srcOrd="2" destOrd="0" parTransId="{DA24B92E-B9DB-4DEA-A386-604AEBBC78C0}" sibTransId="{54BDAB77-7414-4A92-918A-480568A99329}"/>
    <dgm:cxn modelId="{A6C26736-2DC9-4C96-85B3-9A4D4D612406}" type="presOf" srcId="{6F037A9C-822F-4212-B52F-FD61962DD424}" destId="{BFD16BAE-71ED-4066-8089-8A8FFAC0D950}" srcOrd="0" destOrd="0" presId="urn:microsoft.com/office/officeart/2005/8/layout/default"/>
    <dgm:cxn modelId="{F76CAC66-3E75-47C8-9770-70DD9E4B6F59}" type="presOf" srcId="{150EABC9-E70C-4D33-AB76-9181F1E8BA0A}" destId="{97000C8B-90F0-4B70-9853-B419F7C8AF2D}" srcOrd="0" destOrd="0" presId="urn:microsoft.com/office/officeart/2005/8/layout/default"/>
    <dgm:cxn modelId="{ED570748-A140-4F84-BAC2-239D5D0620F9}" srcId="{6F037A9C-822F-4212-B52F-FD61962DD424}" destId="{2E755A40-71B3-49D4-BC2A-8810A3D3FF9E}" srcOrd="6" destOrd="0" parTransId="{95D14519-0BE1-43FC-A7B2-BD64478C5368}" sibTransId="{F05517C2-0E7C-4942-82F0-B4E81E62A8D0}"/>
    <dgm:cxn modelId="{F3E71A6E-99FC-4141-B5E4-9ED7506003CE}" type="presOf" srcId="{2E755A40-71B3-49D4-BC2A-8810A3D3FF9E}" destId="{83CF3C75-330B-46E1-A77E-F34C8278FC51}" srcOrd="0" destOrd="0" presId="urn:microsoft.com/office/officeart/2005/8/layout/default"/>
    <dgm:cxn modelId="{04AA1A7A-495E-4D77-B85F-AF8F18BD0F0B}" srcId="{6F037A9C-822F-4212-B52F-FD61962DD424}" destId="{FD93B882-3F32-4DA1-8C73-77E5C60DAA6C}" srcOrd="1" destOrd="0" parTransId="{EA82605A-57F6-49E4-939E-3CC173533381}" sibTransId="{E8444F61-5B86-4671-8764-D365FF26FC58}"/>
    <dgm:cxn modelId="{970F4782-04AB-404A-A28D-96E6A02E3DFB}" srcId="{6F037A9C-822F-4212-B52F-FD61962DD424}" destId="{74550C64-67C5-429F-A403-2E8129E07640}" srcOrd="5" destOrd="0" parTransId="{1B3613B8-6D3E-4B0D-A92B-2A10C1E56FA1}" sibTransId="{3B703D5E-4381-4833-993A-0860BD3ADB84}"/>
    <dgm:cxn modelId="{56187A8D-C236-4F40-B054-D87D0FC93F45}" srcId="{6F037A9C-822F-4212-B52F-FD61962DD424}" destId="{150EABC9-E70C-4D33-AB76-9181F1E8BA0A}" srcOrd="4" destOrd="0" parTransId="{AABF9BEB-75F0-4EE9-9A5A-414627D95512}" sibTransId="{5F1EC698-92B9-46F8-BDDB-BAF2B317B1B6}"/>
    <dgm:cxn modelId="{BE37D9A2-F802-4A70-9C8A-7DE103DE13AC}" srcId="{6F037A9C-822F-4212-B52F-FD61962DD424}" destId="{AB530383-BF93-4A80-ABFA-41F821225205}" srcOrd="0" destOrd="0" parTransId="{74E7C2C7-D037-41FF-B93A-70F9BB62FB1E}" sibTransId="{5E2CE0F6-DA7C-48A5-BE3A-CC2F37283702}"/>
    <dgm:cxn modelId="{9A92DBBC-AF6A-46E6-8AED-BB2D513C7B29}" type="presOf" srcId="{74550C64-67C5-429F-A403-2E8129E07640}" destId="{EB089617-44CE-42E2-810D-D675BBB80DDD}" srcOrd="0" destOrd="0" presId="urn:microsoft.com/office/officeart/2005/8/layout/default"/>
    <dgm:cxn modelId="{20845DD3-466B-4730-A5B9-298EBA406582}" type="presOf" srcId="{B4067FF3-9452-4346-AEB8-EED54DAF4A90}" destId="{C6AA2E09-F408-4777-AEC0-679A0ABCFE00}" srcOrd="0" destOrd="0" presId="urn:microsoft.com/office/officeart/2005/8/layout/default"/>
    <dgm:cxn modelId="{CDF2FED4-B5CB-49A2-A84A-868CA17DB245}" type="presOf" srcId="{FD93B882-3F32-4DA1-8C73-77E5C60DAA6C}" destId="{A86E4010-DA35-4383-AAFD-74BC63FABD92}" srcOrd="0" destOrd="0" presId="urn:microsoft.com/office/officeart/2005/8/layout/default"/>
    <dgm:cxn modelId="{8AC809EB-725C-47D0-B73A-BAED4EFED1E3}" srcId="{6F037A9C-822F-4212-B52F-FD61962DD424}" destId="{06F5FCB4-E8D8-453F-9E95-BBFFC8B36E18}" srcOrd="3" destOrd="0" parTransId="{A428E24A-CDC5-4763-A8F7-3598E003C823}" sibTransId="{469AF48E-5A2E-491D-9F02-D3898FD81548}"/>
    <dgm:cxn modelId="{6743B0F2-6AE2-43CE-8408-C6167BCCF766}" type="presOf" srcId="{06F5FCB4-E8D8-453F-9E95-BBFFC8B36E18}" destId="{EB34C355-A944-4922-A206-ADAA02263FAC}" srcOrd="0" destOrd="0" presId="urn:microsoft.com/office/officeart/2005/8/layout/default"/>
    <dgm:cxn modelId="{8CD21B98-4240-435B-B904-9E06CE84925B}" type="presParOf" srcId="{BFD16BAE-71ED-4066-8089-8A8FFAC0D950}" destId="{74ECC34E-1E71-48B4-A197-4FFF146BF858}" srcOrd="0" destOrd="0" presId="urn:microsoft.com/office/officeart/2005/8/layout/default"/>
    <dgm:cxn modelId="{35B31A89-1957-4285-8157-7185194C8892}" type="presParOf" srcId="{BFD16BAE-71ED-4066-8089-8A8FFAC0D950}" destId="{F098D294-3641-4037-AF85-79AA52FBDEBE}" srcOrd="1" destOrd="0" presId="urn:microsoft.com/office/officeart/2005/8/layout/default"/>
    <dgm:cxn modelId="{FF0C785D-BBAB-4183-92E3-AC9F5E9FEDF4}" type="presParOf" srcId="{BFD16BAE-71ED-4066-8089-8A8FFAC0D950}" destId="{A86E4010-DA35-4383-AAFD-74BC63FABD92}" srcOrd="2" destOrd="0" presId="urn:microsoft.com/office/officeart/2005/8/layout/default"/>
    <dgm:cxn modelId="{A18B8DF1-1B7F-48DB-9ED9-630D16069878}" type="presParOf" srcId="{BFD16BAE-71ED-4066-8089-8A8FFAC0D950}" destId="{538DE672-408A-4AA2-9B87-F861A91A8F88}" srcOrd="3" destOrd="0" presId="urn:microsoft.com/office/officeart/2005/8/layout/default"/>
    <dgm:cxn modelId="{01283AC5-F015-41D2-8321-9857F4AC2967}" type="presParOf" srcId="{BFD16BAE-71ED-4066-8089-8A8FFAC0D950}" destId="{C6AA2E09-F408-4777-AEC0-679A0ABCFE00}" srcOrd="4" destOrd="0" presId="urn:microsoft.com/office/officeart/2005/8/layout/default"/>
    <dgm:cxn modelId="{EE33889A-7E6F-468A-BD4D-38D44D423D25}" type="presParOf" srcId="{BFD16BAE-71ED-4066-8089-8A8FFAC0D950}" destId="{4D02588C-1E61-4E22-BFF8-876E00F330CD}" srcOrd="5" destOrd="0" presId="urn:microsoft.com/office/officeart/2005/8/layout/default"/>
    <dgm:cxn modelId="{E3D5B499-6445-482A-A350-F64FE42DBECA}" type="presParOf" srcId="{BFD16BAE-71ED-4066-8089-8A8FFAC0D950}" destId="{EB34C355-A944-4922-A206-ADAA02263FAC}" srcOrd="6" destOrd="0" presId="urn:microsoft.com/office/officeart/2005/8/layout/default"/>
    <dgm:cxn modelId="{B43BFDAA-B7CD-4981-BC7E-586491FED9F3}" type="presParOf" srcId="{BFD16BAE-71ED-4066-8089-8A8FFAC0D950}" destId="{46424815-72C0-4F38-8147-EF310FFA64CA}" srcOrd="7" destOrd="0" presId="urn:microsoft.com/office/officeart/2005/8/layout/default"/>
    <dgm:cxn modelId="{4158578F-BCDF-49ED-AD51-E69B618D3679}" type="presParOf" srcId="{BFD16BAE-71ED-4066-8089-8A8FFAC0D950}" destId="{97000C8B-90F0-4B70-9853-B419F7C8AF2D}" srcOrd="8" destOrd="0" presId="urn:microsoft.com/office/officeart/2005/8/layout/default"/>
    <dgm:cxn modelId="{FCEC3844-19C7-4570-9793-A50D65AF125B}" type="presParOf" srcId="{BFD16BAE-71ED-4066-8089-8A8FFAC0D950}" destId="{9A5DDAE5-1036-4065-BEC8-6533EED5B424}" srcOrd="9" destOrd="0" presId="urn:microsoft.com/office/officeart/2005/8/layout/default"/>
    <dgm:cxn modelId="{6B0EA834-88FA-4355-B1B2-17354A90E0B8}" type="presParOf" srcId="{BFD16BAE-71ED-4066-8089-8A8FFAC0D950}" destId="{EB089617-44CE-42E2-810D-D675BBB80DDD}" srcOrd="10" destOrd="0" presId="urn:microsoft.com/office/officeart/2005/8/layout/default"/>
    <dgm:cxn modelId="{0B8E093F-F834-49AA-9AD5-301FC13551C5}" type="presParOf" srcId="{BFD16BAE-71ED-4066-8089-8A8FFAC0D950}" destId="{DC270441-3950-4F28-9085-2681F757F3BE}" srcOrd="11" destOrd="0" presId="urn:microsoft.com/office/officeart/2005/8/layout/default"/>
    <dgm:cxn modelId="{A396DB50-B301-4437-A010-7139C5C56F1F}" type="presParOf" srcId="{BFD16BAE-71ED-4066-8089-8A8FFAC0D950}" destId="{83CF3C75-330B-46E1-A77E-F34C8278FC51}" srcOrd="1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0A96DB4-9890-47EF-A4AF-40F6BA91685E}" type="doc">
      <dgm:prSet loTypeId="urn:microsoft.com/office/officeart/2005/8/layout/venn1" loCatId="relationship" qsTypeId="urn:microsoft.com/office/officeart/2005/8/quickstyle/simple1" qsCatId="simple" csTypeId="urn:microsoft.com/office/officeart/2005/8/colors/accent1_2" csCatId="accent1" phldr="1"/>
      <dgm:spPr/>
    </dgm:pt>
    <dgm:pt modelId="{F69B1144-5A14-4821-A404-5AE1DFDB618C}">
      <dgm:prSet phldrT="[Text]" custT="1"/>
      <dgm:spPr/>
      <dgm:t>
        <a:bodyPr/>
        <a:lstStyle/>
        <a:p>
          <a:r>
            <a:rPr lang="en-US" sz="2400" i="1" dirty="0"/>
            <a:t>Organization Offering </a:t>
          </a:r>
        </a:p>
      </dgm:t>
    </dgm:pt>
    <dgm:pt modelId="{58FC995C-672C-49D7-A511-4BB02EF72776}" type="parTrans" cxnId="{CD3CC73A-EAFC-4134-8741-FB3BE8249B9B}">
      <dgm:prSet/>
      <dgm:spPr/>
      <dgm:t>
        <a:bodyPr/>
        <a:lstStyle/>
        <a:p>
          <a:endParaRPr lang="en-US"/>
        </a:p>
      </dgm:t>
    </dgm:pt>
    <dgm:pt modelId="{C938BF51-509D-477A-BAFF-3EED09731D50}" type="sibTrans" cxnId="{CD3CC73A-EAFC-4134-8741-FB3BE8249B9B}">
      <dgm:prSet/>
      <dgm:spPr/>
      <dgm:t>
        <a:bodyPr/>
        <a:lstStyle/>
        <a:p>
          <a:endParaRPr lang="en-US"/>
        </a:p>
      </dgm:t>
    </dgm:pt>
    <dgm:pt modelId="{D165307E-801F-4CC7-83C2-DB1246ACE15C}">
      <dgm:prSet phldrT="[Text]" custT="1"/>
      <dgm:spPr/>
      <dgm:t>
        <a:bodyPr/>
        <a:lstStyle/>
        <a:p>
          <a:r>
            <a:rPr lang="en-US" sz="2400" i="1" dirty="0"/>
            <a:t>What the Customer Needs</a:t>
          </a:r>
          <a:endParaRPr lang="en-US" sz="3200" i="1" dirty="0"/>
        </a:p>
      </dgm:t>
    </dgm:pt>
    <dgm:pt modelId="{BD7F03F5-CCF0-4A95-A8D2-DA1E0DB4E160}" type="parTrans" cxnId="{50A1BE92-49E0-4F48-AF22-B69C9ADB949C}">
      <dgm:prSet/>
      <dgm:spPr/>
      <dgm:t>
        <a:bodyPr/>
        <a:lstStyle/>
        <a:p>
          <a:endParaRPr lang="en-US"/>
        </a:p>
      </dgm:t>
    </dgm:pt>
    <dgm:pt modelId="{179B995B-9305-4563-80E3-8343BDB7D4AA}" type="sibTrans" cxnId="{50A1BE92-49E0-4F48-AF22-B69C9ADB949C}">
      <dgm:prSet/>
      <dgm:spPr/>
      <dgm:t>
        <a:bodyPr/>
        <a:lstStyle/>
        <a:p>
          <a:endParaRPr lang="en-US"/>
        </a:p>
      </dgm:t>
    </dgm:pt>
    <dgm:pt modelId="{6C19CA5E-7600-4A1F-837A-F8885FCF9FBB}">
      <dgm:prSet phldrT="[Text]" custT="1"/>
      <dgm:spPr/>
      <dgm:t>
        <a:bodyPr/>
        <a:lstStyle/>
        <a:p>
          <a:r>
            <a:rPr lang="en-US" sz="2400" i="1" dirty="0"/>
            <a:t>Market Place Offerings</a:t>
          </a:r>
        </a:p>
      </dgm:t>
    </dgm:pt>
    <dgm:pt modelId="{324A23EC-BE67-47CF-B848-16B2E266F8A5}" type="parTrans" cxnId="{98FAD173-716F-41D6-AA94-6E9BCA998822}">
      <dgm:prSet/>
      <dgm:spPr/>
      <dgm:t>
        <a:bodyPr/>
        <a:lstStyle/>
        <a:p>
          <a:endParaRPr lang="en-US"/>
        </a:p>
      </dgm:t>
    </dgm:pt>
    <dgm:pt modelId="{6900877D-97E5-4443-8E7F-8436E27B0EE6}" type="sibTrans" cxnId="{98FAD173-716F-41D6-AA94-6E9BCA998822}">
      <dgm:prSet/>
      <dgm:spPr/>
      <dgm:t>
        <a:bodyPr/>
        <a:lstStyle/>
        <a:p>
          <a:endParaRPr lang="en-US"/>
        </a:p>
      </dgm:t>
    </dgm:pt>
    <dgm:pt modelId="{113A7F4C-A60C-4F09-992D-4CC3C89DFBF2}" type="pres">
      <dgm:prSet presAssocID="{40A96DB4-9890-47EF-A4AF-40F6BA91685E}" presName="compositeShape" presStyleCnt="0">
        <dgm:presLayoutVars>
          <dgm:chMax val="7"/>
          <dgm:dir/>
          <dgm:resizeHandles val="exact"/>
        </dgm:presLayoutVars>
      </dgm:prSet>
      <dgm:spPr/>
    </dgm:pt>
    <dgm:pt modelId="{5C0DAA89-1E33-46F5-B643-02EE63C524B6}" type="pres">
      <dgm:prSet presAssocID="{F69B1144-5A14-4821-A404-5AE1DFDB618C}" presName="circ1" presStyleLbl="vennNode1" presStyleIdx="0" presStyleCnt="3" custLinFactNeighborY="350"/>
      <dgm:spPr/>
    </dgm:pt>
    <dgm:pt modelId="{1CA7BC43-580A-409E-9DA6-08E98B4E276B}" type="pres">
      <dgm:prSet presAssocID="{F69B1144-5A14-4821-A404-5AE1DFDB618C}" presName="circ1Tx" presStyleLbl="revTx" presStyleIdx="0" presStyleCnt="0">
        <dgm:presLayoutVars>
          <dgm:chMax val="0"/>
          <dgm:chPref val="0"/>
          <dgm:bulletEnabled val="1"/>
        </dgm:presLayoutVars>
      </dgm:prSet>
      <dgm:spPr/>
    </dgm:pt>
    <dgm:pt modelId="{94651BB5-4B22-4F77-8B58-DCF2ECCBD30D}" type="pres">
      <dgm:prSet presAssocID="{D165307E-801F-4CC7-83C2-DB1246ACE15C}" presName="circ2" presStyleLbl="vennNode1" presStyleIdx="1" presStyleCnt="3"/>
      <dgm:spPr/>
    </dgm:pt>
    <dgm:pt modelId="{63C7A6BF-AB02-440E-83C5-28FA18A46524}" type="pres">
      <dgm:prSet presAssocID="{D165307E-801F-4CC7-83C2-DB1246ACE15C}" presName="circ2Tx" presStyleLbl="revTx" presStyleIdx="0" presStyleCnt="0">
        <dgm:presLayoutVars>
          <dgm:chMax val="0"/>
          <dgm:chPref val="0"/>
          <dgm:bulletEnabled val="1"/>
        </dgm:presLayoutVars>
      </dgm:prSet>
      <dgm:spPr/>
    </dgm:pt>
    <dgm:pt modelId="{D668F5E0-513C-49FA-8C61-C03C12E97C44}" type="pres">
      <dgm:prSet presAssocID="{6C19CA5E-7600-4A1F-837A-F8885FCF9FBB}" presName="circ3" presStyleLbl="vennNode1" presStyleIdx="2" presStyleCnt="3" custLinFactNeighborX="941" custLinFactNeighborY="-606"/>
      <dgm:spPr/>
    </dgm:pt>
    <dgm:pt modelId="{593A03F9-E134-4860-B634-6BEE45F880E1}" type="pres">
      <dgm:prSet presAssocID="{6C19CA5E-7600-4A1F-837A-F8885FCF9FBB}" presName="circ3Tx" presStyleLbl="revTx" presStyleIdx="0" presStyleCnt="0">
        <dgm:presLayoutVars>
          <dgm:chMax val="0"/>
          <dgm:chPref val="0"/>
          <dgm:bulletEnabled val="1"/>
        </dgm:presLayoutVars>
      </dgm:prSet>
      <dgm:spPr/>
    </dgm:pt>
  </dgm:ptLst>
  <dgm:cxnLst>
    <dgm:cxn modelId="{CCE48B07-591C-40A3-8C79-26F4D8A8A22F}" type="presOf" srcId="{6C19CA5E-7600-4A1F-837A-F8885FCF9FBB}" destId="{D668F5E0-513C-49FA-8C61-C03C12E97C44}" srcOrd="0" destOrd="0" presId="urn:microsoft.com/office/officeart/2005/8/layout/venn1"/>
    <dgm:cxn modelId="{7475E90B-3D76-4430-973A-DAEB9B3EE460}" type="presOf" srcId="{6C19CA5E-7600-4A1F-837A-F8885FCF9FBB}" destId="{593A03F9-E134-4860-B634-6BEE45F880E1}" srcOrd="1" destOrd="0" presId="urn:microsoft.com/office/officeart/2005/8/layout/venn1"/>
    <dgm:cxn modelId="{07C87611-0E82-4F1E-A6F7-147C216DF14C}" type="presOf" srcId="{F69B1144-5A14-4821-A404-5AE1DFDB618C}" destId="{1CA7BC43-580A-409E-9DA6-08E98B4E276B}" srcOrd="1" destOrd="0" presId="urn:microsoft.com/office/officeart/2005/8/layout/venn1"/>
    <dgm:cxn modelId="{CD3CC73A-EAFC-4134-8741-FB3BE8249B9B}" srcId="{40A96DB4-9890-47EF-A4AF-40F6BA91685E}" destId="{F69B1144-5A14-4821-A404-5AE1DFDB618C}" srcOrd="0" destOrd="0" parTransId="{58FC995C-672C-49D7-A511-4BB02EF72776}" sibTransId="{C938BF51-509D-477A-BAFF-3EED09731D50}"/>
    <dgm:cxn modelId="{5C157B60-13D2-494A-9AC7-D91DE5AB7CF7}" type="presOf" srcId="{D165307E-801F-4CC7-83C2-DB1246ACE15C}" destId="{94651BB5-4B22-4F77-8B58-DCF2ECCBD30D}" srcOrd="0" destOrd="0" presId="urn:microsoft.com/office/officeart/2005/8/layout/venn1"/>
    <dgm:cxn modelId="{98FAD173-716F-41D6-AA94-6E9BCA998822}" srcId="{40A96DB4-9890-47EF-A4AF-40F6BA91685E}" destId="{6C19CA5E-7600-4A1F-837A-F8885FCF9FBB}" srcOrd="2" destOrd="0" parTransId="{324A23EC-BE67-47CF-B848-16B2E266F8A5}" sibTransId="{6900877D-97E5-4443-8E7F-8436E27B0EE6}"/>
    <dgm:cxn modelId="{FAEF6985-C1B1-4FCC-8C2B-78A6F1A25A4B}" type="presOf" srcId="{F69B1144-5A14-4821-A404-5AE1DFDB618C}" destId="{5C0DAA89-1E33-46F5-B643-02EE63C524B6}" srcOrd="0" destOrd="0" presId="urn:microsoft.com/office/officeart/2005/8/layout/venn1"/>
    <dgm:cxn modelId="{50A1BE92-49E0-4F48-AF22-B69C9ADB949C}" srcId="{40A96DB4-9890-47EF-A4AF-40F6BA91685E}" destId="{D165307E-801F-4CC7-83C2-DB1246ACE15C}" srcOrd="1" destOrd="0" parTransId="{BD7F03F5-CCF0-4A95-A8D2-DA1E0DB4E160}" sibTransId="{179B995B-9305-4563-80E3-8343BDB7D4AA}"/>
    <dgm:cxn modelId="{383971D4-A474-4473-97B0-E20F628A5A6B}" type="presOf" srcId="{D165307E-801F-4CC7-83C2-DB1246ACE15C}" destId="{63C7A6BF-AB02-440E-83C5-28FA18A46524}" srcOrd="1" destOrd="0" presId="urn:microsoft.com/office/officeart/2005/8/layout/venn1"/>
    <dgm:cxn modelId="{7D31F7DE-19CF-42CB-89B2-C8BC1A893B9F}" type="presOf" srcId="{40A96DB4-9890-47EF-A4AF-40F6BA91685E}" destId="{113A7F4C-A60C-4F09-992D-4CC3C89DFBF2}" srcOrd="0" destOrd="0" presId="urn:microsoft.com/office/officeart/2005/8/layout/venn1"/>
    <dgm:cxn modelId="{C2EF8B99-FE41-48E1-9C2E-01B7F3C75A2F}" type="presParOf" srcId="{113A7F4C-A60C-4F09-992D-4CC3C89DFBF2}" destId="{5C0DAA89-1E33-46F5-B643-02EE63C524B6}" srcOrd="0" destOrd="0" presId="urn:microsoft.com/office/officeart/2005/8/layout/venn1"/>
    <dgm:cxn modelId="{C794E9F8-7D6C-4589-A7A9-4D4D684AB459}" type="presParOf" srcId="{113A7F4C-A60C-4F09-992D-4CC3C89DFBF2}" destId="{1CA7BC43-580A-409E-9DA6-08E98B4E276B}" srcOrd="1" destOrd="0" presId="urn:microsoft.com/office/officeart/2005/8/layout/venn1"/>
    <dgm:cxn modelId="{DFBB6C1C-43E4-49F0-9F0C-DEAF226EF51A}" type="presParOf" srcId="{113A7F4C-A60C-4F09-992D-4CC3C89DFBF2}" destId="{94651BB5-4B22-4F77-8B58-DCF2ECCBD30D}" srcOrd="2" destOrd="0" presId="urn:microsoft.com/office/officeart/2005/8/layout/venn1"/>
    <dgm:cxn modelId="{7551B6C2-BBB4-4D61-8783-B825C76178D5}" type="presParOf" srcId="{113A7F4C-A60C-4F09-992D-4CC3C89DFBF2}" destId="{63C7A6BF-AB02-440E-83C5-28FA18A46524}" srcOrd="3" destOrd="0" presId="urn:microsoft.com/office/officeart/2005/8/layout/venn1"/>
    <dgm:cxn modelId="{94C890E6-5D89-4B72-A335-544AAE338A15}" type="presParOf" srcId="{113A7F4C-A60C-4F09-992D-4CC3C89DFBF2}" destId="{D668F5E0-513C-49FA-8C61-C03C12E97C44}" srcOrd="4" destOrd="0" presId="urn:microsoft.com/office/officeart/2005/8/layout/venn1"/>
    <dgm:cxn modelId="{DDCA6B25-42E7-44EF-9CD7-57B0DDA21904}" type="presParOf" srcId="{113A7F4C-A60C-4F09-992D-4CC3C89DFBF2}" destId="{593A03F9-E134-4860-B634-6BEE45F880E1}"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1D34433-DBFB-48D5-BBEB-D463D108F5F7}" type="doc">
      <dgm:prSet loTypeId="urn:microsoft.com/office/officeart/2016/7/layout/VerticalDownArrowProcess" loCatId="process" qsTypeId="urn:microsoft.com/office/officeart/2005/8/quickstyle/simple1" qsCatId="simple" csTypeId="urn:microsoft.com/office/officeart/2005/8/colors/colorful1" csCatId="colorful" phldr="1"/>
      <dgm:spPr/>
      <dgm:t>
        <a:bodyPr/>
        <a:lstStyle/>
        <a:p>
          <a:endParaRPr lang="en-US"/>
        </a:p>
      </dgm:t>
    </dgm:pt>
    <dgm:pt modelId="{29614DD4-3C75-4B0D-A96E-AA47AA7C4289}">
      <dgm:prSet/>
      <dgm:spPr/>
      <dgm:t>
        <a:bodyPr/>
        <a:lstStyle/>
        <a:p>
          <a:r>
            <a:rPr lang="en-US" dirty="0"/>
            <a:t>Demonstrate</a:t>
          </a:r>
        </a:p>
      </dgm:t>
    </dgm:pt>
    <dgm:pt modelId="{FDAE9BB0-B725-4C5D-B7A8-37FED9E40DFB}" type="parTrans" cxnId="{5430E84B-B776-41DA-BDAF-52C69725BF2D}">
      <dgm:prSet/>
      <dgm:spPr/>
      <dgm:t>
        <a:bodyPr/>
        <a:lstStyle/>
        <a:p>
          <a:endParaRPr lang="en-US"/>
        </a:p>
      </dgm:t>
    </dgm:pt>
    <dgm:pt modelId="{412A2B49-7E67-4845-BED1-DA7FC127E564}" type="sibTrans" cxnId="{5430E84B-B776-41DA-BDAF-52C69725BF2D}">
      <dgm:prSet/>
      <dgm:spPr/>
      <dgm:t>
        <a:bodyPr/>
        <a:lstStyle/>
        <a:p>
          <a:endParaRPr lang="en-US"/>
        </a:p>
      </dgm:t>
    </dgm:pt>
    <dgm:pt modelId="{9CFD28B0-ABA0-4E4F-A517-F487F3358C38}">
      <dgm:prSet/>
      <dgm:spPr/>
      <dgm:t>
        <a:bodyPr/>
        <a:lstStyle/>
        <a:p>
          <a:r>
            <a:rPr lang="en-US" dirty="0"/>
            <a:t>All the benefits the product.</a:t>
          </a:r>
        </a:p>
      </dgm:t>
    </dgm:pt>
    <dgm:pt modelId="{68C1EAA0-A9DA-4423-B16D-D7C5E9563B4E}" type="parTrans" cxnId="{40D64AAB-AC61-4E98-AD51-96276A8BD07D}">
      <dgm:prSet/>
      <dgm:spPr/>
      <dgm:t>
        <a:bodyPr/>
        <a:lstStyle/>
        <a:p>
          <a:endParaRPr lang="en-US"/>
        </a:p>
      </dgm:t>
    </dgm:pt>
    <dgm:pt modelId="{F13C1C58-0A62-4CD2-ADA0-3E2AE5E44277}" type="sibTrans" cxnId="{40D64AAB-AC61-4E98-AD51-96276A8BD07D}">
      <dgm:prSet/>
      <dgm:spPr/>
      <dgm:t>
        <a:bodyPr/>
        <a:lstStyle/>
        <a:p>
          <a:endParaRPr lang="en-US"/>
        </a:p>
      </dgm:t>
    </dgm:pt>
    <dgm:pt modelId="{4B84E1F7-DC5B-42C2-805F-04EB2B52FEEE}">
      <dgm:prSet/>
      <dgm:spPr/>
      <dgm:t>
        <a:bodyPr/>
        <a:lstStyle/>
        <a:p>
          <a:r>
            <a:rPr lang="en-US"/>
            <a:t>Describe</a:t>
          </a:r>
        </a:p>
      </dgm:t>
    </dgm:pt>
    <dgm:pt modelId="{9639406C-4DCD-494F-A2E5-200C48AA1155}" type="parTrans" cxnId="{253C3510-73B4-4C5E-99D0-285C896B2AC6}">
      <dgm:prSet/>
      <dgm:spPr/>
      <dgm:t>
        <a:bodyPr/>
        <a:lstStyle/>
        <a:p>
          <a:endParaRPr lang="en-US"/>
        </a:p>
      </dgm:t>
    </dgm:pt>
    <dgm:pt modelId="{D29A2EE8-0A70-4FFF-A2E8-202D4E372DEA}" type="sibTrans" cxnId="{253C3510-73B4-4C5E-99D0-285C896B2AC6}">
      <dgm:prSet/>
      <dgm:spPr/>
      <dgm:t>
        <a:bodyPr/>
        <a:lstStyle/>
        <a:p>
          <a:endParaRPr lang="en-US"/>
        </a:p>
      </dgm:t>
    </dgm:pt>
    <dgm:pt modelId="{42165993-B87D-4F73-804F-EEB39301BA8A}">
      <dgm:prSet/>
      <dgm:spPr/>
      <dgm:t>
        <a:bodyPr/>
        <a:lstStyle/>
        <a:p>
          <a:r>
            <a:rPr lang="en-US"/>
            <a:t>Describe what makes these benefits valuable.</a:t>
          </a:r>
        </a:p>
      </dgm:t>
    </dgm:pt>
    <dgm:pt modelId="{557F90B4-2B58-4184-AC19-5DCA7C9BDD06}" type="parTrans" cxnId="{66328944-4F70-468B-90C2-1BB1C576C56D}">
      <dgm:prSet/>
      <dgm:spPr/>
      <dgm:t>
        <a:bodyPr/>
        <a:lstStyle/>
        <a:p>
          <a:endParaRPr lang="en-US"/>
        </a:p>
      </dgm:t>
    </dgm:pt>
    <dgm:pt modelId="{9339CA09-BB2B-490A-99FE-F1FCEDCAA408}" type="sibTrans" cxnId="{66328944-4F70-468B-90C2-1BB1C576C56D}">
      <dgm:prSet/>
      <dgm:spPr/>
      <dgm:t>
        <a:bodyPr/>
        <a:lstStyle/>
        <a:p>
          <a:endParaRPr lang="en-US"/>
        </a:p>
      </dgm:t>
    </dgm:pt>
    <dgm:pt modelId="{FA046BEB-C89F-424A-8ADF-F5601BD90DCB}">
      <dgm:prSet/>
      <dgm:spPr/>
      <dgm:t>
        <a:bodyPr/>
        <a:lstStyle/>
        <a:p>
          <a:r>
            <a:rPr lang="en-US"/>
            <a:t>Identify</a:t>
          </a:r>
        </a:p>
      </dgm:t>
    </dgm:pt>
    <dgm:pt modelId="{F8A26694-C895-4D6E-8A10-7CD8413D8797}" type="parTrans" cxnId="{F1F71080-DAF5-4200-9188-78E6DDBC4D97}">
      <dgm:prSet/>
      <dgm:spPr/>
      <dgm:t>
        <a:bodyPr/>
        <a:lstStyle/>
        <a:p>
          <a:endParaRPr lang="en-US"/>
        </a:p>
      </dgm:t>
    </dgm:pt>
    <dgm:pt modelId="{2D04FC94-8D3A-45F0-9FA6-0425412EBC12}" type="sibTrans" cxnId="{F1F71080-DAF5-4200-9188-78E6DDBC4D97}">
      <dgm:prSet/>
      <dgm:spPr/>
      <dgm:t>
        <a:bodyPr/>
        <a:lstStyle/>
        <a:p>
          <a:endParaRPr lang="en-US"/>
        </a:p>
      </dgm:t>
    </dgm:pt>
    <dgm:pt modelId="{33B7092C-A337-41E6-8911-DDF753068A5F}">
      <dgm:prSet/>
      <dgm:spPr/>
      <dgm:t>
        <a:bodyPr/>
        <a:lstStyle/>
        <a:p>
          <a:r>
            <a:rPr lang="en-US"/>
            <a:t>Identify your customer's main problem.</a:t>
          </a:r>
        </a:p>
      </dgm:t>
    </dgm:pt>
    <dgm:pt modelId="{80A93203-D7D8-4450-8C37-20FD05E8FCC5}" type="parTrans" cxnId="{2A3E62AB-85AE-44A6-AB90-00EBC2BCF100}">
      <dgm:prSet/>
      <dgm:spPr/>
      <dgm:t>
        <a:bodyPr/>
        <a:lstStyle/>
        <a:p>
          <a:endParaRPr lang="en-US"/>
        </a:p>
      </dgm:t>
    </dgm:pt>
    <dgm:pt modelId="{B30307F5-3E84-4F4F-A497-878F04FC013A}" type="sibTrans" cxnId="{2A3E62AB-85AE-44A6-AB90-00EBC2BCF100}">
      <dgm:prSet/>
      <dgm:spPr/>
      <dgm:t>
        <a:bodyPr/>
        <a:lstStyle/>
        <a:p>
          <a:endParaRPr lang="en-US"/>
        </a:p>
      </dgm:t>
    </dgm:pt>
    <dgm:pt modelId="{8389276C-502B-44A5-9424-582489C7309E}">
      <dgm:prSet/>
      <dgm:spPr/>
      <dgm:t>
        <a:bodyPr/>
        <a:lstStyle/>
        <a:p>
          <a:r>
            <a:rPr lang="en-US"/>
            <a:t>Connect</a:t>
          </a:r>
        </a:p>
      </dgm:t>
    </dgm:pt>
    <dgm:pt modelId="{7F5B3B4C-09A3-4045-BA73-D886ACBC4CB9}" type="parTrans" cxnId="{BBDAF52C-4AC8-4F29-A1B5-91740FD5044D}">
      <dgm:prSet/>
      <dgm:spPr/>
      <dgm:t>
        <a:bodyPr/>
        <a:lstStyle/>
        <a:p>
          <a:endParaRPr lang="en-US"/>
        </a:p>
      </dgm:t>
    </dgm:pt>
    <dgm:pt modelId="{C235E226-4638-4018-8984-173FB2FF5ACF}" type="sibTrans" cxnId="{BBDAF52C-4AC8-4F29-A1B5-91740FD5044D}">
      <dgm:prSet/>
      <dgm:spPr/>
      <dgm:t>
        <a:bodyPr/>
        <a:lstStyle/>
        <a:p>
          <a:endParaRPr lang="en-US"/>
        </a:p>
      </dgm:t>
    </dgm:pt>
    <dgm:pt modelId="{BE0C1760-D0A0-4989-AC69-6C08FDC148F0}">
      <dgm:prSet/>
      <dgm:spPr/>
      <dgm:t>
        <a:bodyPr/>
        <a:lstStyle/>
        <a:p>
          <a:r>
            <a:rPr lang="en-US" dirty="0"/>
            <a:t>Connect this value to your buyer’s/customers problem.</a:t>
          </a:r>
        </a:p>
      </dgm:t>
    </dgm:pt>
    <dgm:pt modelId="{2F74D279-07B8-43BB-90CD-681604E0C75D}" type="parTrans" cxnId="{0FC618B5-2680-447D-AA83-D4AF2874CA59}">
      <dgm:prSet/>
      <dgm:spPr/>
      <dgm:t>
        <a:bodyPr/>
        <a:lstStyle/>
        <a:p>
          <a:endParaRPr lang="en-US"/>
        </a:p>
      </dgm:t>
    </dgm:pt>
    <dgm:pt modelId="{42CDECF2-194D-4010-83D8-8376F8C4016C}" type="sibTrans" cxnId="{0FC618B5-2680-447D-AA83-D4AF2874CA59}">
      <dgm:prSet/>
      <dgm:spPr/>
      <dgm:t>
        <a:bodyPr/>
        <a:lstStyle/>
        <a:p>
          <a:endParaRPr lang="en-US"/>
        </a:p>
      </dgm:t>
    </dgm:pt>
    <dgm:pt modelId="{0A2A57F2-35D0-4084-A508-4E7F3E8239CF}">
      <dgm:prSet/>
      <dgm:spPr/>
      <dgm:t>
        <a:bodyPr/>
        <a:lstStyle/>
        <a:p>
          <a:r>
            <a:rPr lang="en-US"/>
            <a:t>Differentiate</a:t>
          </a:r>
        </a:p>
      </dgm:t>
    </dgm:pt>
    <dgm:pt modelId="{F0A7A093-1A3E-4D11-8686-C9C00D99ED98}" type="parTrans" cxnId="{EBB2360A-CD31-426C-802F-691D9B934BF3}">
      <dgm:prSet/>
      <dgm:spPr/>
      <dgm:t>
        <a:bodyPr/>
        <a:lstStyle/>
        <a:p>
          <a:endParaRPr lang="en-US"/>
        </a:p>
      </dgm:t>
    </dgm:pt>
    <dgm:pt modelId="{3A4174C2-016E-4975-BD09-11B564091936}" type="sibTrans" cxnId="{EBB2360A-CD31-426C-802F-691D9B934BF3}">
      <dgm:prSet/>
      <dgm:spPr/>
      <dgm:t>
        <a:bodyPr/>
        <a:lstStyle/>
        <a:p>
          <a:endParaRPr lang="en-US"/>
        </a:p>
      </dgm:t>
    </dgm:pt>
    <dgm:pt modelId="{430B60CF-6A5D-4A86-AE93-128577A8A2AF}">
      <dgm:prSet/>
      <dgm:spPr/>
      <dgm:t>
        <a:bodyPr/>
        <a:lstStyle/>
        <a:p>
          <a:r>
            <a:rPr lang="en-US" dirty="0"/>
            <a:t>Differentiate yourself as the preferred provider – through value, quality or cost effectiveness </a:t>
          </a:r>
        </a:p>
      </dgm:t>
    </dgm:pt>
    <dgm:pt modelId="{1FE3B9F8-E995-44F2-BF72-741A4AA35ADD}" type="parTrans" cxnId="{7D0D6768-75E0-4206-ABB6-CD1C318E8B36}">
      <dgm:prSet/>
      <dgm:spPr/>
      <dgm:t>
        <a:bodyPr/>
        <a:lstStyle/>
        <a:p>
          <a:endParaRPr lang="en-US"/>
        </a:p>
      </dgm:t>
    </dgm:pt>
    <dgm:pt modelId="{2C1A47F3-464A-4FF3-B685-2D5DAA3F7D99}" type="sibTrans" cxnId="{7D0D6768-75E0-4206-ABB6-CD1C318E8B36}">
      <dgm:prSet/>
      <dgm:spPr/>
      <dgm:t>
        <a:bodyPr/>
        <a:lstStyle/>
        <a:p>
          <a:endParaRPr lang="en-US"/>
        </a:p>
      </dgm:t>
    </dgm:pt>
    <dgm:pt modelId="{2D5F41DF-92F2-436C-8825-65FB7A66B4BE}" type="pres">
      <dgm:prSet presAssocID="{01D34433-DBFB-48D5-BBEB-D463D108F5F7}" presName="Name0" presStyleCnt="0">
        <dgm:presLayoutVars>
          <dgm:dir/>
          <dgm:animLvl val="lvl"/>
          <dgm:resizeHandles val="exact"/>
        </dgm:presLayoutVars>
      </dgm:prSet>
      <dgm:spPr/>
    </dgm:pt>
    <dgm:pt modelId="{F9E42D54-97B2-4F14-893D-54861888EE5C}" type="pres">
      <dgm:prSet presAssocID="{0A2A57F2-35D0-4084-A508-4E7F3E8239CF}" presName="boxAndChildren" presStyleCnt="0"/>
      <dgm:spPr/>
    </dgm:pt>
    <dgm:pt modelId="{0A12EA9E-2A70-46B9-867E-9BD41F5F5A74}" type="pres">
      <dgm:prSet presAssocID="{0A2A57F2-35D0-4084-A508-4E7F3E8239CF}" presName="parentTextBox" presStyleLbl="alignNode1" presStyleIdx="0" presStyleCnt="5"/>
      <dgm:spPr/>
    </dgm:pt>
    <dgm:pt modelId="{BFB655FE-C055-4D98-B3E6-F4149AF92281}" type="pres">
      <dgm:prSet presAssocID="{0A2A57F2-35D0-4084-A508-4E7F3E8239CF}" presName="descendantBox" presStyleLbl="bgAccFollowNode1" presStyleIdx="0" presStyleCnt="5"/>
      <dgm:spPr/>
    </dgm:pt>
    <dgm:pt modelId="{CEEF6CE7-C0FA-4AE1-9528-F6759007B7F9}" type="pres">
      <dgm:prSet presAssocID="{C235E226-4638-4018-8984-173FB2FF5ACF}" presName="sp" presStyleCnt="0"/>
      <dgm:spPr/>
    </dgm:pt>
    <dgm:pt modelId="{9264660C-E098-4520-B9B3-28B576889DDF}" type="pres">
      <dgm:prSet presAssocID="{8389276C-502B-44A5-9424-582489C7309E}" presName="arrowAndChildren" presStyleCnt="0"/>
      <dgm:spPr/>
    </dgm:pt>
    <dgm:pt modelId="{934DE19C-664B-4C62-B543-EE4247CCD3FF}" type="pres">
      <dgm:prSet presAssocID="{8389276C-502B-44A5-9424-582489C7309E}" presName="parentTextArrow" presStyleLbl="node1" presStyleIdx="0" presStyleCnt="0"/>
      <dgm:spPr/>
    </dgm:pt>
    <dgm:pt modelId="{521E4BFF-6648-4AE0-B8CA-5D525DAD2ACD}" type="pres">
      <dgm:prSet presAssocID="{8389276C-502B-44A5-9424-582489C7309E}" presName="arrow" presStyleLbl="alignNode1" presStyleIdx="1" presStyleCnt="5"/>
      <dgm:spPr/>
    </dgm:pt>
    <dgm:pt modelId="{021C6F07-F553-4108-B80E-B76292385D71}" type="pres">
      <dgm:prSet presAssocID="{8389276C-502B-44A5-9424-582489C7309E}" presName="descendantArrow" presStyleLbl="bgAccFollowNode1" presStyleIdx="1" presStyleCnt="5"/>
      <dgm:spPr/>
    </dgm:pt>
    <dgm:pt modelId="{E824EEF3-5B9D-4C66-B518-3008DF2C519B}" type="pres">
      <dgm:prSet presAssocID="{2D04FC94-8D3A-45F0-9FA6-0425412EBC12}" presName="sp" presStyleCnt="0"/>
      <dgm:spPr/>
    </dgm:pt>
    <dgm:pt modelId="{02D2BCB1-E465-4966-A588-7D580ACAE3AA}" type="pres">
      <dgm:prSet presAssocID="{FA046BEB-C89F-424A-8ADF-F5601BD90DCB}" presName="arrowAndChildren" presStyleCnt="0"/>
      <dgm:spPr/>
    </dgm:pt>
    <dgm:pt modelId="{06487918-EA79-4B4D-9046-0ED886539BC4}" type="pres">
      <dgm:prSet presAssocID="{FA046BEB-C89F-424A-8ADF-F5601BD90DCB}" presName="parentTextArrow" presStyleLbl="node1" presStyleIdx="0" presStyleCnt="0"/>
      <dgm:spPr/>
    </dgm:pt>
    <dgm:pt modelId="{2BCB4E75-D611-4D6E-B9A8-DEBFDB1346C7}" type="pres">
      <dgm:prSet presAssocID="{FA046BEB-C89F-424A-8ADF-F5601BD90DCB}" presName="arrow" presStyleLbl="alignNode1" presStyleIdx="2" presStyleCnt="5"/>
      <dgm:spPr/>
    </dgm:pt>
    <dgm:pt modelId="{4AF22017-9DFD-4231-8598-17199342FDAC}" type="pres">
      <dgm:prSet presAssocID="{FA046BEB-C89F-424A-8ADF-F5601BD90DCB}" presName="descendantArrow" presStyleLbl="bgAccFollowNode1" presStyleIdx="2" presStyleCnt="5"/>
      <dgm:spPr/>
    </dgm:pt>
    <dgm:pt modelId="{AECE1C2B-86B5-4738-9BD0-5A89575842D9}" type="pres">
      <dgm:prSet presAssocID="{D29A2EE8-0A70-4FFF-A2E8-202D4E372DEA}" presName="sp" presStyleCnt="0"/>
      <dgm:spPr/>
    </dgm:pt>
    <dgm:pt modelId="{8153EA96-52B7-4BFC-8420-3D1A46F58D50}" type="pres">
      <dgm:prSet presAssocID="{4B84E1F7-DC5B-42C2-805F-04EB2B52FEEE}" presName="arrowAndChildren" presStyleCnt="0"/>
      <dgm:spPr/>
    </dgm:pt>
    <dgm:pt modelId="{A1845E55-9FA1-442A-A20B-EC3A84313264}" type="pres">
      <dgm:prSet presAssocID="{4B84E1F7-DC5B-42C2-805F-04EB2B52FEEE}" presName="parentTextArrow" presStyleLbl="node1" presStyleIdx="0" presStyleCnt="0"/>
      <dgm:spPr/>
    </dgm:pt>
    <dgm:pt modelId="{075BCF84-E1BE-4373-B184-BE00358C9615}" type="pres">
      <dgm:prSet presAssocID="{4B84E1F7-DC5B-42C2-805F-04EB2B52FEEE}" presName="arrow" presStyleLbl="alignNode1" presStyleIdx="3" presStyleCnt="5"/>
      <dgm:spPr/>
    </dgm:pt>
    <dgm:pt modelId="{48809ACD-F186-4149-B8DB-0C2566D5231C}" type="pres">
      <dgm:prSet presAssocID="{4B84E1F7-DC5B-42C2-805F-04EB2B52FEEE}" presName="descendantArrow" presStyleLbl="bgAccFollowNode1" presStyleIdx="3" presStyleCnt="5"/>
      <dgm:spPr/>
    </dgm:pt>
    <dgm:pt modelId="{4BFA60AA-209E-4C00-B705-65BAA9FCAF2E}" type="pres">
      <dgm:prSet presAssocID="{412A2B49-7E67-4845-BED1-DA7FC127E564}" presName="sp" presStyleCnt="0"/>
      <dgm:spPr/>
    </dgm:pt>
    <dgm:pt modelId="{350EC235-B544-4642-B0C3-255F6C1A5E24}" type="pres">
      <dgm:prSet presAssocID="{29614DD4-3C75-4B0D-A96E-AA47AA7C4289}" presName="arrowAndChildren" presStyleCnt="0"/>
      <dgm:spPr/>
    </dgm:pt>
    <dgm:pt modelId="{0B4253ED-1B42-4704-ACA4-5E326C0FAE7A}" type="pres">
      <dgm:prSet presAssocID="{29614DD4-3C75-4B0D-A96E-AA47AA7C4289}" presName="parentTextArrow" presStyleLbl="node1" presStyleIdx="0" presStyleCnt="0"/>
      <dgm:spPr/>
    </dgm:pt>
    <dgm:pt modelId="{C94E6443-776A-4606-8410-67806B19F6DB}" type="pres">
      <dgm:prSet presAssocID="{29614DD4-3C75-4B0D-A96E-AA47AA7C4289}" presName="arrow" presStyleLbl="alignNode1" presStyleIdx="4" presStyleCnt="5"/>
      <dgm:spPr/>
    </dgm:pt>
    <dgm:pt modelId="{EF36F920-F3B3-4B8A-BC52-42FB85B86CF8}" type="pres">
      <dgm:prSet presAssocID="{29614DD4-3C75-4B0D-A96E-AA47AA7C4289}" presName="descendantArrow" presStyleLbl="bgAccFollowNode1" presStyleIdx="4" presStyleCnt="5"/>
      <dgm:spPr/>
    </dgm:pt>
  </dgm:ptLst>
  <dgm:cxnLst>
    <dgm:cxn modelId="{EBB2360A-CD31-426C-802F-691D9B934BF3}" srcId="{01D34433-DBFB-48D5-BBEB-D463D108F5F7}" destId="{0A2A57F2-35D0-4084-A508-4E7F3E8239CF}" srcOrd="4" destOrd="0" parTransId="{F0A7A093-1A3E-4D11-8686-C9C00D99ED98}" sibTransId="{3A4174C2-016E-4975-BD09-11B564091936}"/>
    <dgm:cxn modelId="{253C3510-73B4-4C5E-99D0-285C896B2AC6}" srcId="{01D34433-DBFB-48D5-BBEB-D463D108F5F7}" destId="{4B84E1F7-DC5B-42C2-805F-04EB2B52FEEE}" srcOrd="1" destOrd="0" parTransId="{9639406C-4DCD-494F-A2E5-200C48AA1155}" sibTransId="{D29A2EE8-0A70-4FFF-A2E8-202D4E372DEA}"/>
    <dgm:cxn modelId="{81E23B16-3C16-4E07-BB9E-CA2F22A43A66}" type="presOf" srcId="{29614DD4-3C75-4B0D-A96E-AA47AA7C4289}" destId="{C94E6443-776A-4606-8410-67806B19F6DB}" srcOrd="1" destOrd="0" presId="urn:microsoft.com/office/officeart/2016/7/layout/VerticalDownArrowProcess"/>
    <dgm:cxn modelId="{6D68C71C-21A4-4FEC-96D0-FFC95D762BF4}" type="presOf" srcId="{01D34433-DBFB-48D5-BBEB-D463D108F5F7}" destId="{2D5F41DF-92F2-436C-8825-65FB7A66B4BE}" srcOrd="0" destOrd="0" presId="urn:microsoft.com/office/officeart/2016/7/layout/VerticalDownArrowProcess"/>
    <dgm:cxn modelId="{DAF45126-D8ED-408A-88EA-19E0C0F555C3}" type="presOf" srcId="{33B7092C-A337-41E6-8911-DDF753068A5F}" destId="{4AF22017-9DFD-4231-8598-17199342FDAC}" srcOrd="0" destOrd="0" presId="urn:microsoft.com/office/officeart/2016/7/layout/VerticalDownArrowProcess"/>
    <dgm:cxn modelId="{BBDAF52C-4AC8-4F29-A1B5-91740FD5044D}" srcId="{01D34433-DBFB-48D5-BBEB-D463D108F5F7}" destId="{8389276C-502B-44A5-9424-582489C7309E}" srcOrd="3" destOrd="0" parTransId="{7F5B3B4C-09A3-4045-BA73-D886ACBC4CB9}" sibTransId="{C235E226-4638-4018-8984-173FB2FF5ACF}"/>
    <dgm:cxn modelId="{BBAF513B-CE80-41A0-9942-FB342D638C08}" type="presOf" srcId="{42165993-B87D-4F73-804F-EEB39301BA8A}" destId="{48809ACD-F186-4149-B8DB-0C2566D5231C}" srcOrd="0" destOrd="0" presId="urn:microsoft.com/office/officeart/2016/7/layout/VerticalDownArrowProcess"/>
    <dgm:cxn modelId="{7F0C5A3E-D4F5-491F-B255-5A7D172C9EE7}" type="presOf" srcId="{BE0C1760-D0A0-4989-AC69-6C08FDC148F0}" destId="{021C6F07-F553-4108-B80E-B76292385D71}" srcOrd="0" destOrd="0" presId="urn:microsoft.com/office/officeart/2016/7/layout/VerticalDownArrowProcess"/>
    <dgm:cxn modelId="{66328944-4F70-468B-90C2-1BB1C576C56D}" srcId="{4B84E1F7-DC5B-42C2-805F-04EB2B52FEEE}" destId="{42165993-B87D-4F73-804F-EEB39301BA8A}" srcOrd="0" destOrd="0" parTransId="{557F90B4-2B58-4184-AC19-5DCA7C9BDD06}" sibTransId="{9339CA09-BB2B-490A-99FE-F1FCEDCAA408}"/>
    <dgm:cxn modelId="{7D0D6768-75E0-4206-ABB6-CD1C318E8B36}" srcId="{0A2A57F2-35D0-4084-A508-4E7F3E8239CF}" destId="{430B60CF-6A5D-4A86-AE93-128577A8A2AF}" srcOrd="0" destOrd="0" parTransId="{1FE3B9F8-E995-44F2-BF72-741A4AA35ADD}" sibTransId="{2C1A47F3-464A-4FF3-B685-2D5DAA3F7D99}"/>
    <dgm:cxn modelId="{5430E84B-B776-41DA-BDAF-52C69725BF2D}" srcId="{01D34433-DBFB-48D5-BBEB-D463D108F5F7}" destId="{29614DD4-3C75-4B0D-A96E-AA47AA7C4289}" srcOrd="0" destOrd="0" parTransId="{FDAE9BB0-B725-4C5D-B7A8-37FED9E40DFB}" sibTransId="{412A2B49-7E67-4845-BED1-DA7FC127E564}"/>
    <dgm:cxn modelId="{64BAAF73-21F0-41E9-96C3-0900081554AA}" type="presOf" srcId="{8389276C-502B-44A5-9424-582489C7309E}" destId="{521E4BFF-6648-4AE0-B8CA-5D525DAD2ACD}" srcOrd="1" destOrd="0" presId="urn:microsoft.com/office/officeart/2016/7/layout/VerticalDownArrowProcess"/>
    <dgm:cxn modelId="{E5849D5A-BA42-4B29-988D-35A72774731D}" type="presOf" srcId="{FA046BEB-C89F-424A-8ADF-F5601BD90DCB}" destId="{06487918-EA79-4B4D-9046-0ED886539BC4}" srcOrd="0" destOrd="0" presId="urn:microsoft.com/office/officeart/2016/7/layout/VerticalDownArrowProcess"/>
    <dgm:cxn modelId="{F1F71080-DAF5-4200-9188-78E6DDBC4D97}" srcId="{01D34433-DBFB-48D5-BBEB-D463D108F5F7}" destId="{FA046BEB-C89F-424A-8ADF-F5601BD90DCB}" srcOrd="2" destOrd="0" parTransId="{F8A26694-C895-4D6E-8A10-7CD8413D8797}" sibTransId="{2D04FC94-8D3A-45F0-9FA6-0425412EBC12}"/>
    <dgm:cxn modelId="{8CAD5B88-BF22-4260-BD66-DE43A4A56530}" type="presOf" srcId="{430B60CF-6A5D-4A86-AE93-128577A8A2AF}" destId="{BFB655FE-C055-4D98-B3E6-F4149AF92281}" srcOrd="0" destOrd="0" presId="urn:microsoft.com/office/officeart/2016/7/layout/VerticalDownArrowProcess"/>
    <dgm:cxn modelId="{BCC41B8C-2272-401F-9988-A3977C88E2A9}" type="presOf" srcId="{0A2A57F2-35D0-4084-A508-4E7F3E8239CF}" destId="{0A12EA9E-2A70-46B9-867E-9BD41F5F5A74}" srcOrd="0" destOrd="0" presId="urn:microsoft.com/office/officeart/2016/7/layout/VerticalDownArrowProcess"/>
    <dgm:cxn modelId="{4F94B78D-E9EF-4D51-B1B4-806B2E4D349E}" type="presOf" srcId="{29614DD4-3C75-4B0D-A96E-AA47AA7C4289}" destId="{0B4253ED-1B42-4704-ACA4-5E326C0FAE7A}" srcOrd="0" destOrd="0" presId="urn:microsoft.com/office/officeart/2016/7/layout/VerticalDownArrowProcess"/>
    <dgm:cxn modelId="{2A3E62AB-85AE-44A6-AB90-00EBC2BCF100}" srcId="{FA046BEB-C89F-424A-8ADF-F5601BD90DCB}" destId="{33B7092C-A337-41E6-8911-DDF753068A5F}" srcOrd="0" destOrd="0" parTransId="{80A93203-D7D8-4450-8C37-20FD05E8FCC5}" sibTransId="{B30307F5-3E84-4F4F-A497-878F04FC013A}"/>
    <dgm:cxn modelId="{40D64AAB-AC61-4E98-AD51-96276A8BD07D}" srcId="{29614DD4-3C75-4B0D-A96E-AA47AA7C4289}" destId="{9CFD28B0-ABA0-4E4F-A517-F487F3358C38}" srcOrd="0" destOrd="0" parTransId="{68C1EAA0-A9DA-4423-B16D-D7C5E9563B4E}" sibTransId="{F13C1C58-0A62-4CD2-ADA0-3E2AE5E44277}"/>
    <dgm:cxn modelId="{0FC618B5-2680-447D-AA83-D4AF2874CA59}" srcId="{8389276C-502B-44A5-9424-582489C7309E}" destId="{BE0C1760-D0A0-4989-AC69-6C08FDC148F0}" srcOrd="0" destOrd="0" parTransId="{2F74D279-07B8-43BB-90CD-681604E0C75D}" sibTransId="{42CDECF2-194D-4010-83D8-8376F8C4016C}"/>
    <dgm:cxn modelId="{2161E8C6-5B45-4279-903C-22C01BE9E275}" type="presOf" srcId="{9CFD28B0-ABA0-4E4F-A517-F487F3358C38}" destId="{EF36F920-F3B3-4B8A-BC52-42FB85B86CF8}" srcOrd="0" destOrd="0" presId="urn:microsoft.com/office/officeart/2016/7/layout/VerticalDownArrowProcess"/>
    <dgm:cxn modelId="{62D6F7D1-CBE4-4EBC-B7FE-7C8568C5D6F1}" type="presOf" srcId="{8389276C-502B-44A5-9424-582489C7309E}" destId="{934DE19C-664B-4C62-B543-EE4247CCD3FF}" srcOrd="0" destOrd="0" presId="urn:microsoft.com/office/officeart/2016/7/layout/VerticalDownArrowProcess"/>
    <dgm:cxn modelId="{727CCEDB-F086-4197-84BA-32AFA2700B25}" type="presOf" srcId="{FA046BEB-C89F-424A-8ADF-F5601BD90DCB}" destId="{2BCB4E75-D611-4D6E-B9A8-DEBFDB1346C7}" srcOrd="1" destOrd="0" presId="urn:microsoft.com/office/officeart/2016/7/layout/VerticalDownArrowProcess"/>
    <dgm:cxn modelId="{DE49CBEB-54F9-4768-8109-76F2302F2A83}" type="presOf" srcId="{4B84E1F7-DC5B-42C2-805F-04EB2B52FEEE}" destId="{A1845E55-9FA1-442A-A20B-EC3A84313264}" srcOrd="0" destOrd="0" presId="urn:microsoft.com/office/officeart/2016/7/layout/VerticalDownArrowProcess"/>
    <dgm:cxn modelId="{6C4010EE-8711-4BC1-97D3-F0C3F188EB0C}" type="presOf" srcId="{4B84E1F7-DC5B-42C2-805F-04EB2B52FEEE}" destId="{075BCF84-E1BE-4373-B184-BE00358C9615}" srcOrd="1" destOrd="0" presId="urn:microsoft.com/office/officeart/2016/7/layout/VerticalDownArrowProcess"/>
    <dgm:cxn modelId="{3E79A529-8E41-4397-A45C-5685ECF24D7C}" type="presParOf" srcId="{2D5F41DF-92F2-436C-8825-65FB7A66B4BE}" destId="{F9E42D54-97B2-4F14-893D-54861888EE5C}" srcOrd="0" destOrd="0" presId="urn:microsoft.com/office/officeart/2016/7/layout/VerticalDownArrowProcess"/>
    <dgm:cxn modelId="{F9354A0B-36DA-4ADA-9A1B-EA47605628AF}" type="presParOf" srcId="{F9E42D54-97B2-4F14-893D-54861888EE5C}" destId="{0A12EA9E-2A70-46B9-867E-9BD41F5F5A74}" srcOrd="0" destOrd="0" presId="urn:microsoft.com/office/officeart/2016/7/layout/VerticalDownArrowProcess"/>
    <dgm:cxn modelId="{DDDCC771-F7D3-4790-BCD0-A20A066ECF89}" type="presParOf" srcId="{F9E42D54-97B2-4F14-893D-54861888EE5C}" destId="{BFB655FE-C055-4D98-B3E6-F4149AF92281}" srcOrd="1" destOrd="0" presId="urn:microsoft.com/office/officeart/2016/7/layout/VerticalDownArrowProcess"/>
    <dgm:cxn modelId="{D9D40E65-8A3B-4038-87D6-8694ADBAFB08}" type="presParOf" srcId="{2D5F41DF-92F2-436C-8825-65FB7A66B4BE}" destId="{CEEF6CE7-C0FA-4AE1-9528-F6759007B7F9}" srcOrd="1" destOrd="0" presId="urn:microsoft.com/office/officeart/2016/7/layout/VerticalDownArrowProcess"/>
    <dgm:cxn modelId="{9847DB8A-667B-40A1-8A76-89A1F018C51F}" type="presParOf" srcId="{2D5F41DF-92F2-436C-8825-65FB7A66B4BE}" destId="{9264660C-E098-4520-B9B3-28B576889DDF}" srcOrd="2" destOrd="0" presId="urn:microsoft.com/office/officeart/2016/7/layout/VerticalDownArrowProcess"/>
    <dgm:cxn modelId="{2DDB62FE-C689-4BD4-9560-86F17CF6481C}" type="presParOf" srcId="{9264660C-E098-4520-B9B3-28B576889DDF}" destId="{934DE19C-664B-4C62-B543-EE4247CCD3FF}" srcOrd="0" destOrd="0" presId="urn:microsoft.com/office/officeart/2016/7/layout/VerticalDownArrowProcess"/>
    <dgm:cxn modelId="{8AB2DB9F-DBCE-4F44-9E85-5887287EE92D}" type="presParOf" srcId="{9264660C-E098-4520-B9B3-28B576889DDF}" destId="{521E4BFF-6648-4AE0-B8CA-5D525DAD2ACD}" srcOrd="1" destOrd="0" presId="urn:microsoft.com/office/officeart/2016/7/layout/VerticalDownArrowProcess"/>
    <dgm:cxn modelId="{F65B5EF8-3590-43B9-97E4-7CB34E8B2992}" type="presParOf" srcId="{9264660C-E098-4520-B9B3-28B576889DDF}" destId="{021C6F07-F553-4108-B80E-B76292385D71}" srcOrd="2" destOrd="0" presId="urn:microsoft.com/office/officeart/2016/7/layout/VerticalDownArrowProcess"/>
    <dgm:cxn modelId="{06957449-8038-46F4-B49E-2C2B33A77625}" type="presParOf" srcId="{2D5F41DF-92F2-436C-8825-65FB7A66B4BE}" destId="{E824EEF3-5B9D-4C66-B518-3008DF2C519B}" srcOrd="3" destOrd="0" presId="urn:microsoft.com/office/officeart/2016/7/layout/VerticalDownArrowProcess"/>
    <dgm:cxn modelId="{9E7BF3C3-1CED-4895-8B2A-1C7760AA1F0E}" type="presParOf" srcId="{2D5F41DF-92F2-436C-8825-65FB7A66B4BE}" destId="{02D2BCB1-E465-4966-A588-7D580ACAE3AA}" srcOrd="4" destOrd="0" presId="urn:microsoft.com/office/officeart/2016/7/layout/VerticalDownArrowProcess"/>
    <dgm:cxn modelId="{C5F28A0D-17DC-4CB8-B1E2-6426AD44E584}" type="presParOf" srcId="{02D2BCB1-E465-4966-A588-7D580ACAE3AA}" destId="{06487918-EA79-4B4D-9046-0ED886539BC4}" srcOrd="0" destOrd="0" presId="urn:microsoft.com/office/officeart/2016/7/layout/VerticalDownArrowProcess"/>
    <dgm:cxn modelId="{F5804284-917E-4ACE-9D48-A0EABDE8FA2B}" type="presParOf" srcId="{02D2BCB1-E465-4966-A588-7D580ACAE3AA}" destId="{2BCB4E75-D611-4D6E-B9A8-DEBFDB1346C7}" srcOrd="1" destOrd="0" presId="urn:microsoft.com/office/officeart/2016/7/layout/VerticalDownArrowProcess"/>
    <dgm:cxn modelId="{F0A49DDA-892C-45D2-9461-BD6860EB255F}" type="presParOf" srcId="{02D2BCB1-E465-4966-A588-7D580ACAE3AA}" destId="{4AF22017-9DFD-4231-8598-17199342FDAC}" srcOrd="2" destOrd="0" presId="urn:microsoft.com/office/officeart/2016/7/layout/VerticalDownArrowProcess"/>
    <dgm:cxn modelId="{3F64455B-C9A9-42AE-B523-F59A8CE4EE1A}" type="presParOf" srcId="{2D5F41DF-92F2-436C-8825-65FB7A66B4BE}" destId="{AECE1C2B-86B5-4738-9BD0-5A89575842D9}" srcOrd="5" destOrd="0" presId="urn:microsoft.com/office/officeart/2016/7/layout/VerticalDownArrowProcess"/>
    <dgm:cxn modelId="{3ABA8588-E7D2-41FE-82B2-167BB73AB9FD}" type="presParOf" srcId="{2D5F41DF-92F2-436C-8825-65FB7A66B4BE}" destId="{8153EA96-52B7-4BFC-8420-3D1A46F58D50}" srcOrd="6" destOrd="0" presId="urn:microsoft.com/office/officeart/2016/7/layout/VerticalDownArrowProcess"/>
    <dgm:cxn modelId="{FA7408E7-F957-49E6-A92F-14DD5B8DD996}" type="presParOf" srcId="{8153EA96-52B7-4BFC-8420-3D1A46F58D50}" destId="{A1845E55-9FA1-442A-A20B-EC3A84313264}" srcOrd="0" destOrd="0" presId="urn:microsoft.com/office/officeart/2016/7/layout/VerticalDownArrowProcess"/>
    <dgm:cxn modelId="{8D3C9A95-AD45-4FD9-A21A-C107CC9466F4}" type="presParOf" srcId="{8153EA96-52B7-4BFC-8420-3D1A46F58D50}" destId="{075BCF84-E1BE-4373-B184-BE00358C9615}" srcOrd="1" destOrd="0" presId="urn:microsoft.com/office/officeart/2016/7/layout/VerticalDownArrowProcess"/>
    <dgm:cxn modelId="{E4455475-17E6-4311-B84F-222764FAA50A}" type="presParOf" srcId="{8153EA96-52B7-4BFC-8420-3D1A46F58D50}" destId="{48809ACD-F186-4149-B8DB-0C2566D5231C}" srcOrd="2" destOrd="0" presId="urn:microsoft.com/office/officeart/2016/7/layout/VerticalDownArrowProcess"/>
    <dgm:cxn modelId="{9D416E0A-F709-4B90-AAD8-A22C8A05A81B}" type="presParOf" srcId="{2D5F41DF-92F2-436C-8825-65FB7A66B4BE}" destId="{4BFA60AA-209E-4C00-B705-65BAA9FCAF2E}" srcOrd="7" destOrd="0" presId="urn:microsoft.com/office/officeart/2016/7/layout/VerticalDownArrowProcess"/>
    <dgm:cxn modelId="{4CBB5D6C-1DD6-4CFB-80A7-13011830D622}" type="presParOf" srcId="{2D5F41DF-92F2-436C-8825-65FB7A66B4BE}" destId="{350EC235-B544-4642-B0C3-255F6C1A5E24}" srcOrd="8" destOrd="0" presId="urn:microsoft.com/office/officeart/2016/7/layout/VerticalDownArrowProcess"/>
    <dgm:cxn modelId="{250DB11C-1257-43F4-9850-8E59E6490761}" type="presParOf" srcId="{350EC235-B544-4642-B0C3-255F6C1A5E24}" destId="{0B4253ED-1B42-4704-ACA4-5E326C0FAE7A}" srcOrd="0" destOrd="0" presId="urn:microsoft.com/office/officeart/2016/7/layout/VerticalDownArrowProcess"/>
    <dgm:cxn modelId="{C0077ED6-0353-4240-BDE5-91529BB7DDA2}" type="presParOf" srcId="{350EC235-B544-4642-B0C3-255F6C1A5E24}" destId="{C94E6443-776A-4606-8410-67806B19F6DB}" srcOrd="1" destOrd="0" presId="urn:microsoft.com/office/officeart/2016/7/layout/VerticalDownArrowProcess"/>
    <dgm:cxn modelId="{343A51AA-B5A5-44EE-92DD-334FDAA6EE4A}" type="presParOf" srcId="{350EC235-B544-4642-B0C3-255F6C1A5E24}" destId="{EF36F920-F3B3-4B8A-BC52-42FB85B86CF8}"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F7934F4-73F7-419A-B162-7925E7B938AC}" type="doc">
      <dgm:prSet loTypeId="urn:microsoft.com/office/officeart/2008/layout/LinedList" loCatId="list" qsTypeId="urn:microsoft.com/office/officeart/2005/8/quickstyle/simple2" qsCatId="simple" csTypeId="urn:microsoft.com/office/officeart/2005/8/colors/accent0_3" csCatId="mainScheme" phldr="1"/>
      <dgm:spPr/>
      <dgm:t>
        <a:bodyPr/>
        <a:lstStyle/>
        <a:p>
          <a:endParaRPr lang="en-US"/>
        </a:p>
      </dgm:t>
    </dgm:pt>
    <dgm:pt modelId="{22AF576F-37A4-45BD-B610-FAD678295CA1}">
      <dgm:prSet/>
      <dgm:spPr/>
      <dgm:t>
        <a:bodyPr/>
        <a:lstStyle/>
        <a:p>
          <a:r>
            <a:rPr lang="en-US"/>
            <a:t>Headline</a:t>
          </a:r>
        </a:p>
      </dgm:t>
    </dgm:pt>
    <dgm:pt modelId="{7B583FD8-7545-41D1-91FC-B36B4AD21D89}" type="parTrans" cxnId="{2D40C874-357B-44D4-8429-6B18822CDB95}">
      <dgm:prSet/>
      <dgm:spPr/>
      <dgm:t>
        <a:bodyPr/>
        <a:lstStyle/>
        <a:p>
          <a:endParaRPr lang="en-US"/>
        </a:p>
      </dgm:t>
    </dgm:pt>
    <dgm:pt modelId="{5E07BF5E-AFFF-442C-B4BB-A1DA30C97D70}" type="sibTrans" cxnId="{2D40C874-357B-44D4-8429-6B18822CDB95}">
      <dgm:prSet/>
      <dgm:spPr/>
      <dgm:t>
        <a:bodyPr/>
        <a:lstStyle/>
        <a:p>
          <a:endParaRPr lang="en-US"/>
        </a:p>
      </dgm:t>
    </dgm:pt>
    <dgm:pt modelId="{A73D4850-A6B4-4204-B785-84003D23EBF1}">
      <dgm:prSet/>
      <dgm:spPr/>
      <dgm:t>
        <a:bodyPr/>
        <a:lstStyle/>
        <a:p>
          <a:r>
            <a:rPr lang="en-US" dirty="0"/>
            <a:t>Subhead</a:t>
          </a:r>
        </a:p>
      </dgm:t>
    </dgm:pt>
    <dgm:pt modelId="{0B46A86A-D0D1-4905-90F4-F9D79E50B193}" type="parTrans" cxnId="{F7F75E00-DD13-4446-9A1A-8EB2E66F86EF}">
      <dgm:prSet/>
      <dgm:spPr/>
      <dgm:t>
        <a:bodyPr/>
        <a:lstStyle/>
        <a:p>
          <a:endParaRPr lang="en-US"/>
        </a:p>
      </dgm:t>
    </dgm:pt>
    <dgm:pt modelId="{57775C6F-226B-4FE2-9CE4-CF09519B23EB}" type="sibTrans" cxnId="{F7F75E00-DD13-4446-9A1A-8EB2E66F86EF}">
      <dgm:prSet/>
      <dgm:spPr/>
      <dgm:t>
        <a:bodyPr/>
        <a:lstStyle/>
        <a:p>
          <a:endParaRPr lang="en-US"/>
        </a:p>
      </dgm:t>
    </dgm:pt>
    <dgm:pt modelId="{A1AD26E1-9E23-4134-8FBD-105103F56E66}">
      <dgm:prSet/>
      <dgm:spPr/>
      <dgm:t>
        <a:bodyPr/>
        <a:lstStyle/>
        <a:p>
          <a:r>
            <a:rPr lang="en-US"/>
            <a:t>Three bullet points </a:t>
          </a:r>
        </a:p>
      </dgm:t>
    </dgm:pt>
    <dgm:pt modelId="{9542AB2C-7FFE-4E8A-97F2-9E9A7E9CD5C5}" type="parTrans" cxnId="{5108F9D2-F2FE-4967-8EA3-09BB4683A3C4}">
      <dgm:prSet/>
      <dgm:spPr/>
      <dgm:t>
        <a:bodyPr/>
        <a:lstStyle/>
        <a:p>
          <a:endParaRPr lang="en-US"/>
        </a:p>
      </dgm:t>
    </dgm:pt>
    <dgm:pt modelId="{46024440-5A08-4CF7-835B-9C37E1D9050E}" type="sibTrans" cxnId="{5108F9D2-F2FE-4967-8EA3-09BB4683A3C4}">
      <dgm:prSet/>
      <dgm:spPr/>
      <dgm:t>
        <a:bodyPr/>
        <a:lstStyle/>
        <a:p>
          <a:endParaRPr lang="en-US"/>
        </a:p>
      </dgm:t>
    </dgm:pt>
    <dgm:pt modelId="{32AC0D9C-CA04-40A3-8B68-C65C15962A00}">
      <dgm:prSet/>
      <dgm:spPr/>
      <dgm:t>
        <a:bodyPr/>
        <a:lstStyle/>
        <a:p>
          <a:r>
            <a:rPr lang="en-US"/>
            <a:t>Visual</a:t>
          </a:r>
        </a:p>
      </dgm:t>
    </dgm:pt>
    <dgm:pt modelId="{4A1298DC-AA2E-44CA-8EB1-F6302FCA5CFA}" type="parTrans" cxnId="{55592BC7-5E1B-4C6D-A53B-B7512C8AD897}">
      <dgm:prSet/>
      <dgm:spPr/>
      <dgm:t>
        <a:bodyPr/>
        <a:lstStyle/>
        <a:p>
          <a:endParaRPr lang="en-US"/>
        </a:p>
      </dgm:t>
    </dgm:pt>
    <dgm:pt modelId="{F7791780-040A-4DBD-9994-4D919F63F443}" type="sibTrans" cxnId="{55592BC7-5E1B-4C6D-A53B-B7512C8AD897}">
      <dgm:prSet/>
      <dgm:spPr/>
      <dgm:t>
        <a:bodyPr/>
        <a:lstStyle/>
        <a:p>
          <a:endParaRPr lang="en-US"/>
        </a:p>
      </dgm:t>
    </dgm:pt>
    <dgm:pt modelId="{5595C4DE-6A7B-4DAF-9D2D-9860E230D7E6}" type="pres">
      <dgm:prSet presAssocID="{4F7934F4-73F7-419A-B162-7925E7B938AC}" presName="vert0" presStyleCnt="0">
        <dgm:presLayoutVars>
          <dgm:dir/>
          <dgm:animOne val="branch"/>
          <dgm:animLvl val="lvl"/>
        </dgm:presLayoutVars>
      </dgm:prSet>
      <dgm:spPr/>
    </dgm:pt>
    <dgm:pt modelId="{46428BC0-9746-41F6-A596-9FB24C94E33F}" type="pres">
      <dgm:prSet presAssocID="{22AF576F-37A4-45BD-B610-FAD678295CA1}" presName="thickLine" presStyleLbl="alignNode1" presStyleIdx="0" presStyleCnt="4"/>
      <dgm:spPr/>
    </dgm:pt>
    <dgm:pt modelId="{519F24FF-DB8C-4B33-A229-5463D61EE2C6}" type="pres">
      <dgm:prSet presAssocID="{22AF576F-37A4-45BD-B610-FAD678295CA1}" presName="horz1" presStyleCnt="0"/>
      <dgm:spPr/>
    </dgm:pt>
    <dgm:pt modelId="{360E8126-322C-4E11-9B32-C80BD6470EE7}" type="pres">
      <dgm:prSet presAssocID="{22AF576F-37A4-45BD-B610-FAD678295CA1}" presName="tx1" presStyleLbl="revTx" presStyleIdx="0" presStyleCnt="4"/>
      <dgm:spPr/>
    </dgm:pt>
    <dgm:pt modelId="{2D5D77D4-74F1-4B8B-B8E4-BFD3BCE982C0}" type="pres">
      <dgm:prSet presAssocID="{22AF576F-37A4-45BD-B610-FAD678295CA1}" presName="vert1" presStyleCnt="0"/>
      <dgm:spPr/>
    </dgm:pt>
    <dgm:pt modelId="{6FF531CD-2E84-40C8-A412-66A9FBC768A2}" type="pres">
      <dgm:prSet presAssocID="{A73D4850-A6B4-4204-B785-84003D23EBF1}" presName="thickLine" presStyleLbl="alignNode1" presStyleIdx="1" presStyleCnt="4"/>
      <dgm:spPr/>
    </dgm:pt>
    <dgm:pt modelId="{283B5BCF-5954-416D-A094-9C959121B22A}" type="pres">
      <dgm:prSet presAssocID="{A73D4850-A6B4-4204-B785-84003D23EBF1}" presName="horz1" presStyleCnt="0"/>
      <dgm:spPr/>
    </dgm:pt>
    <dgm:pt modelId="{806FD423-9593-4FB8-8F99-F36EE4B406B0}" type="pres">
      <dgm:prSet presAssocID="{A73D4850-A6B4-4204-B785-84003D23EBF1}" presName="tx1" presStyleLbl="revTx" presStyleIdx="1" presStyleCnt="4"/>
      <dgm:spPr/>
    </dgm:pt>
    <dgm:pt modelId="{84E4E4B7-7BE2-44E5-BD1F-E2519F02B161}" type="pres">
      <dgm:prSet presAssocID="{A73D4850-A6B4-4204-B785-84003D23EBF1}" presName="vert1" presStyleCnt="0"/>
      <dgm:spPr/>
    </dgm:pt>
    <dgm:pt modelId="{8DE42B22-AB9D-4F53-AAF0-DB82873A5774}" type="pres">
      <dgm:prSet presAssocID="{A1AD26E1-9E23-4134-8FBD-105103F56E66}" presName="thickLine" presStyleLbl="alignNode1" presStyleIdx="2" presStyleCnt="4"/>
      <dgm:spPr/>
    </dgm:pt>
    <dgm:pt modelId="{92F147AE-D297-4A89-946E-D68BE2D1B373}" type="pres">
      <dgm:prSet presAssocID="{A1AD26E1-9E23-4134-8FBD-105103F56E66}" presName="horz1" presStyleCnt="0"/>
      <dgm:spPr/>
    </dgm:pt>
    <dgm:pt modelId="{DFCDAF65-F873-4976-94A0-7345221A1EA0}" type="pres">
      <dgm:prSet presAssocID="{A1AD26E1-9E23-4134-8FBD-105103F56E66}" presName="tx1" presStyleLbl="revTx" presStyleIdx="2" presStyleCnt="4"/>
      <dgm:spPr/>
    </dgm:pt>
    <dgm:pt modelId="{A35F5A84-3E7A-475E-8F41-47FA2760B7C0}" type="pres">
      <dgm:prSet presAssocID="{A1AD26E1-9E23-4134-8FBD-105103F56E66}" presName="vert1" presStyleCnt="0"/>
      <dgm:spPr/>
    </dgm:pt>
    <dgm:pt modelId="{76B5D1E3-79BC-43D3-AE91-77A83543077B}" type="pres">
      <dgm:prSet presAssocID="{32AC0D9C-CA04-40A3-8B68-C65C15962A00}" presName="thickLine" presStyleLbl="alignNode1" presStyleIdx="3" presStyleCnt="4"/>
      <dgm:spPr/>
    </dgm:pt>
    <dgm:pt modelId="{CF333AAE-E1A4-45F6-8949-9C1D0C31EA9E}" type="pres">
      <dgm:prSet presAssocID="{32AC0D9C-CA04-40A3-8B68-C65C15962A00}" presName="horz1" presStyleCnt="0"/>
      <dgm:spPr/>
    </dgm:pt>
    <dgm:pt modelId="{8FE24817-BD79-4669-97E1-059976269009}" type="pres">
      <dgm:prSet presAssocID="{32AC0D9C-CA04-40A3-8B68-C65C15962A00}" presName="tx1" presStyleLbl="revTx" presStyleIdx="3" presStyleCnt="4"/>
      <dgm:spPr/>
    </dgm:pt>
    <dgm:pt modelId="{7479A28D-AEF6-4383-B8E7-07B325E81695}" type="pres">
      <dgm:prSet presAssocID="{32AC0D9C-CA04-40A3-8B68-C65C15962A00}" presName="vert1" presStyleCnt="0"/>
      <dgm:spPr/>
    </dgm:pt>
  </dgm:ptLst>
  <dgm:cxnLst>
    <dgm:cxn modelId="{F7F75E00-DD13-4446-9A1A-8EB2E66F86EF}" srcId="{4F7934F4-73F7-419A-B162-7925E7B938AC}" destId="{A73D4850-A6B4-4204-B785-84003D23EBF1}" srcOrd="1" destOrd="0" parTransId="{0B46A86A-D0D1-4905-90F4-F9D79E50B193}" sibTransId="{57775C6F-226B-4FE2-9CE4-CF09519B23EB}"/>
    <dgm:cxn modelId="{17CF850A-A7C9-4151-9793-242617BCD39F}" type="presOf" srcId="{32AC0D9C-CA04-40A3-8B68-C65C15962A00}" destId="{8FE24817-BD79-4669-97E1-059976269009}" srcOrd="0" destOrd="0" presId="urn:microsoft.com/office/officeart/2008/layout/LinedList"/>
    <dgm:cxn modelId="{D7ECB62B-BED0-4A48-BF15-CAA6137B28E5}" type="presOf" srcId="{4F7934F4-73F7-419A-B162-7925E7B938AC}" destId="{5595C4DE-6A7B-4DAF-9D2D-9860E230D7E6}" srcOrd="0" destOrd="0" presId="urn:microsoft.com/office/officeart/2008/layout/LinedList"/>
    <dgm:cxn modelId="{755AC05D-FF42-4495-9F35-779188B29BD7}" type="presOf" srcId="{A1AD26E1-9E23-4134-8FBD-105103F56E66}" destId="{DFCDAF65-F873-4976-94A0-7345221A1EA0}" srcOrd="0" destOrd="0" presId="urn:microsoft.com/office/officeart/2008/layout/LinedList"/>
    <dgm:cxn modelId="{7744BB54-75A8-405C-BA30-744C3CAE44CA}" type="presOf" srcId="{A73D4850-A6B4-4204-B785-84003D23EBF1}" destId="{806FD423-9593-4FB8-8F99-F36EE4B406B0}" srcOrd="0" destOrd="0" presId="urn:microsoft.com/office/officeart/2008/layout/LinedList"/>
    <dgm:cxn modelId="{2D40C874-357B-44D4-8429-6B18822CDB95}" srcId="{4F7934F4-73F7-419A-B162-7925E7B938AC}" destId="{22AF576F-37A4-45BD-B610-FAD678295CA1}" srcOrd="0" destOrd="0" parTransId="{7B583FD8-7545-41D1-91FC-B36B4AD21D89}" sibTransId="{5E07BF5E-AFFF-442C-B4BB-A1DA30C97D70}"/>
    <dgm:cxn modelId="{55592BC7-5E1B-4C6D-A53B-B7512C8AD897}" srcId="{4F7934F4-73F7-419A-B162-7925E7B938AC}" destId="{32AC0D9C-CA04-40A3-8B68-C65C15962A00}" srcOrd="3" destOrd="0" parTransId="{4A1298DC-AA2E-44CA-8EB1-F6302FCA5CFA}" sibTransId="{F7791780-040A-4DBD-9994-4D919F63F443}"/>
    <dgm:cxn modelId="{5108F9D2-F2FE-4967-8EA3-09BB4683A3C4}" srcId="{4F7934F4-73F7-419A-B162-7925E7B938AC}" destId="{A1AD26E1-9E23-4134-8FBD-105103F56E66}" srcOrd="2" destOrd="0" parTransId="{9542AB2C-7FFE-4E8A-97F2-9E9A7E9CD5C5}" sibTransId="{46024440-5A08-4CF7-835B-9C37E1D9050E}"/>
    <dgm:cxn modelId="{B70314F7-B597-4150-BBB8-6F8C22A7DB17}" type="presOf" srcId="{22AF576F-37A4-45BD-B610-FAD678295CA1}" destId="{360E8126-322C-4E11-9B32-C80BD6470EE7}" srcOrd="0" destOrd="0" presId="urn:microsoft.com/office/officeart/2008/layout/LinedList"/>
    <dgm:cxn modelId="{CEE05983-A7E1-411D-8975-B714A3AB85B2}" type="presParOf" srcId="{5595C4DE-6A7B-4DAF-9D2D-9860E230D7E6}" destId="{46428BC0-9746-41F6-A596-9FB24C94E33F}" srcOrd="0" destOrd="0" presId="urn:microsoft.com/office/officeart/2008/layout/LinedList"/>
    <dgm:cxn modelId="{C881E2DB-C72D-4697-BAC0-D2780A232BA3}" type="presParOf" srcId="{5595C4DE-6A7B-4DAF-9D2D-9860E230D7E6}" destId="{519F24FF-DB8C-4B33-A229-5463D61EE2C6}" srcOrd="1" destOrd="0" presId="urn:microsoft.com/office/officeart/2008/layout/LinedList"/>
    <dgm:cxn modelId="{395B837E-C2B2-44DE-81BA-0901D7DEEB11}" type="presParOf" srcId="{519F24FF-DB8C-4B33-A229-5463D61EE2C6}" destId="{360E8126-322C-4E11-9B32-C80BD6470EE7}" srcOrd="0" destOrd="0" presId="urn:microsoft.com/office/officeart/2008/layout/LinedList"/>
    <dgm:cxn modelId="{253D9406-D694-4708-B147-F8325E759ABC}" type="presParOf" srcId="{519F24FF-DB8C-4B33-A229-5463D61EE2C6}" destId="{2D5D77D4-74F1-4B8B-B8E4-BFD3BCE982C0}" srcOrd="1" destOrd="0" presId="urn:microsoft.com/office/officeart/2008/layout/LinedList"/>
    <dgm:cxn modelId="{F38AA845-8520-4619-8400-C833F2612350}" type="presParOf" srcId="{5595C4DE-6A7B-4DAF-9D2D-9860E230D7E6}" destId="{6FF531CD-2E84-40C8-A412-66A9FBC768A2}" srcOrd="2" destOrd="0" presId="urn:microsoft.com/office/officeart/2008/layout/LinedList"/>
    <dgm:cxn modelId="{6A332147-D1E4-43E5-B132-E690C2E53BAE}" type="presParOf" srcId="{5595C4DE-6A7B-4DAF-9D2D-9860E230D7E6}" destId="{283B5BCF-5954-416D-A094-9C959121B22A}" srcOrd="3" destOrd="0" presId="urn:microsoft.com/office/officeart/2008/layout/LinedList"/>
    <dgm:cxn modelId="{78BA1372-7E73-4D68-9BDA-F01A71C883FA}" type="presParOf" srcId="{283B5BCF-5954-416D-A094-9C959121B22A}" destId="{806FD423-9593-4FB8-8F99-F36EE4B406B0}" srcOrd="0" destOrd="0" presId="urn:microsoft.com/office/officeart/2008/layout/LinedList"/>
    <dgm:cxn modelId="{65A3B68A-F1EB-47A2-BCA6-28580F4CACCC}" type="presParOf" srcId="{283B5BCF-5954-416D-A094-9C959121B22A}" destId="{84E4E4B7-7BE2-44E5-BD1F-E2519F02B161}" srcOrd="1" destOrd="0" presId="urn:microsoft.com/office/officeart/2008/layout/LinedList"/>
    <dgm:cxn modelId="{63752BC7-FABD-4627-9336-BC0D9A1A5B8F}" type="presParOf" srcId="{5595C4DE-6A7B-4DAF-9D2D-9860E230D7E6}" destId="{8DE42B22-AB9D-4F53-AAF0-DB82873A5774}" srcOrd="4" destOrd="0" presId="urn:microsoft.com/office/officeart/2008/layout/LinedList"/>
    <dgm:cxn modelId="{BAF77AD5-02E7-4812-BFA2-641748DB3251}" type="presParOf" srcId="{5595C4DE-6A7B-4DAF-9D2D-9860E230D7E6}" destId="{92F147AE-D297-4A89-946E-D68BE2D1B373}" srcOrd="5" destOrd="0" presId="urn:microsoft.com/office/officeart/2008/layout/LinedList"/>
    <dgm:cxn modelId="{9A44C0A6-1EE5-49E5-BE5E-16247C89DA4A}" type="presParOf" srcId="{92F147AE-D297-4A89-946E-D68BE2D1B373}" destId="{DFCDAF65-F873-4976-94A0-7345221A1EA0}" srcOrd="0" destOrd="0" presId="urn:microsoft.com/office/officeart/2008/layout/LinedList"/>
    <dgm:cxn modelId="{500EC31A-1075-4CF6-81F4-F60E67F7A920}" type="presParOf" srcId="{92F147AE-D297-4A89-946E-D68BE2D1B373}" destId="{A35F5A84-3E7A-475E-8F41-47FA2760B7C0}" srcOrd="1" destOrd="0" presId="urn:microsoft.com/office/officeart/2008/layout/LinedList"/>
    <dgm:cxn modelId="{42FA2D7C-8034-4749-B764-18782B2DD288}" type="presParOf" srcId="{5595C4DE-6A7B-4DAF-9D2D-9860E230D7E6}" destId="{76B5D1E3-79BC-43D3-AE91-77A83543077B}" srcOrd="6" destOrd="0" presId="urn:microsoft.com/office/officeart/2008/layout/LinedList"/>
    <dgm:cxn modelId="{59963203-A7D0-4280-B3A7-54E3F7F9F4C0}" type="presParOf" srcId="{5595C4DE-6A7B-4DAF-9D2D-9860E230D7E6}" destId="{CF333AAE-E1A4-45F6-8949-9C1D0C31EA9E}" srcOrd="7" destOrd="0" presId="urn:microsoft.com/office/officeart/2008/layout/LinedList"/>
    <dgm:cxn modelId="{0EE6DD58-5C5B-40F1-8DFA-0BC593D23F51}" type="presParOf" srcId="{CF333AAE-E1A4-45F6-8949-9C1D0C31EA9E}" destId="{8FE24817-BD79-4669-97E1-059976269009}" srcOrd="0" destOrd="0" presId="urn:microsoft.com/office/officeart/2008/layout/LinedList"/>
    <dgm:cxn modelId="{BB8480B8-AA45-45B5-B1DA-2CCCF451516C}" type="presParOf" srcId="{CF333AAE-E1A4-45F6-8949-9C1D0C31EA9E}" destId="{7479A28D-AEF6-4383-B8E7-07B325E81695}"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A924A5E-FB16-4299-8C10-4AC77AC2C9C2}" type="doc">
      <dgm:prSet loTypeId="urn:microsoft.com/office/officeart/2005/8/layout/list1" loCatId="list" qsTypeId="urn:microsoft.com/office/officeart/2005/8/quickstyle/simple4" qsCatId="simple" csTypeId="urn:microsoft.com/office/officeart/2005/8/colors/accent6_2" csCatId="accent6"/>
      <dgm:spPr/>
      <dgm:t>
        <a:bodyPr/>
        <a:lstStyle/>
        <a:p>
          <a:endParaRPr lang="en-US"/>
        </a:p>
      </dgm:t>
    </dgm:pt>
    <dgm:pt modelId="{1AB8C7E1-BC4A-4A26-A450-BBBE5D7B2436}">
      <dgm:prSet/>
      <dgm:spPr/>
      <dgm:t>
        <a:bodyPr/>
        <a:lstStyle/>
        <a:p>
          <a:r>
            <a:rPr lang="en-US"/>
            <a:t>Headline</a:t>
          </a:r>
        </a:p>
      </dgm:t>
    </dgm:pt>
    <dgm:pt modelId="{F39BC4D5-7A4D-423C-B63C-50341D342AF7}" type="parTrans" cxnId="{A39C0787-007D-475C-91B6-5D20E7124E7D}">
      <dgm:prSet/>
      <dgm:spPr/>
      <dgm:t>
        <a:bodyPr/>
        <a:lstStyle/>
        <a:p>
          <a:endParaRPr lang="en-US"/>
        </a:p>
      </dgm:t>
    </dgm:pt>
    <dgm:pt modelId="{3C72340B-4D94-46AE-8D50-BD20A1CCA6BF}" type="sibTrans" cxnId="{A39C0787-007D-475C-91B6-5D20E7124E7D}">
      <dgm:prSet/>
      <dgm:spPr/>
      <dgm:t>
        <a:bodyPr/>
        <a:lstStyle/>
        <a:p>
          <a:endParaRPr lang="en-US"/>
        </a:p>
      </dgm:t>
    </dgm:pt>
    <dgm:pt modelId="{7DC9DC14-C6F8-468F-AD08-3752A31DF400}">
      <dgm:prSet/>
      <dgm:spPr/>
      <dgm:t>
        <a:bodyPr/>
        <a:lstStyle/>
        <a:p>
          <a:r>
            <a:rPr lang="en-US" dirty="0"/>
            <a:t>Child Development Associate Credential® (CDA)</a:t>
          </a:r>
        </a:p>
      </dgm:t>
    </dgm:pt>
    <dgm:pt modelId="{586A2265-DC3D-4687-9925-9597BD693802}" type="parTrans" cxnId="{C7D76EC5-CDDA-46C6-A8AE-25CAA95AA430}">
      <dgm:prSet/>
      <dgm:spPr/>
      <dgm:t>
        <a:bodyPr/>
        <a:lstStyle/>
        <a:p>
          <a:endParaRPr lang="en-US"/>
        </a:p>
      </dgm:t>
    </dgm:pt>
    <dgm:pt modelId="{0DBBCA92-FA0E-4E97-93E5-092012476A19}" type="sibTrans" cxnId="{C7D76EC5-CDDA-46C6-A8AE-25CAA95AA430}">
      <dgm:prSet/>
      <dgm:spPr/>
      <dgm:t>
        <a:bodyPr/>
        <a:lstStyle/>
        <a:p>
          <a:endParaRPr lang="en-US"/>
        </a:p>
      </dgm:t>
    </dgm:pt>
    <dgm:pt modelId="{D30B7C37-A77B-4C58-B378-3F1DEC2E1578}">
      <dgm:prSet/>
      <dgm:spPr/>
      <dgm:t>
        <a:bodyPr/>
        <a:lstStyle/>
        <a:p>
          <a:r>
            <a:rPr lang="en-US" dirty="0"/>
            <a:t>Subhead</a:t>
          </a:r>
        </a:p>
      </dgm:t>
    </dgm:pt>
    <dgm:pt modelId="{BF60155C-9784-4D20-8707-1D7569B71D9B}" type="parTrans" cxnId="{9A0EAD7A-8DFF-43ED-9E66-7938503CDFF8}">
      <dgm:prSet/>
      <dgm:spPr/>
      <dgm:t>
        <a:bodyPr/>
        <a:lstStyle/>
        <a:p>
          <a:endParaRPr lang="en-US"/>
        </a:p>
      </dgm:t>
    </dgm:pt>
    <dgm:pt modelId="{143DDAA0-31C2-47CB-A50B-FB82D391F9BA}" type="sibTrans" cxnId="{9A0EAD7A-8DFF-43ED-9E66-7938503CDFF8}">
      <dgm:prSet/>
      <dgm:spPr/>
      <dgm:t>
        <a:bodyPr/>
        <a:lstStyle/>
        <a:p>
          <a:endParaRPr lang="en-US"/>
        </a:p>
      </dgm:t>
    </dgm:pt>
    <dgm:pt modelId="{5F985808-71F3-4773-BBA9-FC7D0F756033}">
      <dgm:prSet/>
      <dgm:spPr/>
      <dgm:t>
        <a:bodyPr/>
        <a:lstStyle/>
        <a:p>
          <a:r>
            <a:rPr lang="en-US" i="0" dirty="0"/>
            <a:t>Advancement into the early childhood education sector</a:t>
          </a:r>
        </a:p>
      </dgm:t>
    </dgm:pt>
    <dgm:pt modelId="{8DD32FA7-1676-48B2-8D6D-7C717D2D3E48}" type="parTrans" cxnId="{B3861832-C9ED-445B-BC77-9FA2B951A6DB}">
      <dgm:prSet/>
      <dgm:spPr/>
      <dgm:t>
        <a:bodyPr/>
        <a:lstStyle/>
        <a:p>
          <a:endParaRPr lang="en-US"/>
        </a:p>
      </dgm:t>
    </dgm:pt>
    <dgm:pt modelId="{4783C9C9-F717-4A9D-8C9A-4DE5ECA286E0}" type="sibTrans" cxnId="{B3861832-C9ED-445B-BC77-9FA2B951A6DB}">
      <dgm:prSet/>
      <dgm:spPr/>
      <dgm:t>
        <a:bodyPr/>
        <a:lstStyle/>
        <a:p>
          <a:endParaRPr lang="en-US"/>
        </a:p>
      </dgm:t>
    </dgm:pt>
    <dgm:pt modelId="{AE5E5683-3C8D-4439-8368-032C0B7F1B30}">
      <dgm:prSet/>
      <dgm:spPr/>
      <dgm:t>
        <a:bodyPr/>
        <a:lstStyle/>
        <a:p>
          <a:r>
            <a:rPr lang="en-US"/>
            <a:t>Three Bullets</a:t>
          </a:r>
        </a:p>
      </dgm:t>
    </dgm:pt>
    <dgm:pt modelId="{3BA229E0-C38C-4D1B-940A-3243E90025F8}" type="parTrans" cxnId="{DE993D91-DFDC-4433-8A38-D33AA96607FF}">
      <dgm:prSet/>
      <dgm:spPr/>
      <dgm:t>
        <a:bodyPr/>
        <a:lstStyle/>
        <a:p>
          <a:endParaRPr lang="en-US"/>
        </a:p>
      </dgm:t>
    </dgm:pt>
    <dgm:pt modelId="{85C433CA-37B8-401B-A21D-086BB1E9091B}" type="sibTrans" cxnId="{DE993D91-DFDC-4433-8A38-D33AA96607FF}">
      <dgm:prSet/>
      <dgm:spPr/>
      <dgm:t>
        <a:bodyPr/>
        <a:lstStyle/>
        <a:p>
          <a:endParaRPr lang="en-US"/>
        </a:p>
      </dgm:t>
    </dgm:pt>
    <dgm:pt modelId="{ECFC585D-294E-4EFA-81ED-7D50F2EAD1FF}">
      <dgm:prSet/>
      <dgm:spPr/>
      <dgm:t>
        <a:bodyPr/>
        <a:lstStyle/>
        <a:p>
          <a:r>
            <a:rPr lang="en-US" dirty="0"/>
            <a:t>Based on a core set of competency standards.</a:t>
          </a:r>
        </a:p>
      </dgm:t>
    </dgm:pt>
    <dgm:pt modelId="{4C6BB60F-6AFE-451D-8493-57E3D237089F}" type="parTrans" cxnId="{706E2FF7-E377-4D46-80CB-B2809EEF132E}">
      <dgm:prSet/>
      <dgm:spPr/>
      <dgm:t>
        <a:bodyPr/>
        <a:lstStyle/>
        <a:p>
          <a:endParaRPr lang="en-US"/>
        </a:p>
      </dgm:t>
    </dgm:pt>
    <dgm:pt modelId="{720DFB0D-145E-4802-97C4-F86E8E6D69FC}" type="sibTrans" cxnId="{706E2FF7-E377-4D46-80CB-B2809EEF132E}">
      <dgm:prSet/>
      <dgm:spPr/>
      <dgm:t>
        <a:bodyPr/>
        <a:lstStyle/>
        <a:p>
          <a:endParaRPr lang="en-US"/>
        </a:p>
      </dgm:t>
    </dgm:pt>
    <dgm:pt modelId="{4121675C-0912-4615-AAC9-47F9AF703B37}">
      <dgm:prSet/>
      <dgm:spPr/>
      <dgm:t>
        <a:bodyPr/>
        <a:lstStyle/>
        <a:p>
          <a:r>
            <a:rPr lang="en-US"/>
            <a:t>N</a:t>
          </a:r>
          <a:r>
            <a:rPr lang="en-US" b="0"/>
            <a:t>ationally-transferable recognized by the profession as a vital part of educator preparation and development.</a:t>
          </a:r>
          <a:endParaRPr lang="en-US"/>
        </a:p>
      </dgm:t>
    </dgm:pt>
    <dgm:pt modelId="{9BEEE099-AE16-4A62-8F64-80971B8C1F6C}" type="parTrans" cxnId="{4EE82656-5365-43C1-A455-5ABD82203815}">
      <dgm:prSet/>
      <dgm:spPr/>
      <dgm:t>
        <a:bodyPr/>
        <a:lstStyle/>
        <a:p>
          <a:endParaRPr lang="en-US"/>
        </a:p>
      </dgm:t>
    </dgm:pt>
    <dgm:pt modelId="{64D89CCE-6973-4961-834E-A83FADA9C300}" type="sibTrans" cxnId="{4EE82656-5365-43C1-A455-5ABD82203815}">
      <dgm:prSet/>
      <dgm:spPr/>
      <dgm:t>
        <a:bodyPr/>
        <a:lstStyle/>
        <a:p>
          <a:endParaRPr lang="en-US"/>
        </a:p>
      </dgm:t>
    </dgm:pt>
    <dgm:pt modelId="{FCF60755-EAC3-4722-B685-CDA8BB4BA7E0}">
      <dgm:prSet/>
      <dgm:spPr/>
      <dgm:t>
        <a:bodyPr/>
        <a:lstStyle/>
        <a:p>
          <a:r>
            <a:rPr lang="en-US"/>
            <a:t>C</a:t>
          </a:r>
          <a:r>
            <a:rPr lang="en-US" b="0"/>
            <a:t>reates confident practitioners with command of today’s best practices for teaching young children</a:t>
          </a:r>
          <a:endParaRPr lang="en-US"/>
        </a:p>
      </dgm:t>
    </dgm:pt>
    <dgm:pt modelId="{1B7F15B2-54FD-49FB-B3B7-C37FAC4A2D1C}" type="parTrans" cxnId="{103208E6-24DC-409A-B872-998B403D13BB}">
      <dgm:prSet/>
      <dgm:spPr/>
      <dgm:t>
        <a:bodyPr/>
        <a:lstStyle/>
        <a:p>
          <a:endParaRPr lang="en-US"/>
        </a:p>
      </dgm:t>
    </dgm:pt>
    <dgm:pt modelId="{5CCC5EA8-B7B0-40F4-A9E6-512C4C90212D}" type="sibTrans" cxnId="{103208E6-24DC-409A-B872-998B403D13BB}">
      <dgm:prSet/>
      <dgm:spPr/>
      <dgm:t>
        <a:bodyPr/>
        <a:lstStyle/>
        <a:p>
          <a:endParaRPr lang="en-US"/>
        </a:p>
      </dgm:t>
    </dgm:pt>
    <dgm:pt modelId="{8C48C13D-538A-4368-949B-328386DEDA3D}">
      <dgm:prSet/>
      <dgm:spPr/>
      <dgm:t>
        <a:bodyPr/>
        <a:lstStyle/>
        <a:p>
          <a:r>
            <a:rPr lang="en-US"/>
            <a:t>Visual </a:t>
          </a:r>
        </a:p>
      </dgm:t>
    </dgm:pt>
    <dgm:pt modelId="{84CC996E-0C26-4540-8031-E4E8429912CB}" type="parTrans" cxnId="{88A8FF03-4FEC-49BC-9ADD-B324BBC53E69}">
      <dgm:prSet/>
      <dgm:spPr/>
      <dgm:t>
        <a:bodyPr/>
        <a:lstStyle/>
        <a:p>
          <a:endParaRPr lang="en-US"/>
        </a:p>
      </dgm:t>
    </dgm:pt>
    <dgm:pt modelId="{39DD10A3-EC93-47B3-B990-DBD1CE3FD7C2}" type="sibTrans" cxnId="{88A8FF03-4FEC-49BC-9ADD-B324BBC53E69}">
      <dgm:prSet/>
      <dgm:spPr/>
      <dgm:t>
        <a:bodyPr/>
        <a:lstStyle/>
        <a:p>
          <a:endParaRPr lang="en-US"/>
        </a:p>
      </dgm:t>
    </dgm:pt>
    <dgm:pt modelId="{0E49D958-80BF-4580-AF45-4EE900C0BD5B}" type="pres">
      <dgm:prSet presAssocID="{3A924A5E-FB16-4299-8C10-4AC77AC2C9C2}" presName="linear" presStyleCnt="0">
        <dgm:presLayoutVars>
          <dgm:dir/>
          <dgm:animLvl val="lvl"/>
          <dgm:resizeHandles val="exact"/>
        </dgm:presLayoutVars>
      </dgm:prSet>
      <dgm:spPr/>
    </dgm:pt>
    <dgm:pt modelId="{E2764469-756D-4C24-98D5-DE63A1085DF6}" type="pres">
      <dgm:prSet presAssocID="{1AB8C7E1-BC4A-4A26-A450-BBBE5D7B2436}" presName="parentLin" presStyleCnt="0"/>
      <dgm:spPr/>
    </dgm:pt>
    <dgm:pt modelId="{F09826C7-E4D0-4834-A06E-C6109EAA209A}" type="pres">
      <dgm:prSet presAssocID="{1AB8C7E1-BC4A-4A26-A450-BBBE5D7B2436}" presName="parentLeftMargin" presStyleLbl="node1" presStyleIdx="0" presStyleCnt="4"/>
      <dgm:spPr/>
    </dgm:pt>
    <dgm:pt modelId="{5B8AAD55-A5E4-47AB-B519-13BCA94C7235}" type="pres">
      <dgm:prSet presAssocID="{1AB8C7E1-BC4A-4A26-A450-BBBE5D7B2436}" presName="parentText" presStyleLbl="node1" presStyleIdx="0" presStyleCnt="4">
        <dgm:presLayoutVars>
          <dgm:chMax val="0"/>
          <dgm:bulletEnabled val="1"/>
        </dgm:presLayoutVars>
      </dgm:prSet>
      <dgm:spPr/>
    </dgm:pt>
    <dgm:pt modelId="{B8C1F296-F850-4C15-94E3-1EACEC77A1F5}" type="pres">
      <dgm:prSet presAssocID="{1AB8C7E1-BC4A-4A26-A450-BBBE5D7B2436}" presName="negativeSpace" presStyleCnt="0"/>
      <dgm:spPr/>
    </dgm:pt>
    <dgm:pt modelId="{1F8A5474-1DE7-4F38-8554-E025E457EBA6}" type="pres">
      <dgm:prSet presAssocID="{1AB8C7E1-BC4A-4A26-A450-BBBE5D7B2436}" presName="childText" presStyleLbl="conFgAcc1" presStyleIdx="0" presStyleCnt="4">
        <dgm:presLayoutVars>
          <dgm:bulletEnabled val="1"/>
        </dgm:presLayoutVars>
      </dgm:prSet>
      <dgm:spPr/>
    </dgm:pt>
    <dgm:pt modelId="{4A7AD7AB-F3A6-4A4E-886A-27D91247B58F}" type="pres">
      <dgm:prSet presAssocID="{3C72340B-4D94-46AE-8D50-BD20A1CCA6BF}" presName="spaceBetweenRectangles" presStyleCnt="0"/>
      <dgm:spPr/>
    </dgm:pt>
    <dgm:pt modelId="{E1609129-0C8C-4FB3-B7C3-8F076BFB1E5C}" type="pres">
      <dgm:prSet presAssocID="{D30B7C37-A77B-4C58-B378-3F1DEC2E1578}" presName="parentLin" presStyleCnt="0"/>
      <dgm:spPr/>
    </dgm:pt>
    <dgm:pt modelId="{C429FE2E-28C3-4B31-A854-571F8531F810}" type="pres">
      <dgm:prSet presAssocID="{D30B7C37-A77B-4C58-B378-3F1DEC2E1578}" presName="parentLeftMargin" presStyleLbl="node1" presStyleIdx="0" presStyleCnt="4"/>
      <dgm:spPr/>
    </dgm:pt>
    <dgm:pt modelId="{F4C2F5D9-6E00-4EC8-81AA-F814C1035159}" type="pres">
      <dgm:prSet presAssocID="{D30B7C37-A77B-4C58-B378-3F1DEC2E1578}" presName="parentText" presStyleLbl="node1" presStyleIdx="1" presStyleCnt="4">
        <dgm:presLayoutVars>
          <dgm:chMax val="0"/>
          <dgm:bulletEnabled val="1"/>
        </dgm:presLayoutVars>
      </dgm:prSet>
      <dgm:spPr/>
    </dgm:pt>
    <dgm:pt modelId="{69A80CC8-6F2B-44E5-871C-B5A9221D7651}" type="pres">
      <dgm:prSet presAssocID="{D30B7C37-A77B-4C58-B378-3F1DEC2E1578}" presName="negativeSpace" presStyleCnt="0"/>
      <dgm:spPr/>
    </dgm:pt>
    <dgm:pt modelId="{BFC81E3E-31C9-4836-89B7-37014E1769A2}" type="pres">
      <dgm:prSet presAssocID="{D30B7C37-A77B-4C58-B378-3F1DEC2E1578}" presName="childText" presStyleLbl="conFgAcc1" presStyleIdx="1" presStyleCnt="4">
        <dgm:presLayoutVars>
          <dgm:bulletEnabled val="1"/>
        </dgm:presLayoutVars>
      </dgm:prSet>
      <dgm:spPr/>
    </dgm:pt>
    <dgm:pt modelId="{5888294E-F537-4BA7-83C4-D31B5186C551}" type="pres">
      <dgm:prSet presAssocID="{143DDAA0-31C2-47CB-A50B-FB82D391F9BA}" presName="spaceBetweenRectangles" presStyleCnt="0"/>
      <dgm:spPr/>
    </dgm:pt>
    <dgm:pt modelId="{A7EEEABA-68CF-4BAF-888F-0C0C19DB5DAA}" type="pres">
      <dgm:prSet presAssocID="{AE5E5683-3C8D-4439-8368-032C0B7F1B30}" presName="parentLin" presStyleCnt="0"/>
      <dgm:spPr/>
    </dgm:pt>
    <dgm:pt modelId="{B7A7B1D7-5289-410C-B0B2-5795B8F939BC}" type="pres">
      <dgm:prSet presAssocID="{AE5E5683-3C8D-4439-8368-032C0B7F1B30}" presName="parentLeftMargin" presStyleLbl="node1" presStyleIdx="1" presStyleCnt="4"/>
      <dgm:spPr/>
    </dgm:pt>
    <dgm:pt modelId="{82F556FE-2359-456F-8C5D-BD817C144736}" type="pres">
      <dgm:prSet presAssocID="{AE5E5683-3C8D-4439-8368-032C0B7F1B30}" presName="parentText" presStyleLbl="node1" presStyleIdx="2" presStyleCnt="4">
        <dgm:presLayoutVars>
          <dgm:chMax val="0"/>
          <dgm:bulletEnabled val="1"/>
        </dgm:presLayoutVars>
      </dgm:prSet>
      <dgm:spPr/>
    </dgm:pt>
    <dgm:pt modelId="{89DD9A71-86BD-4194-AD05-3471D37DC606}" type="pres">
      <dgm:prSet presAssocID="{AE5E5683-3C8D-4439-8368-032C0B7F1B30}" presName="negativeSpace" presStyleCnt="0"/>
      <dgm:spPr/>
    </dgm:pt>
    <dgm:pt modelId="{9FCAD113-0CE5-42DD-8C68-85CBAE1DF7D4}" type="pres">
      <dgm:prSet presAssocID="{AE5E5683-3C8D-4439-8368-032C0B7F1B30}" presName="childText" presStyleLbl="conFgAcc1" presStyleIdx="2" presStyleCnt="4">
        <dgm:presLayoutVars>
          <dgm:bulletEnabled val="1"/>
        </dgm:presLayoutVars>
      </dgm:prSet>
      <dgm:spPr/>
    </dgm:pt>
    <dgm:pt modelId="{79850680-09E2-4F73-AEFA-9F911595497C}" type="pres">
      <dgm:prSet presAssocID="{85C433CA-37B8-401B-A21D-086BB1E9091B}" presName="spaceBetweenRectangles" presStyleCnt="0"/>
      <dgm:spPr/>
    </dgm:pt>
    <dgm:pt modelId="{A62685FC-B376-4611-B08D-356E06D67829}" type="pres">
      <dgm:prSet presAssocID="{8C48C13D-538A-4368-949B-328386DEDA3D}" presName="parentLin" presStyleCnt="0"/>
      <dgm:spPr/>
    </dgm:pt>
    <dgm:pt modelId="{11EE9EEB-B4BC-4060-89EF-2A7CC8C5C53A}" type="pres">
      <dgm:prSet presAssocID="{8C48C13D-538A-4368-949B-328386DEDA3D}" presName="parentLeftMargin" presStyleLbl="node1" presStyleIdx="2" presStyleCnt="4"/>
      <dgm:spPr/>
    </dgm:pt>
    <dgm:pt modelId="{0B77D098-168C-4361-98C4-7903ABAC3E79}" type="pres">
      <dgm:prSet presAssocID="{8C48C13D-538A-4368-949B-328386DEDA3D}" presName="parentText" presStyleLbl="node1" presStyleIdx="3" presStyleCnt="4">
        <dgm:presLayoutVars>
          <dgm:chMax val="0"/>
          <dgm:bulletEnabled val="1"/>
        </dgm:presLayoutVars>
      </dgm:prSet>
      <dgm:spPr/>
    </dgm:pt>
    <dgm:pt modelId="{9D997480-62CF-48A0-AA15-96A414255646}" type="pres">
      <dgm:prSet presAssocID="{8C48C13D-538A-4368-949B-328386DEDA3D}" presName="negativeSpace" presStyleCnt="0"/>
      <dgm:spPr/>
    </dgm:pt>
    <dgm:pt modelId="{AFBCF6FE-FBF7-4655-B426-F9499DE54E60}" type="pres">
      <dgm:prSet presAssocID="{8C48C13D-538A-4368-949B-328386DEDA3D}" presName="childText" presStyleLbl="conFgAcc1" presStyleIdx="3" presStyleCnt="4">
        <dgm:presLayoutVars>
          <dgm:bulletEnabled val="1"/>
        </dgm:presLayoutVars>
      </dgm:prSet>
      <dgm:spPr/>
    </dgm:pt>
  </dgm:ptLst>
  <dgm:cxnLst>
    <dgm:cxn modelId="{FD8CB702-AF2D-4017-B876-D4208D31A549}" type="presOf" srcId="{FCF60755-EAC3-4722-B685-CDA8BB4BA7E0}" destId="{9FCAD113-0CE5-42DD-8C68-85CBAE1DF7D4}" srcOrd="0" destOrd="2" presId="urn:microsoft.com/office/officeart/2005/8/layout/list1"/>
    <dgm:cxn modelId="{88A8FF03-4FEC-49BC-9ADD-B324BBC53E69}" srcId="{3A924A5E-FB16-4299-8C10-4AC77AC2C9C2}" destId="{8C48C13D-538A-4368-949B-328386DEDA3D}" srcOrd="3" destOrd="0" parTransId="{84CC996E-0C26-4540-8031-E4E8429912CB}" sibTransId="{39DD10A3-EC93-47B3-B990-DBD1CE3FD7C2}"/>
    <dgm:cxn modelId="{E384A204-85FC-4646-9C6F-1FF2EF59D979}" type="presOf" srcId="{AE5E5683-3C8D-4439-8368-032C0B7F1B30}" destId="{B7A7B1D7-5289-410C-B0B2-5795B8F939BC}" srcOrd="0" destOrd="0" presId="urn:microsoft.com/office/officeart/2005/8/layout/list1"/>
    <dgm:cxn modelId="{D244FD11-2804-420F-B0FB-AC54913F4FB3}" type="presOf" srcId="{8C48C13D-538A-4368-949B-328386DEDA3D}" destId="{11EE9EEB-B4BC-4060-89EF-2A7CC8C5C53A}" srcOrd="0" destOrd="0" presId="urn:microsoft.com/office/officeart/2005/8/layout/list1"/>
    <dgm:cxn modelId="{B3861832-C9ED-445B-BC77-9FA2B951A6DB}" srcId="{D30B7C37-A77B-4C58-B378-3F1DEC2E1578}" destId="{5F985808-71F3-4773-BBA9-FC7D0F756033}" srcOrd="0" destOrd="0" parTransId="{8DD32FA7-1676-48B2-8D6D-7C717D2D3E48}" sibTransId="{4783C9C9-F717-4A9D-8C9A-4DE5ECA286E0}"/>
    <dgm:cxn modelId="{66AB723D-5EC9-4950-A1A2-9DC10341FA91}" type="presOf" srcId="{5F985808-71F3-4773-BBA9-FC7D0F756033}" destId="{BFC81E3E-31C9-4836-89B7-37014E1769A2}" srcOrd="0" destOrd="0" presId="urn:microsoft.com/office/officeart/2005/8/layout/list1"/>
    <dgm:cxn modelId="{B8118A6C-6925-4D33-88A4-FD30AE677330}" type="presOf" srcId="{1AB8C7E1-BC4A-4A26-A450-BBBE5D7B2436}" destId="{5B8AAD55-A5E4-47AB-B519-13BCA94C7235}" srcOrd="1" destOrd="0" presId="urn:microsoft.com/office/officeart/2005/8/layout/list1"/>
    <dgm:cxn modelId="{E40D514D-D6E4-4B7C-9764-BAEAB0145928}" type="presOf" srcId="{D30B7C37-A77B-4C58-B378-3F1DEC2E1578}" destId="{F4C2F5D9-6E00-4EC8-81AA-F814C1035159}" srcOrd="1" destOrd="0" presId="urn:microsoft.com/office/officeart/2005/8/layout/list1"/>
    <dgm:cxn modelId="{5AA8994D-182F-4B6A-9BCE-CD7AF5F0635C}" type="presOf" srcId="{8C48C13D-538A-4368-949B-328386DEDA3D}" destId="{0B77D098-168C-4361-98C4-7903ABAC3E79}" srcOrd="1" destOrd="0" presId="urn:microsoft.com/office/officeart/2005/8/layout/list1"/>
    <dgm:cxn modelId="{F7B94D70-AACC-4A7A-81C5-76A3F404AB33}" type="presOf" srcId="{D30B7C37-A77B-4C58-B378-3F1DEC2E1578}" destId="{C429FE2E-28C3-4B31-A854-571F8531F810}" srcOrd="0" destOrd="0" presId="urn:microsoft.com/office/officeart/2005/8/layout/list1"/>
    <dgm:cxn modelId="{4EE82656-5365-43C1-A455-5ABD82203815}" srcId="{AE5E5683-3C8D-4439-8368-032C0B7F1B30}" destId="{4121675C-0912-4615-AAC9-47F9AF703B37}" srcOrd="1" destOrd="0" parTransId="{9BEEE099-AE16-4A62-8F64-80971B8C1F6C}" sibTransId="{64D89CCE-6973-4961-834E-A83FADA9C300}"/>
    <dgm:cxn modelId="{9A0EAD7A-8DFF-43ED-9E66-7938503CDFF8}" srcId="{3A924A5E-FB16-4299-8C10-4AC77AC2C9C2}" destId="{D30B7C37-A77B-4C58-B378-3F1DEC2E1578}" srcOrd="1" destOrd="0" parTransId="{BF60155C-9784-4D20-8707-1D7569B71D9B}" sibTransId="{143DDAA0-31C2-47CB-A50B-FB82D391F9BA}"/>
    <dgm:cxn modelId="{A39C0787-007D-475C-91B6-5D20E7124E7D}" srcId="{3A924A5E-FB16-4299-8C10-4AC77AC2C9C2}" destId="{1AB8C7E1-BC4A-4A26-A450-BBBE5D7B2436}" srcOrd="0" destOrd="0" parTransId="{F39BC4D5-7A4D-423C-B63C-50341D342AF7}" sibTransId="{3C72340B-4D94-46AE-8D50-BD20A1CCA6BF}"/>
    <dgm:cxn modelId="{DE993D91-DFDC-4433-8A38-D33AA96607FF}" srcId="{3A924A5E-FB16-4299-8C10-4AC77AC2C9C2}" destId="{AE5E5683-3C8D-4439-8368-032C0B7F1B30}" srcOrd="2" destOrd="0" parTransId="{3BA229E0-C38C-4D1B-940A-3243E90025F8}" sibTransId="{85C433CA-37B8-401B-A21D-086BB1E9091B}"/>
    <dgm:cxn modelId="{694A07B0-8F36-4B37-BB62-1ED6028EC046}" type="presOf" srcId="{7DC9DC14-C6F8-468F-AD08-3752A31DF400}" destId="{1F8A5474-1DE7-4F38-8554-E025E457EBA6}" srcOrd="0" destOrd="0" presId="urn:microsoft.com/office/officeart/2005/8/layout/list1"/>
    <dgm:cxn modelId="{57AAFEC1-0C2D-4483-8CC7-F76930E16813}" type="presOf" srcId="{3A924A5E-FB16-4299-8C10-4AC77AC2C9C2}" destId="{0E49D958-80BF-4580-AF45-4EE900C0BD5B}" srcOrd="0" destOrd="0" presId="urn:microsoft.com/office/officeart/2005/8/layout/list1"/>
    <dgm:cxn modelId="{C7D76EC5-CDDA-46C6-A8AE-25CAA95AA430}" srcId="{1AB8C7E1-BC4A-4A26-A450-BBBE5D7B2436}" destId="{7DC9DC14-C6F8-468F-AD08-3752A31DF400}" srcOrd="0" destOrd="0" parTransId="{586A2265-DC3D-4687-9925-9597BD693802}" sibTransId="{0DBBCA92-FA0E-4E97-93E5-092012476A19}"/>
    <dgm:cxn modelId="{F64E02CB-86D6-40D9-915A-B89AF73A9137}" type="presOf" srcId="{AE5E5683-3C8D-4439-8368-032C0B7F1B30}" destId="{82F556FE-2359-456F-8C5D-BD817C144736}" srcOrd="1" destOrd="0" presId="urn:microsoft.com/office/officeart/2005/8/layout/list1"/>
    <dgm:cxn modelId="{8ED184D4-CCD4-4EB8-BBA4-CBB282A70B4B}" type="presOf" srcId="{4121675C-0912-4615-AAC9-47F9AF703B37}" destId="{9FCAD113-0CE5-42DD-8C68-85CBAE1DF7D4}" srcOrd="0" destOrd="1" presId="urn:microsoft.com/office/officeart/2005/8/layout/list1"/>
    <dgm:cxn modelId="{103208E6-24DC-409A-B872-998B403D13BB}" srcId="{AE5E5683-3C8D-4439-8368-032C0B7F1B30}" destId="{FCF60755-EAC3-4722-B685-CDA8BB4BA7E0}" srcOrd="2" destOrd="0" parTransId="{1B7F15B2-54FD-49FB-B3B7-C37FAC4A2D1C}" sibTransId="{5CCC5EA8-B7B0-40F4-A9E6-512C4C90212D}"/>
    <dgm:cxn modelId="{B823B4EC-360D-40BA-BB20-76BF38B831E5}" type="presOf" srcId="{1AB8C7E1-BC4A-4A26-A450-BBBE5D7B2436}" destId="{F09826C7-E4D0-4834-A06E-C6109EAA209A}" srcOrd="0" destOrd="0" presId="urn:microsoft.com/office/officeart/2005/8/layout/list1"/>
    <dgm:cxn modelId="{706E2FF7-E377-4D46-80CB-B2809EEF132E}" srcId="{AE5E5683-3C8D-4439-8368-032C0B7F1B30}" destId="{ECFC585D-294E-4EFA-81ED-7D50F2EAD1FF}" srcOrd="0" destOrd="0" parTransId="{4C6BB60F-6AFE-451D-8493-57E3D237089F}" sibTransId="{720DFB0D-145E-4802-97C4-F86E8E6D69FC}"/>
    <dgm:cxn modelId="{8DAC37FE-D20A-4731-ADCF-E700497775B6}" type="presOf" srcId="{ECFC585D-294E-4EFA-81ED-7D50F2EAD1FF}" destId="{9FCAD113-0CE5-42DD-8C68-85CBAE1DF7D4}" srcOrd="0" destOrd="0" presId="urn:microsoft.com/office/officeart/2005/8/layout/list1"/>
    <dgm:cxn modelId="{3DE32735-D901-4141-A90A-0D4D62D5C252}" type="presParOf" srcId="{0E49D958-80BF-4580-AF45-4EE900C0BD5B}" destId="{E2764469-756D-4C24-98D5-DE63A1085DF6}" srcOrd="0" destOrd="0" presId="urn:microsoft.com/office/officeart/2005/8/layout/list1"/>
    <dgm:cxn modelId="{7ABD5250-7285-40C9-84D5-DEED838BEB01}" type="presParOf" srcId="{E2764469-756D-4C24-98D5-DE63A1085DF6}" destId="{F09826C7-E4D0-4834-A06E-C6109EAA209A}" srcOrd="0" destOrd="0" presId="urn:microsoft.com/office/officeart/2005/8/layout/list1"/>
    <dgm:cxn modelId="{8EA2BDFD-D9BD-4882-B2BE-20F0215D890B}" type="presParOf" srcId="{E2764469-756D-4C24-98D5-DE63A1085DF6}" destId="{5B8AAD55-A5E4-47AB-B519-13BCA94C7235}" srcOrd="1" destOrd="0" presId="urn:microsoft.com/office/officeart/2005/8/layout/list1"/>
    <dgm:cxn modelId="{44D9447B-1503-47FB-83D9-9283DE17FD2B}" type="presParOf" srcId="{0E49D958-80BF-4580-AF45-4EE900C0BD5B}" destId="{B8C1F296-F850-4C15-94E3-1EACEC77A1F5}" srcOrd="1" destOrd="0" presId="urn:microsoft.com/office/officeart/2005/8/layout/list1"/>
    <dgm:cxn modelId="{D233D752-6971-46E5-A459-0355AB9A3096}" type="presParOf" srcId="{0E49D958-80BF-4580-AF45-4EE900C0BD5B}" destId="{1F8A5474-1DE7-4F38-8554-E025E457EBA6}" srcOrd="2" destOrd="0" presId="urn:microsoft.com/office/officeart/2005/8/layout/list1"/>
    <dgm:cxn modelId="{52CF1A7A-6CA0-44F4-AEAC-63EEDD7ACA9D}" type="presParOf" srcId="{0E49D958-80BF-4580-AF45-4EE900C0BD5B}" destId="{4A7AD7AB-F3A6-4A4E-886A-27D91247B58F}" srcOrd="3" destOrd="0" presId="urn:microsoft.com/office/officeart/2005/8/layout/list1"/>
    <dgm:cxn modelId="{2E474CD3-09C9-4E5C-B0B0-0AE68275EC4A}" type="presParOf" srcId="{0E49D958-80BF-4580-AF45-4EE900C0BD5B}" destId="{E1609129-0C8C-4FB3-B7C3-8F076BFB1E5C}" srcOrd="4" destOrd="0" presId="urn:microsoft.com/office/officeart/2005/8/layout/list1"/>
    <dgm:cxn modelId="{B3996F1A-F30C-4A56-ABF1-C28BA7CD12EE}" type="presParOf" srcId="{E1609129-0C8C-4FB3-B7C3-8F076BFB1E5C}" destId="{C429FE2E-28C3-4B31-A854-571F8531F810}" srcOrd="0" destOrd="0" presId="urn:microsoft.com/office/officeart/2005/8/layout/list1"/>
    <dgm:cxn modelId="{CDEDBE1A-0D20-4541-A150-27D40BBCD607}" type="presParOf" srcId="{E1609129-0C8C-4FB3-B7C3-8F076BFB1E5C}" destId="{F4C2F5D9-6E00-4EC8-81AA-F814C1035159}" srcOrd="1" destOrd="0" presId="urn:microsoft.com/office/officeart/2005/8/layout/list1"/>
    <dgm:cxn modelId="{794005A6-9797-45FF-ABF8-93B1E528563B}" type="presParOf" srcId="{0E49D958-80BF-4580-AF45-4EE900C0BD5B}" destId="{69A80CC8-6F2B-44E5-871C-B5A9221D7651}" srcOrd="5" destOrd="0" presId="urn:microsoft.com/office/officeart/2005/8/layout/list1"/>
    <dgm:cxn modelId="{9C9E3CB1-B5E3-4957-A859-A0AC6787379B}" type="presParOf" srcId="{0E49D958-80BF-4580-AF45-4EE900C0BD5B}" destId="{BFC81E3E-31C9-4836-89B7-37014E1769A2}" srcOrd="6" destOrd="0" presId="urn:microsoft.com/office/officeart/2005/8/layout/list1"/>
    <dgm:cxn modelId="{213F705D-381A-46DC-BA13-DA50DF366480}" type="presParOf" srcId="{0E49D958-80BF-4580-AF45-4EE900C0BD5B}" destId="{5888294E-F537-4BA7-83C4-D31B5186C551}" srcOrd="7" destOrd="0" presId="urn:microsoft.com/office/officeart/2005/8/layout/list1"/>
    <dgm:cxn modelId="{2A5593AF-F8C5-4162-9715-B2D7B82564E1}" type="presParOf" srcId="{0E49D958-80BF-4580-AF45-4EE900C0BD5B}" destId="{A7EEEABA-68CF-4BAF-888F-0C0C19DB5DAA}" srcOrd="8" destOrd="0" presId="urn:microsoft.com/office/officeart/2005/8/layout/list1"/>
    <dgm:cxn modelId="{43AC06CA-747A-4125-B1E8-92CF10F3EA39}" type="presParOf" srcId="{A7EEEABA-68CF-4BAF-888F-0C0C19DB5DAA}" destId="{B7A7B1D7-5289-410C-B0B2-5795B8F939BC}" srcOrd="0" destOrd="0" presId="urn:microsoft.com/office/officeart/2005/8/layout/list1"/>
    <dgm:cxn modelId="{FA3FEA2E-43FD-47E1-9BCF-EEB2FB3CF8A5}" type="presParOf" srcId="{A7EEEABA-68CF-4BAF-888F-0C0C19DB5DAA}" destId="{82F556FE-2359-456F-8C5D-BD817C144736}" srcOrd="1" destOrd="0" presId="urn:microsoft.com/office/officeart/2005/8/layout/list1"/>
    <dgm:cxn modelId="{44A36042-512B-4346-993E-DBA383B11480}" type="presParOf" srcId="{0E49D958-80BF-4580-AF45-4EE900C0BD5B}" destId="{89DD9A71-86BD-4194-AD05-3471D37DC606}" srcOrd="9" destOrd="0" presId="urn:microsoft.com/office/officeart/2005/8/layout/list1"/>
    <dgm:cxn modelId="{E064E6BA-B73A-446F-92E3-C4AE0BAC9C41}" type="presParOf" srcId="{0E49D958-80BF-4580-AF45-4EE900C0BD5B}" destId="{9FCAD113-0CE5-42DD-8C68-85CBAE1DF7D4}" srcOrd="10" destOrd="0" presId="urn:microsoft.com/office/officeart/2005/8/layout/list1"/>
    <dgm:cxn modelId="{ACCAC663-2AAB-45C3-BAC7-6DD4F4040AFB}" type="presParOf" srcId="{0E49D958-80BF-4580-AF45-4EE900C0BD5B}" destId="{79850680-09E2-4F73-AEFA-9F911595497C}" srcOrd="11" destOrd="0" presId="urn:microsoft.com/office/officeart/2005/8/layout/list1"/>
    <dgm:cxn modelId="{6E52C0C4-A496-4CB0-9F10-4CF588D761CA}" type="presParOf" srcId="{0E49D958-80BF-4580-AF45-4EE900C0BD5B}" destId="{A62685FC-B376-4611-B08D-356E06D67829}" srcOrd="12" destOrd="0" presId="urn:microsoft.com/office/officeart/2005/8/layout/list1"/>
    <dgm:cxn modelId="{A5DEA603-A740-48D0-BFD4-D9E30105BC4E}" type="presParOf" srcId="{A62685FC-B376-4611-B08D-356E06D67829}" destId="{11EE9EEB-B4BC-4060-89EF-2A7CC8C5C53A}" srcOrd="0" destOrd="0" presId="urn:microsoft.com/office/officeart/2005/8/layout/list1"/>
    <dgm:cxn modelId="{9FFF2C36-F609-4874-AD03-056B9023EFAF}" type="presParOf" srcId="{A62685FC-B376-4611-B08D-356E06D67829}" destId="{0B77D098-168C-4361-98C4-7903ABAC3E79}" srcOrd="1" destOrd="0" presId="urn:microsoft.com/office/officeart/2005/8/layout/list1"/>
    <dgm:cxn modelId="{AD0F8D86-2CE4-47DF-8503-EE4366E7FBED}" type="presParOf" srcId="{0E49D958-80BF-4580-AF45-4EE900C0BD5B}" destId="{9D997480-62CF-48A0-AA15-96A414255646}" srcOrd="13" destOrd="0" presId="urn:microsoft.com/office/officeart/2005/8/layout/list1"/>
    <dgm:cxn modelId="{DD6488BF-9563-4809-B3C2-FFC8CF4676C0}" type="presParOf" srcId="{0E49D958-80BF-4580-AF45-4EE900C0BD5B}" destId="{AFBCF6FE-FBF7-4655-B426-F9499DE54E60}"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1039D4A-8D99-4AD9-A48D-D54AB40DF8BD}"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US"/>
        </a:p>
      </dgm:t>
    </dgm:pt>
    <dgm:pt modelId="{AAADDF83-6628-4030-A727-0D839F5E74E1}">
      <dgm:prSet phldrT="[Text]"/>
      <dgm:spPr/>
      <dgm:t>
        <a:bodyPr/>
        <a:lstStyle/>
        <a:p>
          <a:r>
            <a:rPr lang="en-US" dirty="0"/>
            <a:t>Internal Stakeholders</a:t>
          </a:r>
        </a:p>
      </dgm:t>
    </dgm:pt>
    <dgm:pt modelId="{B5B73BC8-E645-4FEC-8904-FFDFC86C4AEB}" type="parTrans" cxnId="{983555E2-8057-449E-B7D0-F2F12DF639F7}">
      <dgm:prSet/>
      <dgm:spPr/>
      <dgm:t>
        <a:bodyPr/>
        <a:lstStyle/>
        <a:p>
          <a:endParaRPr lang="en-US"/>
        </a:p>
      </dgm:t>
    </dgm:pt>
    <dgm:pt modelId="{F6B0FF99-BD31-4450-BBED-1C6019A25B5C}" type="sibTrans" cxnId="{983555E2-8057-449E-B7D0-F2F12DF639F7}">
      <dgm:prSet/>
      <dgm:spPr/>
      <dgm:t>
        <a:bodyPr/>
        <a:lstStyle/>
        <a:p>
          <a:endParaRPr lang="en-US"/>
        </a:p>
      </dgm:t>
    </dgm:pt>
    <dgm:pt modelId="{AB6A11F0-1048-4F29-9473-338B19966B44}">
      <dgm:prSet phldrT="[Text]"/>
      <dgm:spPr/>
      <dgm:t>
        <a:bodyPr/>
        <a:lstStyle/>
        <a:p>
          <a:r>
            <a:rPr lang="en-US" dirty="0"/>
            <a:t>Board members</a:t>
          </a:r>
        </a:p>
      </dgm:t>
    </dgm:pt>
    <dgm:pt modelId="{616165E8-E573-44D8-9064-71CAC36F86B2}" type="parTrans" cxnId="{68E924A0-2CD3-4B86-835C-85DB75FA6394}">
      <dgm:prSet/>
      <dgm:spPr/>
      <dgm:t>
        <a:bodyPr/>
        <a:lstStyle/>
        <a:p>
          <a:endParaRPr lang="en-US"/>
        </a:p>
      </dgm:t>
    </dgm:pt>
    <dgm:pt modelId="{BD0E3717-C4D2-42AE-8E72-6066469AEB4B}" type="sibTrans" cxnId="{68E924A0-2CD3-4B86-835C-85DB75FA6394}">
      <dgm:prSet/>
      <dgm:spPr/>
      <dgm:t>
        <a:bodyPr/>
        <a:lstStyle/>
        <a:p>
          <a:endParaRPr lang="en-US"/>
        </a:p>
      </dgm:t>
    </dgm:pt>
    <dgm:pt modelId="{5FF16BB0-D10F-445A-95C8-903388EE7BC6}">
      <dgm:prSet phldrT="[Text]"/>
      <dgm:spPr/>
      <dgm:t>
        <a:bodyPr/>
        <a:lstStyle/>
        <a:p>
          <a:r>
            <a:rPr lang="en-US" dirty="0"/>
            <a:t>Internal staff</a:t>
          </a:r>
        </a:p>
      </dgm:t>
    </dgm:pt>
    <dgm:pt modelId="{89C5CCFD-BBFF-43FB-8FEF-B1579048030D}" type="parTrans" cxnId="{EBCFF17C-93A0-46C0-9F6C-CBACD4C1C03C}">
      <dgm:prSet/>
      <dgm:spPr/>
      <dgm:t>
        <a:bodyPr/>
        <a:lstStyle/>
        <a:p>
          <a:endParaRPr lang="en-US"/>
        </a:p>
      </dgm:t>
    </dgm:pt>
    <dgm:pt modelId="{52C706CA-C78E-4444-BDE7-AD865030B64C}" type="sibTrans" cxnId="{EBCFF17C-93A0-46C0-9F6C-CBACD4C1C03C}">
      <dgm:prSet/>
      <dgm:spPr/>
      <dgm:t>
        <a:bodyPr/>
        <a:lstStyle/>
        <a:p>
          <a:endParaRPr lang="en-US"/>
        </a:p>
      </dgm:t>
    </dgm:pt>
    <dgm:pt modelId="{8B17C577-79B6-4D2C-B72E-1EAB616C182F}">
      <dgm:prSet phldrT="[Text]"/>
      <dgm:spPr/>
      <dgm:t>
        <a:bodyPr/>
        <a:lstStyle/>
        <a:p>
          <a:r>
            <a:rPr lang="en-US" dirty="0"/>
            <a:t>External Stakeholders</a:t>
          </a:r>
        </a:p>
      </dgm:t>
    </dgm:pt>
    <dgm:pt modelId="{2EA5106D-79EC-42BF-822F-55089189B4C8}" type="parTrans" cxnId="{2BFA26FC-E9D9-443D-9EC1-D88E4FBCC4FB}">
      <dgm:prSet/>
      <dgm:spPr/>
      <dgm:t>
        <a:bodyPr/>
        <a:lstStyle/>
        <a:p>
          <a:endParaRPr lang="en-US"/>
        </a:p>
      </dgm:t>
    </dgm:pt>
    <dgm:pt modelId="{BCC08DB7-89B5-405A-B2CD-9701C3B2C048}" type="sibTrans" cxnId="{2BFA26FC-E9D9-443D-9EC1-D88E4FBCC4FB}">
      <dgm:prSet/>
      <dgm:spPr/>
      <dgm:t>
        <a:bodyPr/>
        <a:lstStyle/>
        <a:p>
          <a:endParaRPr lang="en-US"/>
        </a:p>
      </dgm:t>
    </dgm:pt>
    <dgm:pt modelId="{6B90367B-EE17-424A-9573-1AF34DFF0E15}">
      <dgm:prSet phldrT="[Text]"/>
      <dgm:spPr/>
      <dgm:t>
        <a:bodyPr/>
        <a:lstStyle/>
        <a:p>
          <a:r>
            <a:rPr lang="en-US" dirty="0"/>
            <a:t>Parents</a:t>
          </a:r>
        </a:p>
      </dgm:t>
    </dgm:pt>
    <dgm:pt modelId="{263568A9-0A22-424D-94D4-BD343FEFE6D8}" type="parTrans" cxnId="{FA708D54-0FFE-4862-BF3E-38BABDC5EB83}">
      <dgm:prSet/>
      <dgm:spPr/>
      <dgm:t>
        <a:bodyPr/>
        <a:lstStyle/>
        <a:p>
          <a:endParaRPr lang="en-US"/>
        </a:p>
      </dgm:t>
    </dgm:pt>
    <dgm:pt modelId="{5CF2221F-348F-4B4B-91D1-E5E56853E830}" type="sibTrans" cxnId="{FA708D54-0FFE-4862-BF3E-38BABDC5EB83}">
      <dgm:prSet/>
      <dgm:spPr/>
      <dgm:t>
        <a:bodyPr/>
        <a:lstStyle/>
        <a:p>
          <a:endParaRPr lang="en-US"/>
        </a:p>
      </dgm:t>
    </dgm:pt>
    <dgm:pt modelId="{9BB167C4-56B6-4844-8CC6-279E3010E220}">
      <dgm:prSet phldrT="[Text]"/>
      <dgm:spPr/>
      <dgm:t>
        <a:bodyPr/>
        <a:lstStyle/>
        <a:p>
          <a:r>
            <a:rPr lang="en-US" dirty="0"/>
            <a:t>State Administrators </a:t>
          </a:r>
        </a:p>
      </dgm:t>
    </dgm:pt>
    <dgm:pt modelId="{389CAB8D-F4A1-4A7D-8B73-316C32F9FEBA}" type="parTrans" cxnId="{16C49AD2-8391-423E-A82F-0E0835788F0D}">
      <dgm:prSet/>
      <dgm:spPr/>
      <dgm:t>
        <a:bodyPr/>
        <a:lstStyle/>
        <a:p>
          <a:endParaRPr lang="en-US"/>
        </a:p>
      </dgm:t>
    </dgm:pt>
    <dgm:pt modelId="{37B99938-F361-417C-BCE7-F93663A66AB5}" type="sibTrans" cxnId="{16C49AD2-8391-423E-A82F-0E0835788F0D}">
      <dgm:prSet/>
      <dgm:spPr/>
      <dgm:t>
        <a:bodyPr/>
        <a:lstStyle/>
        <a:p>
          <a:endParaRPr lang="en-US"/>
        </a:p>
      </dgm:t>
    </dgm:pt>
    <dgm:pt modelId="{02ECF4EE-00C7-4C12-9561-22147ED78B08}">
      <dgm:prSet phldrT="[Text]"/>
      <dgm:spPr/>
      <dgm:t>
        <a:bodyPr/>
        <a:lstStyle/>
        <a:p>
          <a:r>
            <a:rPr lang="en-US" dirty="0"/>
            <a:t>Educators</a:t>
          </a:r>
        </a:p>
      </dgm:t>
    </dgm:pt>
    <dgm:pt modelId="{F1C8B704-6039-4335-B3C8-83B71710D511}" type="parTrans" cxnId="{7DE979B2-5C4A-4AE5-9D1D-C1301E321613}">
      <dgm:prSet/>
      <dgm:spPr/>
      <dgm:t>
        <a:bodyPr/>
        <a:lstStyle/>
        <a:p>
          <a:endParaRPr lang="en-US"/>
        </a:p>
      </dgm:t>
    </dgm:pt>
    <dgm:pt modelId="{6E521E9B-091F-47C0-923B-96DCF30FD44D}" type="sibTrans" cxnId="{7DE979B2-5C4A-4AE5-9D1D-C1301E321613}">
      <dgm:prSet/>
      <dgm:spPr/>
      <dgm:t>
        <a:bodyPr/>
        <a:lstStyle/>
        <a:p>
          <a:endParaRPr lang="en-US"/>
        </a:p>
      </dgm:t>
    </dgm:pt>
    <dgm:pt modelId="{1E4F2836-9302-47D9-BB95-86F0D9366E48}" type="pres">
      <dgm:prSet presAssocID="{41039D4A-8D99-4AD9-A48D-D54AB40DF8BD}" presName="outerComposite" presStyleCnt="0">
        <dgm:presLayoutVars>
          <dgm:chMax val="2"/>
          <dgm:animLvl val="lvl"/>
          <dgm:resizeHandles val="exact"/>
        </dgm:presLayoutVars>
      </dgm:prSet>
      <dgm:spPr/>
    </dgm:pt>
    <dgm:pt modelId="{17D0256F-92F1-456D-96B7-0A454B91FD4B}" type="pres">
      <dgm:prSet presAssocID="{41039D4A-8D99-4AD9-A48D-D54AB40DF8BD}" presName="dummyMaxCanvas" presStyleCnt="0"/>
      <dgm:spPr/>
    </dgm:pt>
    <dgm:pt modelId="{EF9F664F-E9A6-41C4-96A5-278FE8D5C7EE}" type="pres">
      <dgm:prSet presAssocID="{41039D4A-8D99-4AD9-A48D-D54AB40DF8BD}" presName="parentComposite" presStyleCnt="0"/>
      <dgm:spPr/>
    </dgm:pt>
    <dgm:pt modelId="{D09E6B35-82D2-4C31-8074-494D4A71B2BE}" type="pres">
      <dgm:prSet presAssocID="{41039D4A-8D99-4AD9-A48D-D54AB40DF8BD}" presName="parent1" presStyleLbl="alignAccFollowNode1" presStyleIdx="0" presStyleCnt="4">
        <dgm:presLayoutVars>
          <dgm:chMax val="4"/>
        </dgm:presLayoutVars>
      </dgm:prSet>
      <dgm:spPr/>
    </dgm:pt>
    <dgm:pt modelId="{4498CF0F-34B5-4B0B-AD39-5DDD9A7ACC2C}" type="pres">
      <dgm:prSet presAssocID="{41039D4A-8D99-4AD9-A48D-D54AB40DF8BD}" presName="parent2" presStyleLbl="alignAccFollowNode1" presStyleIdx="1" presStyleCnt="4">
        <dgm:presLayoutVars>
          <dgm:chMax val="4"/>
        </dgm:presLayoutVars>
      </dgm:prSet>
      <dgm:spPr/>
    </dgm:pt>
    <dgm:pt modelId="{0B1A1814-F5AE-4114-8D05-97E6F4860553}" type="pres">
      <dgm:prSet presAssocID="{41039D4A-8D99-4AD9-A48D-D54AB40DF8BD}" presName="childrenComposite" presStyleCnt="0"/>
      <dgm:spPr/>
    </dgm:pt>
    <dgm:pt modelId="{135FE9D7-8387-430E-A71B-3B1D4F60335A}" type="pres">
      <dgm:prSet presAssocID="{41039D4A-8D99-4AD9-A48D-D54AB40DF8BD}" presName="dummyMaxCanvas_ChildArea" presStyleCnt="0"/>
      <dgm:spPr/>
    </dgm:pt>
    <dgm:pt modelId="{74F7B19F-6AEB-490F-8502-CE6B47B2D7F5}" type="pres">
      <dgm:prSet presAssocID="{41039D4A-8D99-4AD9-A48D-D54AB40DF8BD}" presName="fulcrum" presStyleLbl="alignAccFollowNode1" presStyleIdx="2" presStyleCnt="4"/>
      <dgm:spPr/>
    </dgm:pt>
    <dgm:pt modelId="{72345216-FA14-415C-B7B5-5F7BAE522CF7}" type="pres">
      <dgm:prSet presAssocID="{41039D4A-8D99-4AD9-A48D-D54AB40DF8BD}" presName="balance_23" presStyleLbl="alignAccFollowNode1" presStyleIdx="3" presStyleCnt="4">
        <dgm:presLayoutVars>
          <dgm:bulletEnabled val="1"/>
        </dgm:presLayoutVars>
      </dgm:prSet>
      <dgm:spPr/>
    </dgm:pt>
    <dgm:pt modelId="{7587EEF5-E506-41CE-A067-50B19C36DF5E}" type="pres">
      <dgm:prSet presAssocID="{41039D4A-8D99-4AD9-A48D-D54AB40DF8BD}" presName="right_23_1" presStyleLbl="node1" presStyleIdx="0" presStyleCnt="5">
        <dgm:presLayoutVars>
          <dgm:bulletEnabled val="1"/>
        </dgm:presLayoutVars>
      </dgm:prSet>
      <dgm:spPr/>
    </dgm:pt>
    <dgm:pt modelId="{BC987BFD-DADD-4298-8AC4-76F5064E647E}" type="pres">
      <dgm:prSet presAssocID="{41039D4A-8D99-4AD9-A48D-D54AB40DF8BD}" presName="right_23_2" presStyleLbl="node1" presStyleIdx="1" presStyleCnt="5">
        <dgm:presLayoutVars>
          <dgm:bulletEnabled val="1"/>
        </dgm:presLayoutVars>
      </dgm:prSet>
      <dgm:spPr/>
    </dgm:pt>
    <dgm:pt modelId="{75DBF5F7-544D-4606-BA86-724C45F4A25E}" type="pres">
      <dgm:prSet presAssocID="{41039D4A-8D99-4AD9-A48D-D54AB40DF8BD}" presName="right_23_3" presStyleLbl="node1" presStyleIdx="2" presStyleCnt="5">
        <dgm:presLayoutVars>
          <dgm:bulletEnabled val="1"/>
        </dgm:presLayoutVars>
      </dgm:prSet>
      <dgm:spPr/>
    </dgm:pt>
    <dgm:pt modelId="{C08569D5-9E3A-4385-A67D-1B9C38220049}" type="pres">
      <dgm:prSet presAssocID="{41039D4A-8D99-4AD9-A48D-D54AB40DF8BD}" presName="left_23_1" presStyleLbl="node1" presStyleIdx="3" presStyleCnt="5">
        <dgm:presLayoutVars>
          <dgm:bulletEnabled val="1"/>
        </dgm:presLayoutVars>
      </dgm:prSet>
      <dgm:spPr/>
    </dgm:pt>
    <dgm:pt modelId="{ABC5094F-BDBD-458A-A346-C3F1DA02FBBF}" type="pres">
      <dgm:prSet presAssocID="{41039D4A-8D99-4AD9-A48D-D54AB40DF8BD}" presName="left_23_2" presStyleLbl="node1" presStyleIdx="4" presStyleCnt="5">
        <dgm:presLayoutVars>
          <dgm:bulletEnabled val="1"/>
        </dgm:presLayoutVars>
      </dgm:prSet>
      <dgm:spPr/>
    </dgm:pt>
  </dgm:ptLst>
  <dgm:cxnLst>
    <dgm:cxn modelId="{E5013200-4D80-4FC5-BA4F-8410D457C276}" type="presOf" srcId="{5FF16BB0-D10F-445A-95C8-903388EE7BC6}" destId="{ABC5094F-BDBD-458A-A346-C3F1DA02FBBF}" srcOrd="0" destOrd="0" presId="urn:microsoft.com/office/officeart/2005/8/layout/balance1"/>
    <dgm:cxn modelId="{7FC00736-C126-46C8-A44B-3476CF18F6A2}" type="presOf" srcId="{8B17C577-79B6-4D2C-B72E-1EAB616C182F}" destId="{4498CF0F-34B5-4B0B-AD39-5DDD9A7ACC2C}" srcOrd="0" destOrd="0" presId="urn:microsoft.com/office/officeart/2005/8/layout/balance1"/>
    <dgm:cxn modelId="{0CC5F147-6C49-4CBB-9FA5-027273476EB9}" type="presOf" srcId="{41039D4A-8D99-4AD9-A48D-D54AB40DF8BD}" destId="{1E4F2836-9302-47D9-BB95-86F0D9366E48}" srcOrd="0" destOrd="0" presId="urn:microsoft.com/office/officeart/2005/8/layout/balance1"/>
    <dgm:cxn modelId="{F2BF974B-6D4C-4B4F-8E6C-908CDDCDADE8}" type="presOf" srcId="{9BB167C4-56B6-4844-8CC6-279E3010E220}" destId="{BC987BFD-DADD-4298-8AC4-76F5064E647E}" srcOrd="0" destOrd="0" presId="urn:microsoft.com/office/officeart/2005/8/layout/balance1"/>
    <dgm:cxn modelId="{FA708D54-0FFE-4862-BF3E-38BABDC5EB83}" srcId="{8B17C577-79B6-4D2C-B72E-1EAB616C182F}" destId="{6B90367B-EE17-424A-9573-1AF34DFF0E15}" srcOrd="0" destOrd="0" parTransId="{263568A9-0A22-424D-94D4-BD343FEFE6D8}" sibTransId="{5CF2221F-348F-4B4B-91D1-E5E56853E830}"/>
    <dgm:cxn modelId="{3C59BC79-0F24-427F-B8E8-33806073B1BB}" type="presOf" srcId="{AB6A11F0-1048-4F29-9473-338B19966B44}" destId="{C08569D5-9E3A-4385-A67D-1B9C38220049}" srcOrd="0" destOrd="0" presId="urn:microsoft.com/office/officeart/2005/8/layout/balance1"/>
    <dgm:cxn modelId="{EBCFF17C-93A0-46C0-9F6C-CBACD4C1C03C}" srcId="{AAADDF83-6628-4030-A727-0D839F5E74E1}" destId="{5FF16BB0-D10F-445A-95C8-903388EE7BC6}" srcOrd="1" destOrd="0" parTransId="{89C5CCFD-BBFF-43FB-8FEF-B1579048030D}" sibTransId="{52C706CA-C78E-4444-BDE7-AD865030B64C}"/>
    <dgm:cxn modelId="{68E924A0-2CD3-4B86-835C-85DB75FA6394}" srcId="{AAADDF83-6628-4030-A727-0D839F5E74E1}" destId="{AB6A11F0-1048-4F29-9473-338B19966B44}" srcOrd="0" destOrd="0" parTransId="{616165E8-E573-44D8-9064-71CAC36F86B2}" sibTransId="{BD0E3717-C4D2-42AE-8E72-6066469AEB4B}"/>
    <dgm:cxn modelId="{7DE979B2-5C4A-4AE5-9D1D-C1301E321613}" srcId="{8B17C577-79B6-4D2C-B72E-1EAB616C182F}" destId="{02ECF4EE-00C7-4C12-9561-22147ED78B08}" srcOrd="2" destOrd="0" parTransId="{F1C8B704-6039-4335-B3C8-83B71710D511}" sibTransId="{6E521E9B-091F-47C0-923B-96DCF30FD44D}"/>
    <dgm:cxn modelId="{BA7BE6C8-3FFA-4A99-AF83-78EAF40E9265}" type="presOf" srcId="{AAADDF83-6628-4030-A727-0D839F5E74E1}" destId="{D09E6B35-82D2-4C31-8074-494D4A71B2BE}" srcOrd="0" destOrd="0" presId="urn:microsoft.com/office/officeart/2005/8/layout/balance1"/>
    <dgm:cxn modelId="{A4E9A1C9-8FEE-4F28-B231-8579DF9C9350}" type="presOf" srcId="{02ECF4EE-00C7-4C12-9561-22147ED78B08}" destId="{75DBF5F7-544D-4606-BA86-724C45F4A25E}" srcOrd="0" destOrd="0" presId="urn:microsoft.com/office/officeart/2005/8/layout/balance1"/>
    <dgm:cxn modelId="{C20DBBCA-681E-4E99-8894-5891B22591B4}" type="presOf" srcId="{6B90367B-EE17-424A-9573-1AF34DFF0E15}" destId="{7587EEF5-E506-41CE-A067-50B19C36DF5E}" srcOrd="0" destOrd="0" presId="urn:microsoft.com/office/officeart/2005/8/layout/balance1"/>
    <dgm:cxn modelId="{16C49AD2-8391-423E-A82F-0E0835788F0D}" srcId="{8B17C577-79B6-4D2C-B72E-1EAB616C182F}" destId="{9BB167C4-56B6-4844-8CC6-279E3010E220}" srcOrd="1" destOrd="0" parTransId="{389CAB8D-F4A1-4A7D-8B73-316C32F9FEBA}" sibTransId="{37B99938-F361-417C-BCE7-F93663A66AB5}"/>
    <dgm:cxn modelId="{983555E2-8057-449E-B7D0-F2F12DF639F7}" srcId="{41039D4A-8D99-4AD9-A48D-D54AB40DF8BD}" destId="{AAADDF83-6628-4030-A727-0D839F5E74E1}" srcOrd="0" destOrd="0" parTransId="{B5B73BC8-E645-4FEC-8904-FFDFC86C4AEB}" sibTransId="{F6B0FF99-BD31-4450-BBED-1C6019A25B5C}"/>
    <dgm:cxn modelId="{2BFA26FC-E9D9-443D-9EC1-D88E4FBCC4FB}" srcId="{41039D4A-8D99-4AD9-A48D-D54AB40DF8BD}" destId="{8B17C577-79B6-4D2C-B72E-1EAB616C182F}" srcOrd="1" destOrd="0" parTransId="{2EA5106D-79EC-42BF-822F-55089189B4C8}" sibTransId="{BCC08DB7-89B5-405A-B2CD-9701C3B2C048}"/>
    <dgm:cxn modelId="{82B68F7C-506D-4C55-A31C-C042CFB8C3FE}" type="presParOf" srcId="{1E4F2836-9302-47D9-BB95-86F0D9366E48}" destId="{17D0256F-92F1-456D-96B7-0A454B91FD4B}" srcOrd="0" destOrd="0" presId="urn:microsoft.com/office/officeart/2005/8/layout/balance1"/>
    <dgm:cxn modelId="{9F105D4E-EA04-4E57-835E-4E352CF85D87}" type="presParOf" srcId="{1E4F2836-9302-47D9-BB95-86F0D9366E48}" destId="{EF9F664F-E9A6-41C4-96A5-278FE8D5C7EE}" srcOrd="1" destOrd="0" presId="urn:microsoft.com/office/officeart/2005/8/layout/balance1"/>
    <dgm:cxn modelId="{9218B0A3-825E-44ED-96C4-5094979AFF5F}" type="presParOf" srcId="{EF9F664F-E9A6-41C4-96A5-278FE8D5C7EE}" destId="{D09E6B35-82D2-4C31-8074-494D4A71B2BE}" srcOrd="0" destOrd="0" presId="urn:microsoft.com/office/officeart/2005/8/layout/balance1"/>
    <dgm:cxn modelId="{DAE9C6C2-EB48-4CBE-9876-B70C93530153}" type="presParOf" srcId="{EF9F664F-E9A6-41C4-96A5-278FE8D5C7EE}" destId="{4498CF0F-34B5-4B0B-AD39-5DDD9A7ACC2C}" srcOrd="1" destOrd="0" presId="urn:microsoft.com/office/officeart/2005/8/layout/balance1"/>
    <dgm:cxn modelId="{3963F9A9-CFEC-4F3D-B2F7-7D3A7AAFE51F}" type="presParOf" srcId="{1E4F2836-9302-47D9-BB95-86F0D9366E48}" destId="{0B1A1814-F5AE-4114-8D05-97E6F4860553}" srcOrd="2" destOrd="0" presId="urn:microsoft.com/office/officeart/2005/8/layout/balance1"/>
    <dgm:cxn modelId="{C616B8D5-CFE9-478C-873D-3CDFE6AA220C}" type="presParOf" srcId="{0B1A1814-F5AE-4114-8D05-97E6F4860553}" destId="{135FE9D7-8387-430E-A71B-3B1D4F60335A}" srcOrd="0" destOrd="0" presId="urn:microsoft.com/office/officeart/2005/8/layout/balance1"/>
    <dgm:cxn modelId="{21C6130A-31B0-4F5C-A3CB-97E82B8BD375}" type="presParOf" srcId="{0B1A1814-F5AE-4114-8D05-97E6F4860553}" destId="{74F7B19F-6AEB-490F-8502-CE6B47B2D7F5}" srcOrd="1" destOrd="0" presId="urn:microsoft.com/office/officeart/2005/8/layout/balance1"/>
    <dgm:cxn modelId="{23C6E57E-0787-4459-BDD2-42FA96771E4C}" type="presParOf" srcId="{0B1A1814-F5AE-4114-8D05-97E6F4860553}" destId="{72345216-FA14-415C-B7B5-5F7BAE522CF7}" srcOrd="2" destOrd="0" presId="urn:microsoft.com/office/officeart/2005/8/layout/balance1"/>
    <dgm:cxn modelId="{FE742DC4-E252-417F-9C7C-54A690777C1C}" type="presParOf" srcId="{0B1A1814-F5AE-4114-8D05-97E6F4860553}" destId="{7587EEF5-E506-41CE-A067-50B19C36DF5E}" srcOrd="3" destOrd="0" presId="urn:microsoft.com/office/officeart/2005/8/layout/balance1"/>
    <dgm:cxn modelId="{255582B4-3FE9-4D89-8ECE-D268A2A2038A}" type="presParOf" srcId="{0B1A1814-F5AE-4114-8D05-97E6F4860553}" destId="{BC987BFD-DADD-4298-8AC4-76F5064E647E}" srcOrd="4" destOrd="0" presId="urn:microsoft.com/office/officeart/2005/8/layout/balance1"/>
    <dgm:cxn modelId="{86C00DCD-2B97-4228-9C25-A38863E4B935}" type="presParOf" srcId="{0B1A1814-F5AE-4114-8D05-97E6F4860553}" destId="{75DBF5F7-544D-4606-BA86-724C45F4A25E}" srcOrd="5" destOrd="0" presId="urn:microsoft.com/office/officeart/2005/8/layout/balance1"/>
    <dgm:cxn modelId="{BB769A5F-88DE-4325-8BCC-2BA179F4D1AC}" type="presParOf" srcId="{0B1A1814-F5AE-4114-8D05-97E6F4860553}" destId="{C08569D5-9E3A-4385-A67D-1B9C38220049}" srcOrd="6" destOrd="0" presId="urn:microsoft.com/office/officeart/2005/8/layout/balance1"/>
    <dgm:cxn modelId="{16EEAE95-8F3E-42C0-BD77-E7303A73CC23}" type="presParOf" srcId="{0B1A1814-F5AE-4114-8D05-97E6F4860553}" destId="{ABC5094F-BDBD-458A-A346-C3F1DA02FBBF}" srcOrd="7"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5587EBD-9A40-4698-B53D-D77FD72D9C3B}"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26DFAEB5-0D8A-413A-902C-D1F3154C037E}">
      <dgm:prSet/>
      <dgm:spPr/>
      <dgm:t>
        <a:bodyPr/>
        <a:lstStyle/>
        <a:p>
          <a:pPr>
            <a:defRPr cap="all"/>
          </a:pPr>
          <a:r>
            <a:rPr lang="en-US"/>
            <a:t>Focus Groups</a:t>
          </a:r>
        </a:p>
      </dgm:t>
    </dgm:pt>
    <dgm:pt modelId="{D476F59D-B510-4720-813D-4D7D9B1607A6}" type="parTrans" cxnId="{B7A6825A-FE03-4CC7-AAA3-F9D47C90F129}">
      <dgm:prSet/>
      <dgm:spPr/>
      <dgm:t>
        <a:bodyPr/>
        <a:lstStyle/>
        <a:p>
          <a:endParaRPr lang="en-US"/>
        </a:p>
      </dgm:t>
    </dgm:pt>
    <dgm:pt modelId="{A6F2ED22-1E39-4906-B307-B62FEBF4484C}" type="sibTrans" cxnId="{B7A6825A-FE03-4CC7-AAA3-F9D47C90F129}">
      <dgm:prSet/>
      <dgm:spPr/>
      <dgm:t>
        <a:bodyPr/>
        <a:lstStyle/>
        <a:p>
          <a:endParaRPr lang="en-US"/>
        </a:p>
      </dgm:t>
    </dgm:pt>
    <dgm:pt modelId="{F19B7338-9981-44D8-8855-DDBE961A703D}">
      <dgm:prSet/>
      <dgm:spPr/>
      <dgm:t>
        <a:bodyPr/>
        <a:lstStyle/>
        <a:p>
          <a:pPr>
            <a:defRPr cap="all"/>
          </a:pPr>
          <a:r>
            <a:rPr lang="en-US"/>
            <a:t>Surveys </a:t>
          </a:r>
        </a:p>
      </dgm:t>
    </dgm:pt>
    <dgm:pt modelId="{7B436682-CE1E-41F4-A008-446F4CE44D4C}" type="parTrans" cxnId="{DC9159A4-D56E-4BD7-8CF4-EC36FE007E3C}">
      <dgm:prSet/>
      <dgm:spPr/>
      <dgm:t>
        <a:bodyPr/>
        <a:lstStyle/>
        <a:p>
          <a:endParaRPr lang="en-US"/>
        </a:p>
      </dgm:t>
    </dgm:pt>
    <dgm:pt modelId="{267DE783-1F49-4321-A574-26D1CBD4E7DC}" type="sibTrans" cxnId="{DC9159A4-D56E-4BD7-8CF4-EC36FE007E3C}">
      <dgm:prSet/>
      <dgm:spPr/>
      <dgm:t>
        <a:bodyPr/>
        <a:lstStyle/>
        <a:p>
          <a:endParaRPr lang="en-US"/>
        </a:p>
      </dgm:t>
    </dgm:pt>
    <dgm:pt modelId="{BB10506F-7049-4CEE-AA7C-3840DBECFB80}">
      <dgm:prSet/>
      <dgm:spPr/>
      <dgm:t>
        <a:bodyPr/>
        <a:lstStyle/>
        <a:p>
          <a:pPr>
            <a:defRPr cap="all"/>
          </a:pPr>
          <a:r>
            <a:rPr lang="en-US" dirty="0"/>
            <a:t>Pilot</a:t>
          </a:r>
        </a:p>
      </dgm:t>
    </dgm:pt>
    <dgm:pt modelId="{BB9989AF-4798-404B-A72C-F239BAFFDDD0}" type="parTrans" cxnId="{7ED66C81-55DC-402F-AB7E-9C8B1BDE127A}">
      <dgm:prSet/>
      <dgm:spPr/>
      <dgm:t>
        <a:bodyPr/>
        <a:lstStyle/>
        <a:p>
          <a:endParaRPr lang="en-US"/>
        </a:p>
      </dgm:t>
    </dgm:pt>
    <dgm:pt modelId="{5172A72B-45F1-4ABA-9797-ABB30AE2565F}" type="sibTrans" cxnId="{7ED66C81-55DC-402F-AB7E-9C8B1BDE127A}">
      <dgm:prSet/>
      <dgm:spPr/>
      <dgm:t>
        <a:bodyPr/>
        <a:lstStyle/>
        <a:p>
          <a:endParaRPr lang="en-US"/>
        </a:p>
      </dgm:t>
    </dgm:pt>
    <dgm:pt modelId="{E898CF07-324B-4091-96EC-C62AB0E4C278}" type="pres">
      <dgm:prSet presAssocID="{95587EBD-9A40-4698-B53D-D77FD72D9C3B}" presName="root" presStyleCnt="0">
        <dgm:presLayoutVars>
          <dgm:dir/>
          <dgm:resizeHandles val="exact"/>
        </dgm:presLayoutVars>
      </dgm:prSet>
      <dgm:spPr/>
    </dgm:pt>
    <dgm:pt modelId="{378812CA-2386-4F59-B0F6-AE8A18924D67}" type="pres">
      <dgm:prSet presAssocID="{26DFAEB5-0D8A-413A-902C-D1F3154C037E}" presName="compNode" presStyleCnt="0"/>
      <dgm:spPr/>
    </dgm:pt>
    <dgm:pt modelId="{0B12310A-2832-443D-AF1C-210242C3F534}" type="pres">
      <dgm:prSet presAssocID="{26DFAEB5-0D8A-413A-902C-D1F3154C037E}" presName="iconBgRect" presStyleLbl="bgShp" presStyleIdx="0" presStyleCnt="3"/>
      <dgm:spPr>
        <a:prstGeom prst="round2DiagRect">
          <a:avLst>
            <a:gd name="adj1" fmla="val 29727"/>
            <a:gd name="adj2" fmla="val 0"/>
          </a:avLst>
        </a:prstGeom>
      </dgm:spPr>
    </dgm:pt>
    <dgm:pt modelId="{A410138D-7E05-4A14-BC61-2853C7CA49D4}" type="pres">
      <dgm:prSet presAssocID="{26DFAEB5-0D8A-413A-902C-D1F3154C037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81D386AB-A7B0-4F58-AE8E-487277453174}" type="pres">
      <dgm:prSet presAssocID="{26DFAEB5-0D8A-413A-902C-D1F3154C037E}" presName="spaceRect" presStyleCnt="0"/>
      <dgm:spPr/>
    </dgm:pt>
    <dgm:pt modelId="{36465FE8-1E6A-4969-B464-86E8028D64A2}" type="pres">
      <dgm:prSet presAssocID="{26DFAEB5-0D8A-413A-902C-D1F3154C037E}" presName="textRect" presStyleLbl="revTx" presStyleIdx="0" presStyleCnt="3">
        <dgm:presLayoutVars>
          <dgm:chMax val="1"/>
          <dgm:chPref val="1"/>
        </dgm:presLayoutVars>
      </dgm:prSet>
      <dgm:spPr/>
    </dgm:pt>
    <dgm:pt modelId="{50B8C700-EE1E-4548-AFDF-8EA1C8F0D5CD}" type="pres">
      <dgm:prSet presAssocID="{A6F2ED22-1E39-4906-B307-B62FEBF4484C}" presName="sibTrans" presStyleCnt="0"/>
      <dgm:spPr/>
    </dgm:pt>
    <dgm:pt modelId="{ED66DA07-97EC-403E-A1ED-BCB8F459F8AB}" type="pres">
      <dgm:prSet presAssocID="{F19B7338-9981-44D8-8855-DDBE961A703D}" presName="compNode" presStyleCnt="0"/>
      <dgm:spPr/>
    </dgm:pt>
    <dgm:pt modelId="{888F30D1-78AC-4289-996C-CF07D28AE941}" type="pres">
      <dgm:prSet presAssocID="{F19B7338-9981-44D8-8855-DDBE961A703D}" presName="iconBgRect" presStyleLbl="bgShp" presStyleIdx="1" presStyleCnt="3"/>
      <dgm:spPr>
        <a:prstGeom prst="round2DiagRect">
          <a:avLst>
            <a:gd name="adj1" fmla="val 29727"/>
            <a:gd name="adj2" fmla="val 0"/>
          </a:avLst>
        </a:prstGeom>
      </dgm:spPr>
    </dgm:pt>
    <dgm:pt modelId="{C0ACD360-5289-487B-8918-55A0E38F1A17}" type="pres">
      <dgm:prSet presAssocID="{F19B7338-9981-44D8-8855-DDBE961A703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r chart"/>
        </a:ext>
      </dgm:extLst>
    </dgm:pt>
    <dgm:pt modelId="{DA860580-0BFE-4A53-B2D2-208FDA1322B6}" type="pres">
      <dgm:prSet presAssocID="{F19B7338-9981-44D8-8855-DDBE961A703D}" presName="spaceRect" presStyleCnt="0"/>
      <dgm:spPr/>
    </dgm:pt>
    <dgm:pt modelId="{6AE7C877-1BBC-41D0-AD89-316853364268}" type="pres">
      <dgm:prSet presAssocID="{F19B7338-9981-44D8-8855-DDBE961A703D}" presName="textRect" presStyleLbl="revTx" presStyleIdx="1" presStyleCnt="3">
        <dgm:presLayoutVars>
          <dgm:chMax val="1"/>
          <dgm:chPref val="1"/>
        </dgm:presLayoutVars>
      </dgm:prSet>
      <dgm:spPr/>
    </dgm:pt>
    <dgm:pt modelId="{394CB125-D453-486F-874C-43050904EB59}" type="pres">
      <dgm:prSet presAssocID="{267DE783-1F49-4321-A574-26D1CBD4E7DC}" presName="sibTrans" presStyleCnt="0"/>
      <dgm:spPr/>
    </dgm:pt>
    <dgm:pt modelId="{05DE6A3E-2C13-4ACE-8454-4D3865B0050D}" type="pres">
      <dgm:prSet presAssocID="{BB10506F-7049-4CEE-AA7C-3840DBECFB80}" presName="compNode" presStyleCnt="0"/>
      <dgm:spPr/>
    </dgm:pt>
    <dgm:pt modelId="{51C4E4F9-9504-4A8C-A5C8-69FE49087AD1}" type="pres">
      <dgm:prSet presAssocID="{BB10506F-7049-4CEE-AA7C-3840DBECFB80}" presName="iconBgRect" presStyleLbl="bgShp" presStyleIdx="2" presStyleCnt="3"/>
      <dgm:spPr>
        <a:prstGeom prst="round2DiagRect">
          <a:avLst>
            <a:gd name="adj1" fmla="val 29727"/>
            <a:gd name="adj2" fmla="val 0"/>
          </a:avLst>
        </a:prstGeom>
      </dgm:spPr>
    </dgm:pt>
    <dgm:pt modelId="{8922599B-21DB-4758-AEDE-39BA934AC865}" type="pres">
      <dgm:prSet presAssocID="{BB10506F-7049-4CEE-AA7C-3840DBECFB80}" presName="iconRect" presStyleLbl="node1" presStyleIdx="2" presStyleCnt="3" custLinFactNeighborX="-921" custLinFactNeighborY="276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lipboard Partially Crossed with solid fill"/>
        </a:ext>
      </dgm:extLst>
    </dgm:pt>
    <dgm:pt modelId="{5EE4B09E-ED37-4134-939F-FDA8322F4ED7}" type="pres">
      <dgm:prSet presAssocID="{BB10506F-7049-4CEE-AA7C-3840DBECFB80}" presName="spaceRect" presStyleCnt="0"/>
      <dgm:spPr/>
    </dgm:pt>
    <dgm:pt modelId="{4B205A0F-775F-4513-B577-031193818702}" type="pres">
      <dgm:prSet presAssocID="{BB10506F-7049-4CEE-AA7C-3840DBECFB80}" presName="textRect" presStyleLbl="revTx" presStyleIdx="2" presStyleCnt="3">
        <dgm:presLayoutVars>
          <dgm:chMax val="1"/>
          <dgm:chPref val="1"/>
        </dgm:presLayoutVars>
      </dgm:prSet>
      <dgm:spPr/>
    </dgm:pt>
  </dgm:ptLst>
  <dgm:cxnLst>
    <dgm:cxn modelId="{F550D640-7B26-466C-AAB5-B33A728FAB2C}" type="presOf" srcId="{BB10506F-7049-4CEE-AA7C-3840DBECFB80}" destId="{4B205A0F-775F-4513-B577-031193818702}" srcOrd="0" destOrd="0" presId="urn:microsoft.com/office/officeart/2018/5/layout/IconLeafLabelList"/>
    <dgm:cxn modelId="{1F3A0470-4C88-44EF-9A73-B2AF1CB3C259}" type="presOf" srcId="{95587EBD-9A40-4698-B53D-D77FD72D9C3B}" destId="{E898CF07-324B-4091-96EC-C62AB0E4C278}" srcOrd="0" destOrd="0" presId="urn:microsoft.com/office/officeart/2018/5/layout/IconLeafLabelList"/>
    <dgm:cxn modelId="{B7A6825A-FE03-4CC7-AAA3-F9D47C90F129}" srcId="{95587EBD-9A40-4698-B53D-D77FD72D9C3B}" destId="{26DFAEB5-0D8A-413A-902C-D1F3154C037E}" srcOrd="0" destOrd="0" parTransId="{D476F59D-B510-4720-813D-4D7D9B1607A6}" sibTransId="{A6F2ED22-1E39-4906-B307-B62FEBF4484C}"/>
    <dgm:cxn modelId="{7ED66C81-55DC-402F-AB7E-9C8B1BDE127A}" srcId="{95587EBD-9A40-4698-B53D-D77FD72D9C3B}" destId="{BB10506F-7049-4CEE-AA7C-3840DBECFB80}" srcOrd="2" destOrd="0" parTransId="{BB9989AF-4798-404B-A72C-F239BAFFDDD0}" sibTransId="{5172A72B-45F1-4ABA-9797-ABB30AE2565F}"/>
    <dgm:cxn modelId="{DC9159A4-D56E-4BD7-8CF4-EC36FE007E3C}" srcId="{95587EBD-9A40-4698-B53D-D77FD72D9C3B}" destId="{F19B7338-9981-44D8-8855-DDBE961A703D}" srcOrd="1" destOrd="0" parTransId="{7B436682-CE1E-41F4-A008-446F4CE44D4C}" sibTransId="{267DE783-1F49-4321-A574-26D1CBD4E7DC}"/>
    <dgm:cxn modelId="{B94644B4-AFB2-4BBF-8871-800B4171E612}" type="presOf" srcId="{26DFAEB5-0D8A-413A-902C-D1F3154C037E}" destId="{36465FE8-1E6A-4969-B464-86E8028D64A2}" srcOrd="0" destOrd="0" presId="urn:microsoft.com/office/officeart/2018/5/layout/IconLeafLabelList"/>
    <dgm:cxn modelId="{3B2715D1-247A-47FB-BF92-DD417DE0C663}" type="presOf" srcId="{F19B7338-9981-44D8-8855-DDBE961A703D}" destId="{6AE7C877-1BBC-41D0-AD89-316853364268}" srcOrd="0" destOrd="0" presId="urn:microsoft.com/office/officeart/2018/5/layout/IconLeafLabelList"/>
    <dgm:cxn modelId="{C12C5800-557B-4B99-A1B5-E086CC5C186C}" type="presParOf" srcId="{E898CF07-324B-4091-96EC-C62AB0E4C278}" destId="{378812CA-2386-4F59-B0F6-AE8A18924D67}" srcOrd="0" destOrd="0" presId="urn:microsoft.com/office/officeart/2018/5/layout/IconLeafLabelList"/>
    <dgm:cxn modelId="{EFCBF5A9-B340-4BB7-9F1B-DC6D10CD6712}" type="presParOf" srcId="{378812CA-2386-4F59-B0F6-AE8A18924D67}" destId="{0B12310A-2832-443D-AF1C-210242C3F534}" srcOrd="0" destOrd="0" presId="urn:microsoft.com/office/officeart/2018/5/layout/IconLeafLabelList"/>
    <dgm:cxn modelId="{8B493A9F-29E3-4362-99DA-359965418BFF}" type="presParOf" srcId="{378812CA-2386-4F59-B0F6-AE8A18924D67}" destId="{A410138D-7E05-4A14-BC61-2853C7CA49D4}" srcOrd="1" destOrd="0" presId="urn:microsoft.com/office/officeart/2018/5/layout/IconLeafLabelList"/>
    <dgm:cxn modelId="{C4FEE2C8-FBFF-40D4-BF5E-063EF4493C46}" type="presParOf" srcId="{378812CA-2386-4F59-B0F6-AE8A18924D67}" destId="{81D386AB-A7B0-4F58-AE8E-487277453174}" srcOrd="2" destOrd="0" presId="urn:microsoft.com/office/officeart/2018/5/layout/IconLeafLabelList"/>
    <dgm:cxn modelId="{6D4FB4CF-B99D-4623-820E-4F6F3918E9BB}" type="presParOf" srcId="{378812CA-2386-4F59-B0F6-AE8A18924D67}" destId="{36465FE8-1E6A-4969-B464-86E8028D64A2}" srcOrd="3" destOrd="0" presId="urn:microsoft.com/office/officeart/2018/5/layout/IconLeafLabelList"/>
    <dgm:cxn modelId="{4715FD33-EDD2-4B25-9297-FC77D8C5B022}" type="presParOf" srcId="{E898CF07-324B-4091-96EC-C62AB0E4C278}" destId="{50B8C700-EE1E-4548-AFDF-8EA1C8F0D5CD}" srcOrd="1" destOrd="0" presId="urn:microsoft.com/office/officeart/2018/5/layout/IconLeafLabelList"/>
    <dgm:cxn modelId="{F54F5C5D-198D-492F-B7A0-7D13F105A9A5}" type="presParOf" srcId="{E898CF07-324B-4091-96EC-C62AB0E4C278}" destId="{ED66DA07-97EC-403E-A1ED-BCB8F459F8AB}" srcOrd="2" destOrd="0" presId="urn:microsoft.com/office/officeart/2018/5/layout/IconLeafLabelList"/>
    <dgm:cxn modelId="{64E53C5C-039F-4BD4-ABAF-A4888358CFC8}" type="presParOf" srcId="{ED66DA07-97EC-403E-A1ED-BCB8F459F8AB}" destId="{888F30D1-78AC-4289-996C-CF07D28AE941}" srcOrd="0" destOrd="0" presId="urn:microsoft.com/office/officeart/2018/5/layout/IconLeafLabelList"/>
    <dgm:cxn modelId="{B18EB397-DD48-4AF6-A7DB-D58CE7BBB53C}" type="presParOf" srcId="{ED66DA07-97EC-403E-A1ED-BCB8F459F8AB}" destId="{C0ACD360-5289-487B-8918-55A0E38F1A17}" srcOrd="1" destOrd="0" presId="urn:microsoft.com/office/officeart/2018/5/layout/IconLeafLabelList"/>
    <dgm:cxn modelId="{CDD46E49-A199-4DE5-91AC-A7D7B3A19EEF}" type="presParOf" srcId="{ED66DA07-97EC-403E-A1ED-BCB8F459F8AB}" destId="{DA860580-0BFE-4A53-B2D2-208FDA1322B6}" srcOrd="2" destOrd="0" presId="urn:microsoft.com/office/officeart/2018/5/layout/IconLeafLabelList"/>
    <dgm:cxn modelId="{020452F7-CADE-4CEB-B18E-B91030F4674E}" type="presParOf" srcId="{ED66DA07-97EC-403E-A1ED-BCB8F459F8AB}" destId="{6AE7C877-1BBC-41D0-AD89-316853364268}" srcOrd="3" destOrd="0" presId="urn:microsoft.com/office/officeart/2018/5/layout/IconLeafLabelList"/>
    <dgm:cxn modelId="{58D00B01-F8D1-4079-BEDA-C3D551F14C84}" type="presParOf" srcId="{E898CF07-324B-4091-96EC-C62AB0E4C278}" destId="{394CB125-D453-486F-874C-43050904EB59}" srcOrd="3" destOrd="0" presId="urn:microsoft.com/office/officeart/2018/5/layout/IconLeafLabelList"/>
    <dgm:cxn modelId="{C33B4FFC-E830-41B9-965C-368B3044B1C8}" type="presParOf" srcId="{E898CF07-324B-4091-96EC-C62AB0E4C278}" destId="{05DE6A3E-2C13-4ACE-8454-4D3865B0050D}" srcOrd="4" destOrd="0" presId="urn:microsoft.com/office/officeart/2018/5/layout/IconLeafLabelList"/>
    <dgm:cxn modelId="{A033EACA-1A8E-4CB9-A294-D137F22EC54A}" type="presParOf" srcId="{05DE6A3E-2C13-4ACE-8454-4D3865B0050D}" destId="{51C4E4F9-9504-4A8C-A5C8-69FE49087AD1}" srcOrd="0" destOrd="0" presId="urn:microsoft.com/office/officeart/2018/5/layout/IconLeafLabelList"/>
    <dgm:cxn modelId="{E4F5E258-404E-4404-90AA-76F4492FD3BC}" type="presParOf" srcId="{05DE6A3E-2C13-4ACE-8454-4D3865B0050D}" destId="{8922599B-21DB-4758-AEDE-39BA934AC865}" srcOrd="1" destOrd="0" presId="urn:microsoft.com/office/officeart/2018/5/layout/IconLeafLabelList"/>
    <dgm:cxn modelId="{6F79E842-51A6-455D-94FD-670E4D7DDE77}" type="presParOf" srcId="{05DE6A3E-2C13-4ACE-8454-4D3865B0050D}" destId="{5EE4B09E-ED37-4134-939F-FDA8322F4ED7}" srcOrd="2" destOrd="0" presId="urn:microsoft.com/office/officeart/2018/5/layout/IconLeafLabelList"/>
    <dgm:cxn modelId="{6DAF7724-04E6-45C3-9A7F-FC38A4AB3553}" type="presParOf" srcId="{05DE6A3E-2C13-4ACE-8454-4D3865B0050D}" destId="{4B205A0F-775F-4513-B577-031193818702}"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1D5740-8B8A-45DA-B846-5F8B3A9A9BDF}">
      <dsp:nvSpPr>
        <dsp:cNvPr id="0" name=""/>
        <dsp:cNvSpPr/>
      </dsp:nvSpPr>
      <dsp:spPr>
        <a:xfrm>
          <a:off x="2814289" y="0"/>
          <a:ext cx="1876192" cy="956217"/>
        </a:xfrm>
        <a:prstGeom prst="trapezoid">
          <a:avLst>
            <a:gd name="adj" fmla="val 98105"/>
          </a:avLst>
        </a:prstGeom>
        <a:solidFill>
          <a:srgbClr val="A22C9C"/>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182880" numCol="1" spcCol="1270" anchor="b" anchorCtr="0">
          <a:noAutofit/>
        </a:bodyPr>
        <a:lstStyle/>
        <a:p>
          <a:pPr marL="0" lvl="0" indent="0" algn="ctr" defTabSz="889000">
            <a:lnSpc>
              <a:spcPct val="90000"/>
            </a:lnSpc>
            <a:spcBef>
              <a:spcPct val="0"/>
            </a:spcBef>
            <a:spcAft>
              <a:spcPct val="35000"/>
            </a:spcAft>
            <a:buNone/>
          </a:pPr>
          <a:r>
            <a:rPr lang="en-US" sz="2000" kern="1200" dirty="0"/>
            <a:t>Impact</a:t>
          </a:r>
        </a:p>
      </dsp:txBody>
      <dsp:txXfrm>
        <a:off x="2814289" y="0"/>
        <a:ext cx="1876192" cy="956217"/>
      </dsp:txXfrm>
    </dsp:sp>
    <dsp:sp modelId="{DDB17975-6F30-48F8-A255-F1A7609F4CFE}">
      <dsp:nvSpPr>
        <dsp:cNvPr id="0" name=""/>
        <dsp:cNvSpPr/>
      </dsp:nvSpPr>
      <dsp:spPr>
        <a:xfrm>
          <a:off x="1876192" y="956217"/>
          <a:ext cx="3752385" cy="956217"/>
        </a:xfrm>
        <a:prstGeom prst="trapezoid">
          <a:avLst>
            <a:gd name="adj" fmla="val 98105"/>
          </a:avLst>
        </a:prstGeom>
        <a:solidFill>
          <a:schemeClr val="accent4">
            <a:hueOff val="-4160130"/>
            <a:satOff val="9454"/>
            <a:lumOff val="5229"/>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Behavior</a:t>
          </a:r>
        </a:p>
      </dsp:txBody>
      <dsp:txXfrm>
        <a:off x="2532860" y="956217"/>
        <a:ext cx="2439050" cy="956217"/>
      </dsp:txXfrm>
    </dsp:sp>
    <dsp:sp modelId="{7FAAFE04-6C00-45CF-8704-20E30FDEAD6A}">
      <dsp:nvSpPr>
        <dsp:cNvPr id="0" name=""/>
        <dsp:cNvSpPr/>
      </dsp:nvSpPr>
      <dsp:spPr>
        <a:xfrm>
          <a:off x="938096" y="1912434"/>
          <a:ext cx="5628578" cy="956217"/>
        </a:xfrm>
        <a:prstGeom prst="trapezoid">
          <a:avLst>
            <a:gd name="adj" fmla="val 98105"/>
          </a:avLst>
        </a:prstGeom>
        <a:solidFill>
          <a:schemeClr val="accent4">
            <a:hueOff val="-8320259"/>
            <a:satOff val="18909"/>
            <a:lumOff val="10457"/>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Learning</a:t>
          </a:r>
        </a:p>
      </dsp:txBody>
      <dsp:txXfrm>
        <a:off x="1923097" y="1912434"/>
        <a:ext cx="3658575" cy="956217"/>
      </dsp:txXfrm>
    </dsp:sp>
    <dsp:sp modelId="{7E69A85E-15EE-435A-9B97-9EA560C0688E}">
      <dsp:nvSpPr>
        <dsp:cNvPr id="0" name=""/>
        <dsp:cNvSpPr/>
      </dsp:nvSpPr>
      <dsp:spPr>
        <a:xfrm>
          <a:off x="0" y="2868650"/>
          <a:ext cx="7504771" cy="956217"/>
        </a:xfrm>
        <a:prstGeom prst="trapezoid">
          <a:avLst>
            <a:gd name="adj" fmla="val 98105"/>
          </a:avLst>
        </a:prstGeom>
        <a:solidFill>
          <a:schemeClr val="accent4">
            <a:hueOff val="-12480389"/>
            <a:satOff val="28363"/>
            <a:lumOff val="1568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Reaction</a:t>
          </a:r>
        </a:p>
      </dsp:txBody>
      <dsp:txXfrm>
        <a:off x="1313334" y="2868650"/>
        <a:ext cx="4878101" cy="95621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3559DC-FFFC-4E7A-804F-4E0872D4D5A6}">
      <dsp:nvSpPr>
        <dsp:cNvPr id="0" name=""/>
        <dsp:cNvSpPr/>
      </dsp:nvSpPr>
      <dsp:spPr>
        <a:xfrm>
          <a:off x="679050" y="578168"/>
          <a:ext cx="1887187" cy="188718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870CCD-41E2-45BE-992D-9654EB9993AC}">
      <dsp:nvSpPr>
        <dsp:cNvPr id="0" name=""/>
        <dsp:cNvSpPr/>
      </dsp:nvSpPr>
      <dsp:spPr>
        <a:xfrm>
          <a:off x="1081237" y="980356"/>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E1700C-E270-40D6-B072-913EA584BA16}">
      <dsp:nvSpPr>
        <dsp:cNvPr id="0" name=""/>
        <dsp:cNvSpPr/>
      </dsp:nvSpPr>
      <dsp:spPr>
        <a:xfrm>
          <a:off x="75768"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Email</a:t>
          </a:r>
        </a:p>
        <a:p>
          <a:pPr marL="0" lvl="0" indent="0" algn="ctr" defTabSz="755650">
            <a:lnSpc>
              <a:spcPct val="90000"/>
            </a:lnSpc>
            <a:spcBef>
              <a:spcPct val="0"/>
            </a:spcBef>
            <a:spcAft>
              <a:spcPct val="35000"/>
            </a:spcAft>
            <a:buNone/>
            <a:defRPr cap="all"/>
          </a:pPr>
          <a:r>
            <a:rPr lang="en-US" sz="1700" kern="1200" dirty="0"/>
            <a:t>Identified stakeholders</a:t>
          </a:r>
        </a:p>
      </dsp:txBody>
      <dsp:txXfrm>
        <a:off x="75768" y="3053169"/>
        <a:ext cx="3093750" cy="720000"/>
      </dsp:txXfrm>
    </dsp:sp>
    <dsp:sp modelId="{F22B6898-18FC-4E25-97E9-519C8D0E73E2}">
      <dsp:nvSpPr>
        <dsp:cNvPr id="0" name=""/>
        <dsp:cNvSpPr/>
      </dsp:nvSpPr>
      <dsp:spPr>
        <a:xfrm>
          <a:off x="4314206" y="578168"/>
          <a:ext cx="1887187" cy="188718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5554F0-6FB4-4758-B2C6-27ABF800AD42}">
      <dsp:nvSpPr>
        <dsp:cNvPr id="0" name=""/>
        <dsp:cNvSpPr/>
      </dsp:nvSpPr>
      <dsp:spPr>
        <a:xfrm>
          <a:off x="4716393" y="980356"/>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C32944-63D1-4561-9C81-1EDC71582E49}">
      <dsp:nvSpPr>
        <dsp:cNvPr id="0" name=""/>
        <dsp:cNvSpPr/>
      </dsp:nvSpPr>
      <dsp:spPr>
        <a:xfrm>
          <a:off x="3710925"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Social</a:t>
          </a:r>
        </a:p>
        <a:p>
          <a:pPr marL="0" lvl="0" indent="0" algn="ctr" defTabSz="755650">
            <a:lnSpc>
              <a:spcPct val="90000"/>
            </a:lnSpc>
            <a:spcBef>
              <a:spcPct val="0"/>
            </a:spcBef>
            <a:spcAft>
              <a:spcPct val="35000"/>
            </a:spcAft>
            <a:buNone/>
            <a:defRPr cap="all"/>
          </a:pPr>
          <a:r>
            <a:rPr lang="en-US" sz="1700" kern="1200" dirty="0"/>
            <a:t>General Audience </a:t>
          </a:r>
        </a:p>
      </dsp:txBody>
      <dsp:txXfrm>
        <a:off x="3710925" y="3053169"/>
        <a:ext cx="3093750" cy="720000"/>
      </dsp:txXfrm>
    </dsp:sp>
    <dsp:sp modelId="{E0858D54-67A3-48B6-AFA7-051817B24312}">
      <dsp:nvSpPr>
        <dsp:cNvPr id="0" name=""/>
        <dsp:cNvSpPr/>
      </dsp:nvSpPr>
      <dsp:spPr>
        <a:xfrm>
          <a:off x="7949362" y="578168"/>
          <a:ext cx="1887187" cy="188718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989744-D00B-4F23-9E33-E8856F7FFD95}">
      <dsp:nvSpPr>
        <dsp:cNvPr id="0" name=""/>
        <dsp:cNvSpPr/>
      </dsp:nvSpPr>
      <dsp:spPr>
        <a:xfrm>
          <a:off x="8351550" y="980356"/>
          <a:ext cx="1082812" cy="1082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2716A1-1849-4874-B67E-E125A5E72695}">
      <dsp:nvSpPr>
        <dsp:cNvPr id="0" name=""/>
        <dsp:cNvSpPr/>
      </dsp:nvSpPr>
      <dsp:spPr>
        <a:xfrm>
          <a:off x="7346081"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In-person responses (events , Interviews and focus groups)</a:t>
          </a:r>
        </a:p>
      </dsp:txBody>
      <dsp:txXfrm>
        <a:off x="7346081" y="3053169"/>
        <a:ext cx="3093750" cy="7200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609A44-27C0-406B-9FB4-B5264DF5D921}">
      <dsp:nvSpPr>
        <dsp:cNvPr id="0" name=""/>
        <dsp:cNvSpPr/>
      </dsp:nvSpPr>
      <dsp:spPr>
        <a:xfrm>
          <a:off x="311379" y="891264"/>
          <a:ext cx="969328" cy="96932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45EEF1-E43C-4FFD-9362-440D2F753A59}">
      <dsp:nvSpPr>
        <dsp:cNvPr id="0" name=""/>
        <dsp:cNvSpPr/>
      </dsp:nvSpPr>
      <dsp:spPr>
        <a:xfrm>
          <a:off x="517957" y="1097843"/>
          <a:ext cx="556171" cy="5561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C558EA8-C5EB-4BD7-B128-D16012887F7C}">
      <dsp:nvSpPr>
        <dsp:cNvPr id="0" name=""/>
        <dsp:cNvSpPr/>
      </dsp:nvSpPr>
      <dsp:spPr>
        <a:xfrm>
          <a:off x="1512" y="2162515"/>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kern="1200"/>
            <a:t>Evaluation approaches  ( listen and observe)</a:t>
          </a:r>
        </a:p>
      </dsp:txBody>
      <dsp:txXfrm>
        <a:off x="1512" y="2162515"/>
        <a:ext cx="1589062" cy="635625"/>
      </dsp:txXfrm>
    </dsp:sp>
    <dsp:sp modelId="{9EDBA0C9-E19F-4786-84C2-7B72A90B0324}">
      <dsp:nvSpPr>
        <dsp:cNvPr id="0" name=""/>
        <dsp:cNvSpPr/>
      </dsp:nvSpPr>
      <dsp:spPr>
        <a:xfrm>
          <a:off x="2178527" y="891264"/>
          <a:ext cx="969328" cy="969328"/>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CC8275-AB30-471B-9923-CC62738ADB42}">
      <dsp:nvSpPr>
        <dsp:cNvPr id="0" name=""/>
        <dsp:cNvSpPr/>
      </dsp:nvSpPr>
      <dsp:spPr>
        <a:xfrm>
          <a:off x="2385105" y="1097843"/>
          <a:ext cx="556171" cy="5561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C69468-A5B3-4D6D-9412-E32334118CB4}">
      <dsp:nvSpPr>
        <dsp:cNvPr id="0" name=""/>
        <dsp:cNvSpPr/>
      </dsp:nvSpPr>
      <dsp:spPr>
        <a:xfrm>
          <a:off x="1868660" y="2162515"/>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kern="1200"/>
            <a:t>Solicit Feedback</a:t>
          </a:r>
        </a:p>
      </dsp:txBody>
      <dsp:txXfrm>
        <a:off x="1868660" y="2162515"/>
        <a:ext cx="1589062" cy="635625"/>
      </dsp:txXfrm>
    </dsp:sp>
    <dsp:sp modelId="{A55D6AA1-AC0A-40B6-8478-789088575B8F}">
      <dsp:nvSpPr>
        <dsp:cNvPr id="0" name=""/>
        <dsp:cNvSpPr/>
      </dsp:nvSpPr>
      <dsp:spPr>
        <a:xfrm>
          <a:off x="4045676" y="891264"/>
          <a:ext cx="969328" cy="969328"/>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413094-556F-4975-BBA7-7A61FFDA2DEA}">
      <dsp:nvSpPr>
        <dsp:cNvPr id="0" name=""/>
        <dsp:cNvSpPr/>
      </dsp:nvSpPr>
      <dsp:spPr>
        <a:xfrm>
          <a:off x="4252254" y="1097843"/>
          <a:ext cx="556171" cy="5561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B17B2A-7493-4444-9C28-019EF90D25C6}">
      <dsp:nvSpPr>
        <dsp:cNvPr id="0" name=""/>
        <dsp:cNvSpPr/>
      </dsp:nvSpPr>
      <dsp:spPr>
        <a:xfrm>
          <a:off x="3735809" y="2162515"/>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kern="1200"/>
            <a:t>Analyze data and information</a:t>
          </a:r>
        </a:p>
      </dsp:txBody>
      <dsp:txXfrm>
        <a:off x="3735809" y="2162515"/>
        <a:ext cx="1589062" cy="635625"/>
      </dsp:txXfrm>
    </dsp:sp>
    <dsp:sp modelId="{BD2595AA-ACF8-47A7-9CFD-F67BBF089472}">
      <dsp:nvSpPr>
        <dsp:cNvPr id="0" name=""/>
        <dsp:cNvSpPr/>
      </dsp:nvSpPr>
      <dsp:spPr>
        <a:xfrm>
          <a:off x="5912824" y="891264"/>
          <a:ext cx="969328" cy="969328"/>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AE81A1-EF5A-496B-BF8A-1832205D4E4F}">
      <dsp:nvSpPr>
        <dsp:cNvPr id="0" name=""/>
        <dsp:cNvSpPr/>
      </dsp:nvSpPr>
      <dsp:spPr>
        <a:xfrm>
          <a:off x="6119402" y="1097843"/>
          <a:ext cx="556171" cy="55617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D79B7C-9D92-4AB0-B985-0BCBDD8EDB72}">
      <dsp:nvSpPr>
        <dsp:cNvPr id="0" name=""/>
        <dsp:cNvSpPr/>
      </dsp:nvSpPr>
      <dsp:spPr>
        <a:xfrm>
          <a:off x="5602957" y="2162515"/>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kern="1200"/>
            <a:t>Prioritize </a:t>
          </a:r>
        </a:p>
      </dsp:txBody>
      <dsp:txXfrm>
        <a:off x="5602957" y="2162515"/>
        <a:ext cx="1589062" cy="635625"/>
      </dsp:txXfrm>
    </dsp:sp>
    <dsp:sp modelId="{14C4479D-4FE2-472A-B40B-CC44AE81F2EB}">
      <dsp:nvSpPr>
        <dsp:cNvPr id="0" name=""/>
        <dsp:cNvSpPr/>
      </dsp:nvSpPr>
      <dsp:spPr>
        <a:xfrm>
          <a:off x="7779973" y="891264"/>
          <a:ext cx="969328" cy="969328"/>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0DAE77-D8AB-4328-A550-E6036B362871}">
      <dsp:nvSpPr>
        <dsp:cNvPr id="0" name=""/>
        <dsp:cNvSpPr/>
      </dsp:nvSpPr>
      <dsp:spPr>
        <a:xfrm>
          <a:off x="7986551" y="1097843"/>
          <a:ext cx="556171" cy="55617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A52C01A-CFE9-4DCF-AACE-046663DF62CD}">
      <dsp:nvSpPr>
        <dsp:cNvPr id="0" name=""/>
        <dsp:cNvSpPr/>
      </dsp:nvSpPr>
      <dsp:spPr>
        <a:xfrm>
          <a:off x="7470105" y="2162515"/>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kern="1200"/>
            <a:t>Implement </a:t>
          </a:r>
        </a:p>
      </dsp:txBody>
      <dsp:txXfrm>
        <a:off x="7470105" y="2162515"/>
        <a:ext cx="1589062" cy="635625"/>
      </dsp:txXfrm>
    </dsp:sp>
    <dsp:sp modelId="{707A1CBE-3DE5-49C6-A8A5-DBC20EF5BDCC}">
      <dsp:nvSpPr>
        <dsp:cNvPr id="0" name=""/>
        <dsp:cNvSpPr/>
      </dsp:nvSpPr>
      <dsp:spPr>
        <a:xfrm>
          <a:off x="9647121" y="891264"/>
          <a:ext cx="969328" cy="96932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4126C7-387E-4B27-803E-F99092A5B1C2}">
      <dsp:nvSpPr>
        <dsp:cNvPr id="0" name=""/>
        <dsp:cNvSpPr/>
      </dsp:nvSpPr>
      <dsp:spPr>
        <a:xfrm>
          <a:off x="9853699" y="1097843"/>
          <a:ext cx="556171" cy="55617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C72684-803E-4B8D-9F95-7EF4FDBDDCB5}">
      <dsp:nvSpPr>
        <dsp:cNvPr id="0" name=""/>
        <dsp:cNvSpPr/>
      </dsp:nvSpPr>
      <dsp:spPr>
        <a:xfrm>
          <a:off x="9337254" y="2162515"/>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kern="1200"/>
            <a:t>Repeat!</a:t>
          </a:r>
        </a:p>
      </dsp:txBody>
      <dsp:txXfrm>
        <a:off x="9337254" y="2162515"/>
        <a:ext cx="1589062" cy="6356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7DE9E5-3D1D-4478-BC55-6EEAF68A5021}">
      <dsp:nvSpPr>
        <dsp:cNvPr id="0" name=""/>
        <dsp:cNvSpPr/>
      </dsp:nvSpPr>
      <dsp:spPr>
        <a:xfrm>
          <a:off x="4379068" y="101442"/>
          <a:ext cx="2064405" cy="1268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1. Development </a:t>
          </a:r>
        </a:p>
        <a:p>
          <a:pPr marL="0" lvl="0" indent="0" algn="ctr" defTabSz="889000">
            <a:lnSpc>
              <a:spcPct val="90000"/>
            </a:lnSpc>
            <a:spcBef>
              <a:spcPct val="0"/>
            </a:spcBef>
            <a:spcAft>
              <a:spcPct val="35000"/>
            </a:spcAft>
            <a:buNone/>
          </a:pPr>
          <a:r>
            <a:rPr lang="en-US" sz="2000" kern="1200" dirty="0"/>
            <a:t>of a Theory of Action</a:t>
          </a:r>
        </a:p>
      </dsp:txBody>
      <dsp:txXfrm>
        <a:off x="4379068" y="101442"/>
        <a:ext cx="2064405" cy="1268015"/>
      </dsp:txXfrm>
    </dsp:sp>
    <dsp:sp modelId="{B5D6763F-6D4C-40AE-AC09-52D77C503F41}">
      <dsp:nvSpPr>
        <dsp:cNvPr id="0" name=""/>
        <dsp:cNvSpPr/>
      </dsp:nvSpPr>
      <dsp:spPr>
        <a:xfrm>
          <a:off x="1370044" y="-692575"/>
          <a:ext cx="4752876" cy="4752876"/>
        </a:xfrm>
        <a:prstGeom prst="circularArrow">
          <a:avLst>
            <a:gd name="adj1" fmla="val 5202"/>
            <a:gd name="adj2" fmla="val 336075"/>
            <a:gd name="adj3" fmla="val 845406"/>
            <a:gd name="adj4" fmla="val 21085486"/>
            <a:gd name="adj5" fmla="val 6069"/>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3E4099-6088-49A5-B905-B1671F3A2405}">
      <dsp:nvSpPr>
        <dsp:cNvPr id="0" name=""/>
        <dsp:cNvSpPr/>
      </dsp:nvSpPr>
      <dsp:spPr>
        <a:xfrm>
          <a:off x="4469512" y="2394351"/>
          <a:ext cx="2318211" cy="1268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2. Claims Documentation</a:t>
          </a:r>
        </a:p>
      </dsp:txBody>
      <dsp:txXfrm>
        <a:off x="4469512" y="2394351"/>
        <a:ext cx="2318211" cy="1268015"/>
      </dsp:txXfrm>
    </dsp:sp>
    <dsp:sp modelId="{B25534C6-616D-4A57-B18C-C7D1CCD00268}">
      <dsp:nvSpPr>
        <dsp:cNvPr id="0" name=""/>
        <dsp:cNvSpPr/>
      </dsp:nvSpPr>
      <dsp:spPr>
        <a:xfrm>
          <a:off x="1246811" y="337"/>
          <a:ext cx="4752876" cy="4752876"/>
        </a:xfrm>
        <a:prstGeom prst="circularArrow">
          <a:avLst>
            <a:gd name="adj1" fmla="val 5202"/>
            <a:gd name="adj2" fmla="val 336075"/>
            <a:gd name="adj3" fmla="val 4014012"/>
            <a:gd name="adj4" fmla="val 2254062"/>
            <a:gd name="adj5" fmla="val 6069"/>
          </a:avLst>
        </a:prstGeom>
        <a:solidFill>
          <a:schemeClr val="accent4">
            <a:hueOff val="-3120097"/>
            <a:satOff val="7091"/>
            <a:lumOff val="3921"/>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4D9005-2C9A-4AD7-A5C0-3EFBFF5B8A8C}">
      <dsp:nvSpPr>
        <dsp:cNvPr id="0" name=""/>
        <dsp:cNvSpPr/>
      </dsp:nvSpPr>
      <dsp:spPr>
        <a:xfrm>
          <a:off x="2989241" y="3851337"/>
          <a:ext cx="1268015" cy="1268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3. Gap Analysis</a:t>
          </a:r>
        </a:p>
      </dsp:txBody>
      <dsp:txXfrm>
        <a:off x="2989241" y="3851337"/>
        <a:ext cx="1268015" cy="1268015"/>
      </dsp:txXfrm>
    </dsp:sp>
    <dsp:sp modelId="{5E6870CB-684F-46D4-BEB0-6A61DE423B07}">
      <dsp:nvSpPr>
        <dsp:cNvPr id="0" name=""/>
        <dsp:cNvSpPr/>
      </dsp:nvSpPr>
      <dsp:spPr>
        <a:xfrm>
          <a:off x="1246811" y="337"/>
          <a:ext cx="4752876" cy="4752876"/>
        </a:xfrm>
        <a:prstGeom prst="circularArrow">
          <a:avLst>
            <a:gd name="adj1" fmla="val 5202"/>
            <a:gd name="adj2" fmla="val 336075"/>
            <a:gd name="adj3" fmla="val 8209862"/>
            <a:gd name="adj4" fmla="val 6449912"/>
            <a:gd name="adj5" fmla="val 6069"/>
          </a:avLst>
        </a:prstGeom>
        <a:solidFill>
          <a:schemeClr val="accent4">
            <a:hueOff val="-6240195"/>
            <a:satOff val="14181"/>
            <a:lumOff val="7843"/>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5BE534-9B62-4415-B1E1-3EC95C132DED}">
      <dsp:nvSpPr>
        <dsp:cNvPr id="0" name=""/>
        <dsp:cNvSpPr/>
      </dsp:nvSpPr>
      <dsp:spPr>
        <a:xfrm>
          <a:off x="527475" y="2394351"/>
          <a:ext cx="2180809" cy="1268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4. Research Agenda Setting and Prioritization</a:t>
          </a:r>
        </a:p>
      </dsp:txBody>
      <dsp:txXfrm>
        <a:off x="527475" y="2394351"/>
        <a:ext cx="2180809" cy="1268015"/>
      </dsp:txXfrm>
    </dsp:sp>
    <dsp:sp modelId="{B9DF7FB2-90F1-440B-B7A0-6253BBF5E5CB}">
      <dsp:nvSpPr>
        <dsp:cNvPr id="0" name=""/>
        <dsp:cNvSpPr/>
      </dsp:nvSpPr>
      <dsp:spPr>
        <a:xfrm>
          <a:off x="1246811" y="337"/>
          <a:ext cx="4752876" cy="4752876"/>
        </a:xfrm>
        <a:prstGeom prst="circularArrow">
          <a:avLst>
            <a:gd name="adj1" fmla="val 5202"/>
            <a:gd name="adj2" fmla="val 336075"/>
            <a:gd name="adj3" fmla="val 12297106"/>
            <a:gd name="adj4" fmla="val 10771344"/>
            <a:gd name="adj5" fmla="val 6069"/>
          </a:avLst>
        </a:prstGeom>
        <a:solidFill>
          <a:schemeClr val="accent4">
            <a:hueOff val="-9360292"/>
            <a:satOff val="21272"/>
            <a:lumOff val="11764"/>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F11E05-37BE-4ACB-8BCA-E7B2E92C02E4}">
      <dsp:nvSpPr>
        <dsp:cNvPr id="0" name=""/>
        <dsp:cNvSpPr/>
      </dsp:nvSpPr>
      <dsp:spPr>
        <a:xfrm>
          <a:off x="1451935" y="36898"/>
          <a:ext cx="1863856" cy="1268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5. Executing Research Studies and Publish Findings</a:t>
          </a:r>
        </a:p>
      </dsp:txBody>
      <dsp:txXfrm>
        <a:off x="1451935" y="36898"/>
        <a:ext cx="1863856" cy="1268015"/>
      </dsp:txXfrm>
    </dsp:sp>
    <dsp:sp modelId="{36B3F3DA-F4CA-4406-9A85-535C247F8EE6}">
      <dsp:nvSpPr>
        <dsp:cNvPr id="0" name=""/>
        <dsp:cNvSpPr/>
      </dsp:nvSpPr>
      <dsp:spPr>
        <a:xfrm>
          <a:off x="1768626" y="276053"/>
          <a:ext cx="4752876" cy="4752876"/>
        </a:xfrm>
        <a:prstGeom prst="circularArrow">
          <a:avLst>
            <a:gd name="adj1" fmla="val 5202"/>
            <a:gd name="adj2" fmla="val 336075"/>
            <a:gd name="adj3" fmla="val 16268762"/>
            <a:gd name="adj4" fmla="val 14675699"/>
            <a:gd name="adj5" fmla="val 6069"/>
          </a:avLst>
        </a:prstGeom>
        <a:solidFill>
          <a:schemeClr val="accent4">
            <a:hueOff val="-12480389"/>
            <a:satOff val="28363"/>
            <a:lumOff val="1568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ECC34E-1E71-48B4-A197-4FFF146BF858}">
      <dsp:nvSpPr>
        <dsp:cNvPr id="0" name=""/>
        <dsp:cNvSpPr/>
      </dsp:nvSpPr>
      <dsp:spPr>
        <a:xfrm>
          <a:off x="3080" y="587032"/>
          <a:ext cx="2444055" cy="146643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What a Value Proposition</a:t>
          </a:r>
        </a:p>
      </dsp:txBody>
      <dsp:txXfrm>
        <a:off x="3080" y="587032"/>
        <a:ext cx="2444055" cy="1466433"/>
      </dsp:txXfrm>
    </dsp:sp>
    <dsp:sp modelId="{A86E4010-DA35-4383-AAFD-74BC63FABD92}">
      <dsp:nvSpPr>
        <dsp:cNvPr id="0" name=""/>
        <dsp:cNvSpPr/>
      </dsp:nvSpPr>
      <dsp:spPr>
        <a:xfrm>
          <a:off x="2691541" y="587032"/>
          <a:ext cx="2444055" cy="146643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Creating a Value Proposition</a:t>
          </a:r>
        </a:p>
      </dsp:txBody>
      <dsp:txXfrm>
        <a:off x="2691541" y="587032"/>
        <a:ext cx="2444055" cy="1466433"/>
      </dsp:txXfrm>
    </dsp:sp>
    <dsp:sp modelId="{C6AA2E09-F408-4777-AEC0-679A0ABCFE00}">
      <dsp:nvSpPr>
        <dsp:cNvPr id="0" name=""/>
        <dsp:cNvSpPr/>
      </dsp:nvSpPr>
      <dsp:spPr>
        <a:xfrm>
          <a:off x="5380002" y="587032"/>
          <a:ext cx="2444055" cy="146643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Steps to Success </a:t>
          </a:r>
        </a:p>
      </dsp:txBody>
      <dsp:txXfrm>
        <a:off x="5380002" y="587032"/>
        <a:ext cx="2444055" cy="1466433"/>
      </dsp:txXfrm>
    </dsp:sp>
    <dsp:sp modelId="{EB34C355-A944-4922-A206-ADAA02263FAC}">
      <dsp:nvSpPr>
        <dsp:cNvPr id="0" name=""/>
        <dsp:cNvSpPr/>
      </dsp:nvSpPr>
      <dsp:spPr>
        <a:xfrm>
          <a:off x="8068463" y="587032"/>
          <a:ext cx="2444055" cy="146643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The Fantastic 4 !</a:t>
          </a:r>
        </a:p>
      </dsp:txBody>
      <dsp:txXfrm>
        <a:off x="8068463" y="587032"/>
        <a:ext cx="2444055" cy="1466433"/>
      </dsp:txXfrm>
    </dsp:sp>
    <dsp:sp modelId="{97000C8B-90F0-4B70-9853-B419F7C8AF2D}">
      <dsp:nvSpPr>
        <dsp:cNvPr id="0" name=""/>
        <dsp:cNvSpPr/>
      </dsp:nvSpPr>
      <dsp:spPr>
        <a:xfrm>
          <a:off x="1347311" y="2297871"/>
          <a:ext cx="2444055" cy="146643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Example in Action</a:t>
          </a:r>
        </a:p>
      </dsp:txBody>
      <dsp:txXfrm>
        <a:off x="1347311" y="2297871"/>
        <a:ext cx="2444055" cy="1466433"/>
      </dsp:txXfrm>
    </dsp:sp>
    <dsp:sp modelId="{EB089617-44CE-42E2-810D-D675BBB80DDD}">
      <dsp:nvSpPr>
        <dsp:cNvPr id="0" name=""/>
        <dsp:cNvSpPr/>
      </dsp:nvSpPr>
      <dsp:spPr>
        <a:xfrm>
          <a:off x="4035772" y="2297871"/>
          <a:ext cx="2444055" cy="146643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Questions to Consider</a:t>
          </a:r>
        </a:p>
      </dsp:txBody>
      <dsp:txXfrm>
        <a:off x="4035772" y="2297871"/>
        <a:ext cx="2444055" cy="1466433"/>
      </dsp:txXfrm>
    </dsp:sp>
    <dsp:sp modelId="{83CF3C75-330B-46E1-A77E-F34C8278FC51}">
      <dsp:nvSpPr>
        <dsp:cNvPr id="0" name=""/>
        <dsp:cNvSpPr/>
      </dsp:nvSpPr>
      <dsp:spPr>
        <a:xfrm>
          <a:off x="6724233" y="2297871"/>
          <a:ext cx="2444055" cy="146643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Continuous Improvement </a:t>
          </a:r>
        </a:p>
      </dsp:txBody>
      <dsp:txXfrm>
        <a:off x="6724233" y="2297871"/>
        <a:ext cx="2444055" cy="14664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0DAA89-1E33-46F5-B643-02EE63C524B6}">
      <dsp:nvSpPr>
        <dsp:cNvPr id="0" name=""/>
        <dsp:cNvSpPr/>
      </dsp:nvSpPr>
      <dsp:spPr>
        <a:xfrm>
          <a:off x="3723798" y="63529"/>
          <a:ext cx="2610802" cy="261080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i="1" kern="1200" dirty="0"/>
            <a:t>Organization Offering </a:t>
          </a:r>
        </a:p>
      </dsp:txBody>
      <dsp:txXfrm>
        <a:off x="4071905" y="520420"/>
        <a:ext cx="1914588" cy="1174861"/>
      </dsp:txXfrm>
    </dsp:sp>
    <dsp:sp modelId="{94651BB5-4B22-4F77-8B58-DCF2ECCBD30D}">
      <dsp:nvSpPr>
        <dsp:cNvPr id="0" name=""/>
        <dsp:cNvSpPr/>
      </dsp:nvSpPr>
      <dsp:spPr>
        <a:xfrm>
          <a:off x="4665863" y="1686143"/>
          <a:ext cx="2610802" cy="261080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i="1" kern="1200" dirty="0"/>
            <a:t>What the Customer Needs</a:t>
          </a:r>
          <a:endParaRPr lang="en-US" sz="3200" i="1" kern="1200" dirty="0"/>
        </a:p>
      </dsp:txBody>
      <dsp:txXfrm>
        <a:off x="5464333" y="2360600"/>
        <a:ext cx="1566481" cy="1435941"/>
      </dsp:txXfrm>
    </dsp:sp>
    <dsp:sp modelId="{D668F5E0-513C-49FA-8C61-C03C12E97C44}">
      <dsp:nvSpPr>
        <dsp:cNvPr id="0" name=""/>
        <dsp:cNvSpPr/>
      </dsp:nvSpPr>
      <dsp:spPr>
        <a:xfrm>
          <a:off x="2806301" y="1670322"/>
          <a:ext cx="2610802" cy="261080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i="1" kern="1200" dirty="0"/>
            <a:t>Market Place Offerings</a:t>
          </a:r>
        </a:p>
      </dsp:txBody>
      <dsp:txXfrm>
        <a:off x="3052152" y="2344779"/>
        <a:ext cx="1566481" cy="143594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12EA9E-2A70-46B9-867E-9BD41F5F5A74}">
      <dsp:nvSpPr>
        <dsp:cNvPr id="0" name=""/>
        <dsp:cNvSpPr/>
      </dsp:nvSpPr>
      <dsp:spPr>
        <a:xfrm>
          <a:off x="0" y="5500197"/>
          <a:ext cx="1591978" cy="902353"/>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221" tIns="142240" rIns="113221" bIns="142240" numCol="1" spcCol="1270" anchor="ctr" anchorCtr="0">
          <a:noAutofit/>
        </a:bodyPr>
        <a:lstStyle/>
        <a:p>
          <a:pPr marL="0" lvl="0" indent="0" algn="ctr" defTabSz="889000">
            <a:lnSpc>
              <a:spcPct val="90000"/>
            </a:lnSpc>
            <a:spcBef>
              <a:spcPct val="0"/>
            </a:spcBef>
            <a:spcAft>
              <a:spcPct val="35000"/>
            </a:spcAft>
            <a:buNone/>
          </a:pPr>
          <a:r>
            <a:rPr lang="en-US" sz="2000" kern="1200"/>
            <a:t>Differentiate</a:t>
          </a:r>
        </a:p>
      </dsp:txBody>
      <dsp:txXfrm>
        <a:off x="0" y="5500197"/>
        <a:ext cx="1591978" cy="902353"/>
      </dsp:txXfrm>
    </dsp:sp>
    <dsp:sp modelId="{BFB655FE-C055-4D98-B3E6-F4149AF92281}">
      <dsp:nvSpPr>
        <dsp:cNvPr id="0" name=""/>
        <dsp:cNvSpPr/>
      </dsp:nvSpPr>
      <dsp:spPr>
        <a:xfrm>
          <a:off x="1591978" y="5500197"/>
          <a:ext cx="4775934" cy="902353"/>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879" tIns="203200" rIns="96879" bIns="203200" numCol="1" spcCol="1270" anchor="ctr" anchorCtr="0">
          <a:noAutofit/>
        </a:bodyPr>
        <a:lstStyle/>
        <a:p>
          <a:pPr marL="0" lvl="0" indent="0" algn="l" defTabSz="711200">
            <a:lnSpc>
              <a:spcPct val="90000"/>
            </a:lnSpc>
            <a:spcBef>
              <a:spcPct val="0"/>
            </a:spcBef>
            <a:spcAft>
              <a:spcPct val="35000"/>
            </a:spcAft>
            <a:buNone/>
          </a:pPr>
          <a:r>
            <a:rPr lang="en-US" sz="1600" kern="1200" dirty="0"/>
            <a:t>Differentiate yourself as the preferred provider – through value, quality or cost effectiveness </a:t>
          </a:r>
        </a:p>
      </dsp:txBody>
      <dsp:txXfrm>
        <a:off x="1591978" y="5500197"/>
        <a:ext cx="4775934" cy="902353"/>
      </dsp:txXfrm>
    </dsp:sp>
    <dsp:sp modelId="{521E4BFF-6648-4AE0-B8CA-5D525DAD2ACD}">
      <dsp:nvSpPr>
        <dsp:cNvPr id="0" name=""/>
        <dsp:cNvSpPr/>
      </dsp:nvSpPr>
      <dsp:spPr>
        <a:xfrm rot="10800000">
          <a:off x="0" y="4125913"/>
          <a:ext cx="1591978" cy="1387819"/>
        </a:xfrm>
        <a:prstGeom prst="upArrowCallout">
          <a:avLst>
            <a:gd name="adj1" fmla="val 5000"/>
            <a:gd name="adj2" fmla="val 10000"/>
            <a:gd name="adj3" fmla="val 15000"/>
            <a:gd name="adj4" fmla="val 64977"/>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221" tIns="142240" rIns="113221" bIns="142240" numCol="1" spcCol="1270" anchor="ctr" anchorCtr="0">
          <a:noAutofit/>
        </a:bodyPr>
        <a:lstStyle/>
        <a:p>
          <a:pPr marL="0" lvl="0" indent="0" algn="ctr" defTabSz="889000">
            <a:lnSpc>
              <a:spcPct val="90000"/>
            </a:lnSpc>
            <a:spcBef>
              <a:spcPct val="0"/>
            </a:spcBef>
            <a:spcAft>
              <a:spcPct val="35000"/>
            </a:spcAft>
            <a:buNone/>
          </a:pPr>
          <a:r>
            <a:rPr lang="en-US" sz="2000" kern="1200"/>
            <a:t>Connect</a:t>
          </a:r>
        </a:p>
      </dsp:txBody>
      <dsp:txXfrm rot="-10800000">
        <a:off x="0" y="4125913"/>
        <a:ext cx="1591978" cy="902082"/>
      </dsp:txXfrm>
    </dsp:sp>
    <dsp:sp modelId="{021C6F07-F553-4108-B80E-B76292385D71}">
      <dsp:nvSpPr>
        <dsp:cNvPr id="0" name=""/>
        <dsp:cNvSpPr/>
      </dsp:nvSpPr>
      <dsp:spPr>
        <a:xfrm>
          <a:off x="1591978" y="4125913"/>
          <a:ext cx="4775934" cy="902082"/>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879" tIns="203200" rIns="96879" bIns="203200" numCol="1" spcCol="1270" anchor="ctr" anchorCtr="0">
          <a:noAutofit/>
        </a:bodyPr>
        <a:lstStyle/>
        <a:p>
          <a:pPr marL="0" lvl="0" indent="0" algn="l" defTabSz="711200">
            <a:lnSpc>
              <a:spcPct val="90000"/>
            </a:lnSpc>
            <a:spcBef>
              <a:spcPct val="0"/>
            </a:spcBef>
            <a:spcAft>
              <a:spcPct val="35000"/>
            </a:spcAft>
            <a:buNone/>
          </a:pPr>
          <a:r>
            <a:rPr lang="en-US" sz="1600" kern="1200" dirty="0"/>
            <a:t>Connect this value to your buyer’s/customers problem.</a:t>
          </a:r>
        </a:p>
      </dsp:txBody>
      <dsp:txXfrm>
        <a:off x="1591978" y="4125913"/>
        <a:ext cx="4775934" cy="902082"/>
      </dsp:txXfrm>
    </dsp:sp>
    <dsp:sp modelId="{2BCB4E75-D611-4D6E-B9A8-DEBFDB1346C7}">
      <dsp:nvSpPr>
        <dsp:cNvPr id="0" name=""/>
        <dsp:cNvSpPr/>
      </dsp:nvSpPr>
      <dsp:spPr>
        <a:xfrm rot="10800000">
          <a:off x="0" y="2751629"/>
          <a:ext cx="1591978" cy="1387819"/>
        </a:xfrm>
        <a:prstGeom prst="upArrowCallout">
          <a:avLst>
            <a:gd name="adj1" fmla="val 5000"/>
            <a:gd name="adj2" fmla="val 10000"/>
            <a:gd name="adj3" fmla="val 15000"/>
            <a:gd name="adj4" fmla="val 64977"/>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221" tIns="142240" rIns="113221" bIns="142240" numCol="1" spcCol="1270" anchor="ctr" anchorCtr="0">
          <a:noAutofit/>
        </a:bodyPr>
        <a:lstStyle/>
        <a:p>
          <a:pPr marL="0" lvl="0" indent="0" algn="ctr" defTabSz="889000">
            <a:lnSpc>
              <a:spcPct val="90000"/>
            </a:lnSpc>
            <a:spcBef>
              <a:spcPct val="0"/>
            </a:spcBef>
            <a:spcAft>
              <a:spcPct val="35000"/>
            </a:spcAft>
            <a:buNone/>
          </a:pPr>
          <a:r>
            <a:rPr lang="en-US" sz="2000" kern="1200"/>
            <a:t>Identify</a:t>
          </a:r>
        </a:p>
      </dsp:txBody>
      <dsp:txXfrm rot="-10800000">
        <a:off x="0" y="2751629"/>
        <a:ext cx="1591978" cy="902082"/>
      </dsp:txXfrm>
    </dsp:sp>
    <dsp:sp modelId="{4AF22017-9DFD-4231-8598-17199342FDAC}">
      <dsp:nvSpPr>
        <dsp:cNvPr id="0" name=""/>
        <dsp:cNvSpPr/>
      </dsp:nvSpPr>
      <dsp:spPr>
        <a:xfrm>
          <a:off x="1591978" y="2751629"/>
          <a:ext cx="4775934" cy="902082"/>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879" tIns="203200" rIns="96879" bIns="203200" numCol="1" spcCol="1270" anchor="ctr" anchorCtr="0">
          <a:noAutofit/>
        </a:bodyPr>
        <a:lstStyle/>
        <a:p>
          <a:pPr marL="0" lvl="0" indent="0" algn="l" defTabSz="711200">
            <a:lnSpc>
              <a:spcPct val="90000"/>
            </a:lnSpc>
            <a:spcBef>
              <a:spcPct val="0"/>
            </a:spcBef>
            <a:spcAft>
              <a:spcPct val="35000"/>
            </a:spcAft>
            <a:buNone/>
          </a:pPr>
          <a:r>
            <a:rPr lang="en-US" sz="1600" kern="1200"/>
            <a:t>Identify your customer's main problem.</a:t>
          </a:r>
        </a:p>
      </dsp:txBody>
      <dsp:txXfrm>
        <a:off x="1591978" y="2751629"/>
        <a:ext cx="4775934" cy="902082"/>
      </dsp:txXfrm>
    </dsp:sp>
    <dsp:sp modelId="{075BCF84-E1BE-4373-B184-BE00358C9615}">
      <dsp:nvSpPr>
        <dsp:cNvPr id="0" name=""/>
        <dsp:cNvSpPr/>
      </dsp:nvSpPr>
      <dsp:spPr>
        <a:xfrm rot="10800000">
          <a:off x="0" y="1377345"/>
          <a:ext cx="1591978" cy="1387819"/>
        </a:xfrm>
        <a:prstGeom prst="upArrowCallout">
          <a:avLst>
            <a:gd name="adj1" fmla="val 5000"/>
            <a:gd name="adj2" fmla="val 10000"/>
            <a:gd name="adj3" fmla="val 15000"/>
            <a:gd name="adj4" fmla="val 64977"/>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221" tIns="142240" rIns="113221" bIns="142240" numCol="1" spcCol="1270" anchor="ctr" anchorCtr="0">
          <a:noAutofit/>
        </a:bodyPr>
        <a:lstStyle/>
        <a:p>
          <a:pPr marL="0" lvl="0" indent="0" algn="ctr" defTabSz="889000">
            <a:lnSpc>
              <a:spcPct val="90000"/>
            </a:lnSpc>
            <a:spcBef>
              <a:spcPct val="0"/>
            </a:spcBef>
            <a:spcAft>
              <a:spcPct val="35000"/>
            </a:spcAft>
            <a:buNone/>
          </a:pPr>
          <a:r>
            <a:rPr lang="en-US" sz="2000" kern="1200"/>
            <a:t>Describe</a:t>
          </a:r>
        </a:p>
      </dsp:txBody>
      <dsp:txXfrm rot="-10800000">
        <a:off x="0" y="1377345"/>
        <a:ext cx="1591978" cy="902082"/>
      </dsp:txXfrm>
    </dsp:sp>
    <dsp:sp modelId="{48809ACD-F186-4149-B8DB-0C2566D5231C}">
      <dsp:nvSpPr>
        <dsp:cNvPr id="0" name=""/>
        <dsp:cNvSpPr/>
      </dsp:nvSpPr>
      <dsp:spPr>
        <a:xfrm>
          <a:off x="1591978" y="1377345"/>
          <a:ext cx="4775934" cy="902082"/>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879" tIns="203200" rIns="96879" bIns="203200" numCol="1" spcCol="1270" anchor="ctr" anchorCtr="0">
          <a:noAutofit/>
        </a:bodyPr>
        <a:lstStyle/>
        <a:p>
          <a:pPr marL="0" lvl="0" indent="0" algn="l" defTabSz="711200">
            <a:lnSpc>
              <a:spcPct val="90000"/>
            </a:lnSpc>
            <a:spcBef>
              <a:spcPct val="0"/>
            </a:spcBef>
            <a:spcAft>
              <a:spcPct val="35000"/>
            </a:spcAft>
            <a:buNone/>
          </a:pPr>
          <a:r>
            <a:rPr lang="en-US" sz="1600" kern="1200"/>
            <a:t>Describe what makes these benefits valuable.</a:t>
          </a:r>
        </a:p>
      </dsp:txBody>
      <dsp:txXfrm>
        <a:off x="1591978" y="1377345"/>
        <a:ext cx="4775934" cy="902082"/>
      </dsp:txXfrm>
    </dsp:sp>
    <dsp:sp modelId="{C94E6443-776A-4606-8410-67806B19F6DB}">
      <dsp:nvSpPr>
        <dsp:cNvPr id="0" name=""/>
        <dsp:cNvSpPr/>
      </dsp:nvSpPr>
      <dsp:spPr>
        <a:xfrm rot="10800000">
          <a:off x="0" y="3062"/>
          <a:ext cx="1591978" cy="1387819"/>
        </a:xfrm>
        <a:prstGeom prst="upArrowCallout">
          <a:avLst>
            <a:gd name="adj1" fmla="val 5000"/>
            <a:gd name="adj2" fmla="val 10000"/>
            <a:gd name="adj3" fmla="val 15000"/>
            <a:gd name="adj4" fmla="val 64977"/>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221" tIns="142240" rIns="113221" bIns="142240" numCol="1" spcCol="1270" anchor="ctr" anchorCtr="0">
          <a:noAutofit/>
        </a:bodyPr>
        <a:lstStyle/>
        <a:p>
          <a:pPr marL="0" lvl="0" indent="0" algn="ctr" defTabSz="889000">
            <a:lnSpc>
              <a:spcPct val="90000"/>
            </a:lnSpc>
            <a:spcBef>
              <a:spcPct val="0"/>
            </a:spcBef>
            <a:spcAft>
              <a:spcPct val="35000"/>
            </a:spcAft>
            <a:buNone/>
          </a:pPr>
          <a:r>
            <a:rPr lang="en-US" sz="2000" kern="1200" dirty="0"/>
            <a:t>Demonstrate</a:t>
          </a:r>
        </a:p>
      </dsp:txBody>
      <dsp:txXfrm rot="-10800000">
        <a:off x="0" y="3062"/>
        <a:ext cx="1591978" cy="902082"/>
      </dsp:txXfrm>
    </dsp:sp>
    <dsp:sp modelId="{EF36F920-F3B3-4B8A-BC52-42FB85B86CF8}">
      <dsp:nvSpPr>
        <dsp:cNvPr id="0" name=""/>
        <dsp:cNvSpPr/>
      </dsp:nvSpPr>
      <dsp:spPr>
        <a:xfrm>
          <a:off x="1591978" y="3062"/>
          <a:ext cx="4775934" cy="902082"/>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879" tIns="203200" rIns="96879" bIns="203200" numCol="1" spcCol="1270" anchor="ctr" anchorCtr="0">
          <a:noAutofit/>
        </a:bodyPr>
        <a:lstStyle/>
        <a:p>
          <a:pPr marL="0" lvl="0" indent="0" algn="l" defTabSz="711200">
            <a:lnSpc>
              <a:spcPct val="90000"/>
            </a:lnSpc>
            <a:spcBef>
              <a:spcPct val="0"/>
            </a:spcBef>
            <a:spcAft>
              <a:spcPct val="35000"/>
            </a:spcAft>
            <a:buNone/>
          </a:pPr>
          <a:r>
            <a:rPr lang="en-US" sz="1600" kern="1200" dirty="0"/>
            <a:t>All the benefits the product.</a:t>
          </a:r>
        </a:p>
      </dsp:txBody>
      <dsp:txXfrm>
        <a:off x="1591978" y="3062"/>
        <a:ext cx="4775934" cy="9020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428BC0-9746-41F6-A596-9FB24C94E33F}">
      <dsp:nvSpPr>
        <dsp:cNvPr id="0" name=""/>
        <dsp:cNvSpPr/>
      </dsp:nvSpPr>
      <dsp:spPr>
        <a:xfrm>
          <a:off x="0" y="0"/>
          <a:ext cx="625111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60E8126-322C-4E11-9B32-C80BD6470EE7}">
      <dsp:nvSpPr>
        <dsp:cNvPr id="0" name=""/>
        <dsp:cNvSpPr/>
      </dsp:nvSpPr>
      <dsp:spPr>
        <a:xfrm>
          <a:off x="0" y="0"/>
          <a:ext cx="6251110" cy="870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t>Headline</a:t>
          </a:r>
        </a:p>
      </dsp:txBody>
      <dsp:txXfrm>
        <a:off x="0" y="0"/>
        <a:ext cx="6251110" cy="870965"/>
      </dsp:txXfrm>
    </dsp:sp>
    <dsp:sp modelId="{6FF531CD-2E84-40C8-A412-66A9FBC768A2}">
      <dsp:nvSpPr>
        <dsp:cNvPr id="0" name=""/>
        <dsp:cNvSpPr/>
      </dsp:nvSpPr>
      <dsp:spPr>
        <a:xfrm>
          <a:off x="0" y="870966"/>
          <a:ext cx="625111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06FD423-9593-4FB8-8F99-F36EE4B406B0}">
      <dsp:nvSpPr>
        <dsp:cNvPr id="0" name=""/>
        <dsp:cNvSpPr/>
      </dsp:nvSpPr>
      <dsp:spPr>
        <a:xfrm>
          <a:off x="0" y="870965"/>
          <a:ext cx="6251110" cy="870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dirty="0"/>
            <a:t>Subhead</a:t>
          </a:r>
        </a:p>
      </dsp:txBody>
      <dsp:txXfrm>
        <a:off x="0" y="870965"/>
        <a:ext cx="6251110" cy="870965"/>
      </dsp:txXfrm>
    </dsp:sp>
    <dsp:sp modelId="{8DE42B22-AB9D-4F53-AAF0-DB82873A5774}">
      <dsp:nvSpPr>
        <dsp:cNvPr id="0" name=""/>
        <dsp:cNvSpPr/>
      </dsp:nvSpPr>
      <dsp:spPr>
        <a:xfrm>
          <a:off x="0" y="1741932"/>
          <a:ext cx="625111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FCDAF65-F873-4976-94A0-7345221A1EA0}">
      <dsp:nvSpPr>
        <dsp:cNvPr id="0" name=""/>
        <dsp:cNvSpPr/>
      </dsp:nvSpPr>
      <dsp:spPr>
        <a:xfrm>
          <a:off x="0" y="1741931"/>
          <a:ext cx="6251110" cy="870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t>Three bullet points </a:t>
          </a:r>
        </a:p>
      </dsp:txBody>
      <dsp:txXfrm>
        <a:off x="0" y="1741931"/>
        <a:ext cx="6251110" cy="870965"/>
      </dsp:txXfrm>
    </dsp:sp>
    <dsp:sp modelId="{76B5D1E3-79BC-43D3-AE91-77A83543077B}">
      <dsp:nvSpPr>
        <dsp:cNvPr id="0" name=""/>
        <dsp:cNvSpPr/>
      </dsp:nvSpPr>
      <dsp:spPr>
        <a:xfrm>
          <a:off x="0" y="2612897"/>
          <a:ext cx="625111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FE24817-BD79-4669-97E1-059976269009}">
      <dsp:nvSpPr>
        <dsp:cNvPr id="0" name=""/>
        <dsp:cNvSpPr/>
      </dsp:nvSpPr>
      <dsp:spPr>
        <a:xfrm>
          <a:off x="0" y="2612897"/>
          <a:ext cx="6251110" cy="870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t>Visual</a:t>
          </a:r>
        </a:p>
      </dsp:txBody>
      <dsp:txXfrm>
        <a:off x="0" y="2612897"/>
        <a:ext cx="6251110" cy="87096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A5474-1DE7-4F38-8554-E025E457EBA6}">
      <dsp:nvSpPr>
        <dsp:cNvPr id="0" name=""/>
        <dsp:cNvSpPr/>
      </dsp:nvSpPr>
      <dsp:spPr>
        <a:xfrm>
          <a:off x="0" y="297679"/>
          <a:ext cx="5754897" cy="510300"/>
        </a:xfrm>
        <a:prstGeom prst="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46644" tIns="249936" rIns="446644"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t>Child Development Associate Credential® (CDA)</a:t>
          </a:r>
        </a:p>
      </dsp:txBody>
      <dsp:txXfrm>
        <a:off x="0" y="297679"/>
        <a:ext cx="5754897" cy="510300"/>
      </dsp:txXfrm>
    </dsp:sp>
    <dsp:sp modelId="{5B8AAD55-A5E4-47AB-B519-13BCA94C7235}">
      <dsp:nvSpPr>
        <dsp:cNvPr id="0" name=""/>
        <dsp:cNvSpPr/>
      </dsp:nvSpPr>
      <dsp:spPr>
        <a:xfrm>
          <a:off x="287744" y="120559"/>
          <a:ext cx="4028427" cy="35424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265" tIns="0" rIns="152265" bIns="0" numCol="1" spcCol="1270" anchor="ctr" anchorCtr="0">
          <a:noAutofit/>
        </a:bodyPr>
        <a:lstStyle/>
        <a:p>
          <a:pPr marL="0" lvl="0" indent="0" algn="l" defTabSz="533400">
            <a:lnSpc>
              <a:spcPct val="90000"/>
            </a:lnSpc>
            <a:spcBef>
              <a:spcPct val="0"/>
            </a:spcBef>
            <a:spcAft>
              <a:spcPct val="35000"/>
            </a:spcAft>
            <a:buNone/>
          </a:pPr>
          <a:r>
            <a:rPr lang="en-US" sz="1200" kern="1200"/>
            <a:t>Headline</a:t>
          </a:r>
        </a:p>
      </dsp:txBody>
      <dsp:txXfrm>
        <a:off x="305037" y="137852"/>
        <a:ext cx="3993841" cy="319654"/>
      </dsp:txXfrm>
    </dsp:sp>
    <dsp:sp modelId="{BFC81E3E-31C9-4836-89B7-37014E1769A2}">
      <dsp:nvSpPr>
        <dsp:cNvPr id="0" name=""/>
        <dsp:cNvSpPr/>
      </dsp:nvSpPr>
      <dsp:spPr>
        <a:xfrm>
          <a:off x="0" y="1049899"/>
          <a:ext cx="5754897" cy="510300"/>
        </a:xfrm>
        <a:prstGeom prst="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46644" tIns="249936" rIns="446644" bIns="85344" numCol="1" spcCol="1270" anchor="t" anchorCtr="0">
          <a:noAutofit/>
        </a:bodyPr>
        <a:lstStyle/>
        <a:p>
          <a:pPr marL="114300" lvl="1" indent="-114300" algn="l" defTabSz="533400">
            <a:lnSpc>
              <a:spcPct val="90000"/>
            </a:lnSpc>
            <a:spcBef>
              <a:spcPct val="0"/>
            </a:spcBef>
            <a:spcAft>
              <a:spcPct val="15000"/>
            </a:spcAft>
            <a:buChar char="•"/>
          </a:pPr>
          <a:r>
            <a:rPr lang="en-US" sz="1200" i="0" kern="1200" dirty="0"/>
            <a:t>Advancement into the early childhood education sector</a:t>
          </a:r>
        </a:p>
      </dsp:txBody>
      <dsp:txXfrm>
        <a:off x="0" y="1049899"/>
        <a:ext cx="5754897" cy="510300"/>
      </dsp:txXfrm>
    </dsp:sp>
    <dsp:sp modelId="{F4C2F5D9-6E00-4EC8-81AA-F814C1035159}">
      <dsp:nvSpPr>
        <dsp:cNvPr id="0" name=""/>
        <dsp:cNvSpPr/>
      </dsp:nvSpPr>
      <dsp:spPr>
        <a:xfrm>
          <a:off x="287744" y="872779"/>
          <a:ext cx="4028427" cy="35424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265" tIns="0" rIns="152265" bIns="0" numCol="1" spcCol="1270" anchor="ctr" anchorCtr="0">
          <a:noAutofit/>
        </a:bodyPr>
        <a:lstStyle/>
        <a:p>
          <a:pPr marL="0" lvl="0" indent="0" algn="l" defTabSz="533400">
            <a:lnSpc>
              <a:spcPct val="90000"/>
            </a:lnSpc>
            <a:spcBef>
              <a:spcPct val="0"/>
            </a:spcBef>
            <a:spcAft>
              <a:spcPct val="35000"/>
            </a:spcAft>
            <a:buNone/>
          </a:pPr>
          <a:r>
            <a:rPr lang="en-US" sz="1200" kern="1200" dirty="0"/>
            <a:t>Subhead</a:t>
          </a:r>
        </a:p>
      </dsp:txBody>
      <dsp:txXfrm>
        <a:off x="305037" y="890072"/>
        <a:ext cx="3993841" cy="319654"/>
      </dsp:txXfrm>
    </dsp:sp>
    <dsp:sp modelId="{9FCAD113-0CE5-42DD-8C68-85CBAE1DF7D4}">
      <dsp:nvSpPr>
        <dsp:cNvPr id="0" name=""/>
        <dsp:cNvSpPr/>
      </dsp:nvSpPr>
      <dsp:spPr>
        <a:xfrm>
          <a:off x="0" y="1802119"/>
          <a:ext cx="5754897" cy="1247400"/>
        </a:xfrm>
        <a:prstGeom prst="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46644" tIns="249936" rIns="446644"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t>Based on a core set of competency standards.</a:t>
          </a:r>
        </a:p>
        <a:p>
          <a:pPr marL="114300" lvl="1" indent="-114300" algn="l" defTabSz="533400">
            <a:lnSpc>
              <a:spcPct val="90000"/>
            </a:lnSpc>
            <a:spcBef>
              <a:spcPct val="0"/>
            </a:spcBef>
            <a:spcAft>
              <a:spcPct val="15000"/>
            </a:spcAft>
            <a:buChar char="•"/>
          </a:pPr>
          <a:r>
            <a:rPr lang="en-US" sz="1200" kern="1200"/>
            <a:t>N</a:t>
          </a:r>
          <a:r>
            <a:rPr lang="en-US" sz="1200" b="0" kern="1200"/>
            <a:t>ationally-transferable recognized by the profession as a vital part of educator preparation and development.</a:t>
          </a:r>
          <a:endParaRPr lang="en-US" sz="1200" kern="1200"/>
        </a:p>
        <a:p>
          <a:pPr marL="114300" lvl="1" indent="-114300" algn="l" defTabSz="533400">
            <a:lnSpc>
              <a:spcPct val="90000"/>
            </a:lnSpc>
            <a:spcBef>
              <a:spcPct val="0"/>
            </a:spcBef>
            <a:spcAft>
              <a:spcPct val="15000"/>
            </a:spcAft>
            <a:buChar char="•"/>
          </a:pPr>
          <a:r>
            <a:rPr lang="en-US" sz="1200" kern="1200"/>
            <a:t>C</a:t>
          </a:r>
          <a:r>
            <a:rPr lang="en-US" sz="1200" b="0" kern="1200"/>
            <a:t>reates confident practitioners with command of today’s best practices for teaching young children</a:t>
          </a:r>
          <a:endParaRPr lang="en-US" sz="1200" kern="1200"/>
        </a:p>
      </dsp:txBody>
      <dsp:txXfrm>
        <a:off x="0" y="1802119"/>
        <a:ext cx="5754897" cy="1247400"/>
      </dsp:txXfrm>
    </dsp:sp>
    <dsp:sp modelId="{82F556FE-2359-456F-8C5D-BD817C144736}">
      <dsp:nvSpPr>
        <dsp:cNvPr id="0" name=""/>
        <dsp:cNvSpPr/>
      </dsp:nvSpPr>
      <dsp:spPr>
        <a:xfrm>
          <a:off x="287744" y="1624999"/>
          <a:ext cx="4028427" cy="35424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265" tIns="0" rIns="152265" bIns="0" numCol="1" spcCol="1270" anchor="ctr" anchorCtr="0">
          <a:noAutofit/>
        </a:bodyPr>
        <a:lstStyle/>
        <a:p>
          <a:pPr marL="0" lvl="0" indent="0" algn="l" defTabSz="533400">
            <a:lnSpc>
              <a:spcPct val="90000"/>
            </a:lnSpc>
            <a:spcBef>
              <a:spcPct val="0"/>
            </a:spcBef>
            <a:spcAft>
              <a:spcPct val="35000"/>
            </a:spcAft>
            <a:buNone/>
          </a:pPr>
          <a:r>
            <a:rPr lang="en-US" sz="1200" kern="1200"/>
            <a:t>Three Bullets</a:t>
          </a:r>
        </a:p>
      </dsp:txBody>
      <dsp:txXfrm>
        <a:off x="305037" y="1642292"/>
        <a:ext cx="3993841" cy="319654"/>
      </dsp:txXfrm>
    </dsp:sp>
    <dsp:sp modelId="{AFBCF6FE-FBF7-4655-B426-F9499DE54E60}">
      <dsp:nvSpPr>
        <dsp:cNvPr id="0" name=""/>
        <dsp:cNvSpPr/>
      </dsp:nvSpPr>
      <dsp:spPr>
        <a:xfrm>
          <a:off x="0" y="3291439"/>
          <a:ext cx="5754897" cy="302400"/>
        </a:xfrm>
        <a:prstGeom prst="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B77D098-168C-4361-98C4-7903ABAC3E79}">
      <dsp:nvSpPr>
        <dsp:cNvPr id="0" name=""/>
        <dsp:cNvSpPr/>
      </dsp:nvSpPr>
      <dsp:spPr>
        <a:xfrm>
          <a:off x="287744" y="3114320"/>
          <a:ext cx="4028427" cy="35424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265" tIns="0" rIns="152265" bIns="0" numCol="1" spcCol="1270" anchor="ctr" anchorCtr="0">
          <a:noAutofit/>
        </a:bodyPr>
        <a:lstStyle/>
        <a:p>
          <a:pPr marL="0" lvl="0" indent="0" algn="l" defTabSz="533400">
            <a:lnSpc>
              <a:spcPct val="90000"/>
            </a:lnSpc>
            <a:spcBef>
              <a:spcPct val="0"/>
            </a:spcBef>
            <a:spcAft>
              <a:spcPct val="35000"/>
            </a:spcAft>
            <a:buNone/>
          </a:pPr>
          <a:r>
            <a:rPr lang="en-US" sz="1200" kern="1200"/>
            <a:t>Visual </a:t>
          </a:r>
        </a:p>
      </dsp:txBody>
      <dsp:txXfrm>
        <a:off x="305037" y="3131613"/>
        <a:ext cx="3993841" cy="31965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9E6B35-82D2-4C31-8074-494D4A71B2BE}">
      <dsp:nvSpPr>
        <dsp:cNvPr id="0" name=""/>
        <dsp:cNvSpPr/>
      </dsp:nvSpPr>
      <dsp:spPr>
        <a:xfrm>
          <a:off x="600011" y="0"/>
          <a:ext cx="1566481" cy="870267"/>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Internal Stakeholders</a:t>
          </a:r>
        </a:p>
      </dsp:txBody>
      <dsp:txXfrm>
        <a:off x="625500" y="25489"/>
        <a:ext cx="1515503" cy="819289"/>
      </dsp:txXfrm>
    </dsp:sp>
    <dsp:sp modelId="{4498CF0F-34B5-4B0B-AD39-5DDD9A7ACC2C}">
      <dsp:nvSpPr>
        <dsp:cNvPr id="0" name=""/>
        <dsp:cNvSpPr/>
      </dsp:nvSpPr>
      <dsp:spPr>
        <a:xfrm>
          <a:off x="2862706" y="0"/>
          <a:ext cx="1566481" cy="870267"/>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External Stakeholders</a:t>
          </a:r>
        </a:p>
      </dsp:txBody>
      <dsp:txXfrm>
        <a:off x="2888195" y="25489"/>
        <a:ext cx="1515503" cy="819289"/>
      </dsp:txXfrm>
    </dsp:sp>
    <dsp:sp modelId="{74F7B19F-6AEB-490F-8502-CE6B47B2D7F5}">
      <dsp:nvSpPr>
        <dsp:cNvPr id="0" name=""/>
        <dsp:cNvSpPr/>
      </dsp:nvSpPr>
      <dsp:spPr>
        <a:xfrm>
          <a:off x="2188249" y="3698636"/>
          <a:ext cx="652700" cy="652700"/>
        </a:xfrm>
        <a:prstGeom prst="triangl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345216-FA14-415C-B7B5-5F7BAE522CF7}">
      <dsp:nvSpPr>
        <dsp:cNvPr id="0" name=""/>
        <dsp:cNvSpPr/>
      </dsp:nvSpPr>
      <dsp:spPr>
        <a:xfrm rot="240000">
          <a:off x="555900" y="3418946"/>
          <a:ext cx="3917399" cy="27393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87EEF5-E506-41CE-A067-50B19C36DF5E}">
      <dsp:nvSpPr>
        <dsp:cNvPr id="0" name=""/>
        <dsp:cNvSpPr/>
      </dsp:nvSpPr>
      <dsp:spPr>
        <a:xfrm rot="240000">
          <a:off x="2907958" y="2734051"/>
          <a:ext cx="1563005" cy="728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Parents</a:t>
          </a:r>
        </a:p>
      </dsp:txBody>
      <dsp:txXfrm>
        <a:off x="2943506" y="2769599"/>
        <a:ext cx="1491909" cy="657104"/>
      </dsp:txXfrm>
    </dsp:sp>
    <dsp:sp modelId="{BC987BFD-DADD-4298-8AC4-76F5064E647E}">
      <dsp:nvSpPr>
        <dsp:cNvPr id="0" name=""/>
        <dsp:cNvSpPr/>
      </dsp:nvSpPr>
      <dsp:spPr>
        <a:xfrm rot="240000">
          <a:off x="2964525" y="1950810"/>
          <a:ext cx="1563005" cy="728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State Administrators </a:t>
          </a:r>
        </a:p>
      </dsp:txBody>
      <dsp:txXfrm>
        <a:off x="3000073" y="1986358"/>
        <a:ext cx="1491909" cy="657104"/>
      </dsp:txXfrm>
    </dsp:sp>
    <dsp:sp modelId="{75DBF5F7-544D-4606-BA86-724C45F4A25E}">
      <dsp:nvSpPr>
        <dsp:cNvPr id="0" name=""/>
        <dsp:cNvSpPr/>
      </dsp:nvSpPr>
      <dsp:spPr>
        <a:xfrm rot="240000">
          <a:off x="3021093" y="1184975"/>
          <a:ext cx="1563005" cy="728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Educators</a:t>
          </a:r>
        </a:p>
      </dsp:txBody>
      <dsp:txXfrm>
        <a:off x="3056641" y="1220523"/>
        <a:ext cx="1491909" cy="657104"/>
      </dsp:txXfrm>
    </dsp:sp>
    <dsp:sp modelId="{C08569D5-9E3A-4385-A67D-1B9C38220049}">
      <dsp:nvSpPr>
        <dsp:cNvPr id="0" name=""/>
        <dsp:cNvSpPr/>
      </dsp:nvSpPr>
      <dsp:spPr>
        <a:xfrm rot="240000">
          <a:off x="667019" y="2577403"/>
          <a:ext cx="1563005" cy="728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Board members</a:t>
          </a:r>
        </a:p>
      </dsp:txBody>
      <dsp:txXfrm>
        <a:off x="702567" y="2612951"/>
        <a:ext cx="1491909" cy="657104"/>
      </dsp:txXfrm>
    </dsp:sp>
    <dsp:sp modelId="{ABC5094F-BDBD-458A-A346-C3F1DA02FBBF}">
      <dsp:nvSpPr>
        <dsp:cNvPr id="0" name=""/>
        <dsp:cNvSpPr/>
      </dsp:nvSpPr>
      <dsp:spPr>
        <a:xfrm rot="240000">
          <a:off x="723587" y="1794162"/>
          <a:ext cx="1563005" cy="728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Internal staff</a:t>
          </a:r>
        </a:p>
      </dsp:txBody>
      <dsp:txXfrm>
        <a:off x="759135" y="1829710"/>
        <a:ext cx="1491909" cy="65710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12310A-2832-443D-AF1C-210242C3F534}">
      <dsp:nvSpPr>
        <dsp:cNvPr id="0" name=""/>
        <dsp:cNvSpPr/>
      </dsp:nvSpPr>
      <dsp:spPr>
        <a:xfrm>
          <a:off x="718225" y="413831"/>
          <a:ext cx="1990125" cy="1990125"/>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10138D-7E05-4A14-BC61-2853C7CA49D4}">
      <dsp:nvSpPr>
        <dsp:cNvPr id="0" name=""/>
        <dsp:cNvSpPr/>
      </dsp:nvSpPr>
      <dsp:spPr>
        <a:xfrm>
          <a:off x="1142350" y="837956"/>
          <a:ext cx="1141875" cy="11418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6465FE8-1E6A-4969-B464-86E8028D64A2}">
      <dsp:nvSpPr>
        <dsp:cNvPr id="0" name=""/>
        <dsp:cNvSpPr/>
      </dsp:nvSpPr>
      <dsp:spPr>
        <a:xfrm>
          <a:off x="82037" y="3023832"/>
          <a:ext cx="32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90000"/>
            </a:lnSpc>
            <a:spcBef>
              <a:spcPct val="0"/>
            </a:spcBef>
            <a:spcAft>
              <a:spcPct val="35000"/>
            </a:spcAft>
            <a:buNone/>
            <a:defRPr cap="all"/>
          </a:pPr>
          <a:r>
            <a:rPr lang="en-US" sz="4000" kern="1200"/>
            <a:t>Focus Groups</a:t>
          </a:r>
        </a:p>
      </dsp:txBody>
      <dsp:txXfrm>
        <a:off x="82037" y="3023832"/>
        <a:ext cx="3262500" cy="720000"/>
      </dsp:txXfrm>
    </dsp:sp>
    <dsp:sp modelId="{888F30D1-78AC-4289-996C-CF07D28AE941}">
      <dsp:nvSpPr>
        <dsp:cNvPr id="0" name=""/>
        <dsp:cNvSpPr/>
      </dsp:nvSpPr>
      <dsp:spPr>
        <a:xfrm>
          <a:off x="4551662" y="413831"/>
          <a:ext cx="1990125" cy="1990125"/>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ACD360-5289-487B-8918-55A0E38F1A17}">
      <dsp:nvSpPr>
        <dsp:cNvPr id="0" name=""/>
        <dsp:cNvSpPr/>
      </dsp:nvSpPr>
      <dsp:spPr>
        <a:xfrm>
          <a:off x="4975787" y="837956"/>
          <a:ext cx="1141875" cy="11418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AE7C877-1BBC-41D0-AD89-316853364268}">
      <dsp:nvSpPr>
        <dsp:cNvPr id="0" name=""/>
        <dsp:cNvSpPr/>
      </dsp:nvSpPr>
      <dsp:spPr>
        <a:xfrm>
          <a:off x="3915475" y="3023832"/>
          <a:ext cx="32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90000"/>
            </a:lnSpc>
            <a:spcBef>
              <a:spcPct val="0"/>
            </a:spcBef>
            <a:spcAft>
              <a:spcPct val="35000"/>
            </a:spcAft>
            <a:buNone/>
            <a:defRPr cap="all"/>
          </a:pPr>
          <a:r>
            <a:rPr lang="en-US" sz="4000" kern="1200"/>
            <a:t>Surveys </a:t>
          </a:r>
        </a:p>
      </dsp:txBody>
      <dsp:txXfrm>
        <a:off x="3915475" y="3023832"/>
        <a:ext cx="3262500" cy="720000"/>
      </dsp:txXfrm>
    </dsp:sp>
    <dsp:sp modelId="{51C4E4F9-9504-4A8C-A5C8-69FE49087AD1}">
      <dsp:nvSpPr>
        <dsp:cNvPr id="0" name=""/>
        <dsp:cNvSpPr/>
      </dsp:nvSpPr>
      <dsp:spPr>
        <a:xfrm>
          <a:off x="8385100" y="413831"/>
          <a:ext cx="1990125" cy="1990125"/>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22599B-21DB-4758-AEDE-39BA934AC865}">
      <dsp:nvSpPr>
        <dsp:cNvPr id="0" name=""/>
        <dsp:cNvSpPr/>
      </dsp:nvSpPr>
      <dsp:spPr>
        <a:xfrm>
          <a:off x="8798708" y="869484"/>
          <a:ext cx="1141875" cy="11418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205A0F-775F-4513-B577-031193818702}">
      <dsp:nvSpPr>
        <dsp:cNvPr id="0" name=""/>
        <dsp:cNvSpPr/>
      </dsp:nvSpPr>
      <dsp:spPr>
        <a:xfrm>
          <a:off x="7748912" y="3023832"/>
          <a:ext cx="32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90000"/>
            </a:lnSpc>
            <a:spcBef>
              <a:spcPct val="0"/>
            </a:spcBef>
            <a:spcAft>
              <a:spcPct val="35000"/>
            </a:spcAft>
            <a:buNone/>
            <a:defRPr cap="all"/>
          </a:pPr>
          <a:r>
            <a:rPr lang="en-US" sz="4000" kern="1200" dirty="0"/>
            <a:t>Pilot</a:t>
          </a:r>
        </a:p>
      </dsp:txBody>
      <dsp:txXfrm>
        <a:off x="7748912" y="3023832"/>
        <a:ext cx="326250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9.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49EDAFB5-BB5E-4F8C-A328-BDEEDABB1308}" type="datetimeFigureOut">
              <a:rPr lang="en-US" smtClean="0"/>
              <a:t>10/26/2021</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2EE6BFC9-135E-4B32-B382-F796D8793FD2}" type="slidenum">
              <a:rPr lang="en-US" smtClean="0"/>
              <a:t>‹#›</a:t>
            </a:fld>
            <a:endParaRPr lang="en-US"/>
          </a:p>
        </p:txBody>
      </p:sp>
    </p:spTree>
    <p:extLst>
      <p:ext uri="{BB962C8B-B14F-4D97-AF65-F5344CB8AC3E}">
        <p14:creationId xmlns:p14="http://schemas.microsoft.com/office/powerpoint/2010/main" val="66780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66A83-D61E-F844-B98A-79E2EEE60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166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A6433F-7AB6-4BC6-B444-B284FEE51B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4064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solidFill>
                <a:srgbClr val="080808"/>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A6433F-7AB6-4BC6-B444-B284FEE51B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3901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257365-0BF0-4DBB-BF6E-21CBAB4A5B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8331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257365-0BF0-4DBB-BF6E-21CBAB4A5B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914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solidFill>
                <a:srgbClr val="080808"/>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A6433F-7AB6-4BC6-B444-B284FEE51B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36349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257365-0BF0-4DBB-BF6E-21CBAB4A5B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838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solidFill>
                <a:srgbClr val="080808"/>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A6433F-7AB6-4BC6-B444-B284FEE51B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721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257365-0BF0-4DBB-BF6E-21CBAB4A5B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3021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C257365-0BF0-4DBB-BF6E-21CBAB4A5B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3839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latin typeface="+mn-lt"/>
              </a:rPr>
              <a:t>How do we determine what validity</a:t>
            </a:r>
            <a:r>
              <a:rPr lang="en-US" sz="900" baseline="0" dirty="0">
                <a:latin typeface="+mn-lt"/>
              </a:rPr>
              <a:t> and efficacy research is needed and how do we </a:t>
            </a:r>
            <a:r>
              <a:rPr lang="en-US" sz="900" dirty="0">
                <a:latin typeface="+mn-lt"/>
              </a:rPr>
              <a:t>prioritize</a:t>
            </a:r>
            <a:r>
              <a:rPr lang="en-US" sz="900" baseline="0" dirty="0">
                <a:latin typeface="+mn-lt"/>
              </a:rPr>
              <a:t> which validity and efficacy studies we conduct. </a:t>
            </a:r>
          </a:p>
          <a:p>
            <a:endParaRPr lang="en-US" sz="900" baseline="0" dirty="0">
              <a:latin typeface="+mn-lt"/>
            </a:endParaRPr>
          </a:p>
          <a:p>
            <a:pPr marL="228600" indent="-228600">
              <a:buAutoNum type="arabicPeriod"/>
            </a:pPr>
            <a:r>
              <a:rPr lang="en-US" sz="900" baseline="0" dirty="0">
                <a:latin typeface="+mn-lt"/>
              </a:rPr>
              <a:t>For each existing and new ACT product, we create a theory of action (TOA) for the product</a:t>
            </a:r>
          </a:p>
          <a:p>
            <a:pPr marL="228600" indent="-228600">
              <a:buAutoNum type="arabicPeriod"/>
            </a:pPr>
            <a:r>
              <a:rPr lang="en-US" sz="900" baseline="0" dirty="0">
                <a:latin typeface="+mn-lt"/>
              </a:rPr>
              <a:t>Based on the TOA, we document the validity and efficacy claims we are making for our product as well as what evidence we have to support each claim</a:t>
            </a:r>
          </a:p>
          <a:p>
            <a:pPr marL="228600" indent="-228600">
              <a:buAutoNum type="arabicPeriod"/>
            </a:pPr>
            <a:r>
              <a:rPr lang="en-US" sz="900" baseline="0" dirty="0">
                <a:latin typeface="+mn-lt"/>
              </a:rPr>
              <a:t>Gaps in evidence are identified (i.e., we want to make a claim that test prep improves ACT performance but we don’t have empirical evidence showing the relationship between AOP usage and ACT performance; only theoretical evidence)</a:t>
            </a:r>
          </a:p>
          <a:p>
            <a:pPr marL="228600" indent="-228600">
              <a:buAutoNum type="arabicPeriod"/>
            </a:pPr>
            <a:r>
              <a:rPr lang="en-US" sz="900" baseline="0" dirty="0">
                <a:latin typeface="+mn-lt"/>
              </a:rPr>
              <a:t>This gap analysis informs the research agenda setting process and prioritization.  Claims that are most central to an ACT product but lack evidence drive the research agenda setting process.</a:t>
            </a:r>
          </a:p>
          <a:p>
            <a:pPr marL="228600" indent="-228600">
              <a:buAutoNum type="arabicPeriod"/>
            </a:pPr>
            <a:r>
              <a:rPr lang="en-US" sz="900" baseline="0" dirty="0">
                <a:latin typeface="+mn-lt"/>
              </a:rPr>
              <a:t>Research studies are designed and executed to address identified gaps and priorities. Findings are published.  Based on the findings, the TOA may be revised</a:t>
            </a:r>
            <a:r>
              <a:rPr lang="en-US" sz="1050" baseline="0" dirty="0">
                <a:latin typeface="+mn-lt"/>
              </a:rPr>
              <a: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A6433F-7AB6-4BC6-B444-B284FEE51B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4962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66A83-D61E-F844-B98A-79E2EEE60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53338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DFE3F-0F75-4C0B-9976-3AEB8C2C1C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82749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DFE3F-0F75-4C0B-9976-3AEB8C2C1C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474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DFE3F-0F75-4C0B-9976-3AEB8C2C1C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7947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DFE3F-0F75-4C0B-9976-3AEB8C2C1C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3130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DFE3F-0F75-4C0B-9976-3AEB8C2C1C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63280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0E50A8-4D7A-EC49-9720-FF2F8EA719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27578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DFE3F-0F75-4C0B-9976-3AEB8C2C1C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90479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DFE3F-0F75-4C0B-9976-3AEB8C2C1C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7122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0E50A8-4D7A-EC49-9720-FF2F8EA719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16667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0E50A8-4D7A-EC49-9720-FF2F8EA719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784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66A83-D61E-F844-B98A-79E2EEE60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462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DFE3F-0F75-4C0B-9976-3AEB8C2C1C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33043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421BF-A675-F64F-84A3-066AF29A29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10956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what do we have to say about IT Certification in this year’s report? A lot. But after months of analysis, we are comfortable boiling down the results into four key findings: first, we see a growing demand for IT certification; second, we better understand candidate’s primary motivations for pursuing IT certification; third, we have expanded insight into the return on investment for IT certification to both employees and employers; and fourth, we better understand the lifelong credentialing journey of candidates who pursue IT certification.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421BF-A675-F64F-84A3-066AF29A29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31108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based on survey responses, the top motivation for candidates seeking IT certification is to obtain skills, knowledge and competence. [click] In fact, while an astonishing 44% of respondents cited upskilling as their most important reason for seeking IT certification, 73% of respondents cited it as at least one of their motivating factors. That is so pure to me. The thirst for learning and self-improvement is an endearing and noble pursuit. I really appreciated this response from one of CompTIA’s candidates: “Increased knowledge is the most important to me, because I want to know this stuff, not just have a pretty piece of paper hanging on my wall.”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421BF-A675-F64F-84A3-066AF29A29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71447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motivation ranked as second most important was to obtain advancement or a promotion. 56% of all respondents cited this as a motivation for pursuing certification, with 22% reporting it as the most important. Most of these candidates ended up realizing their goal to obtain advancement or promotion as a result of their certification, which I will share more about momentarily. This had to be especially meaningful to employees who needed that boost during the pandemic. As one respondent from Australia reported: “I have been chasing a promotion for quite some time. I decided to better myself and attain my [Facebook] Blueprint certification and I believe this was part of the reason that I was promoted during a hard time for any business during COVID.”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421BF-A675-F64F-84A3-066AF29A29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7529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the third most important motivation employees had for seeking certification was to enhance their professional profile or resume. Here again, 56% reported this as one factor in their pursuit of IT certification, and 14% identified it as their primary reason.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Whether seeking to upskill, get a new job, or boost their resume, our data shows that candidates seeking IT certification had clear objectives in mind as they learned, developed, and ultimately certified their new or refreshed skills.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421BF-A675-F64F-84A3-066AF29A29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93411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we know that most of these candidates obtained the goal they were pursuing through certification. At the time of the survey, 7 in 10 respondents reported having met their goals for certification and 26% still anticipated achieving those goals but hadn’t yet at the time they were surveyed. [click] Despite hiring freezes, staff reductions, and other job-related impacts companies and employees experienced due to the pandemic, 36% of candidates had already obtained a new job due to their certification and 21% were promoted in their current job.</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28% reported getting a raise. Now this rate is down 7% from last year—based on other industry reports along with feedback to our survey we suspect this is more a result of tighter expense controls instituted by companies during the pandemic than a reflection of waning value in the certifications earned. Of those who saw a pay increase, 55% saw that increase within 3 months of earning their credential, with 77% of employees seeing that increase within 6 months. And, in some great cosmic balancing act, though the rate of candidates obtaining raises was down from last year, the value of the raises earned was up. 50% of these candidates saw a pay increase between 6 &amp; 20% - which is much higher than the average 2020 salary increase of 2.5%.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421BF-A675-F64F-84A3-066AF29A29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01012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It’s tempting to see these material, financial benefits of IT certification to candidates and extol the ROI based on those figures alone. But candidates reported other intrinsic benefits to certification that are significantly impactful on their own.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Whether it is an increased confidence if your abilities and skills, a broadening of horizons and interest in pursuing new opportunities, or increased job satisfaction and autonomy, IT certification dramatically improves many facets of an employees’ </a:t>
            </a:r>
            <a:r>
              <a:rPr lang="en-US" sz="1200" kern="1200" dirty="0" err="1">
                <a:solidFill>
                  <a:schemeClr val="tx1"/>
                </a:solidFill>
                <a:effectLst/>
                <a:latin typeface="+mn-lt"/>
                <a:ea typeface="+mn-ea"/>
                <a:cs typeface="+mn-cs"/>
              </a:rPr>
              <a:t>worklife</a:t>
            </a:r>
            <a:r>
              <a:rPr lang="en-US" sz="1200" kern="1200" dirty="0">
                <a:solidFill>
                  <a:schemeClr val="tx1"/>
                </a:solidFill>
                <a:effectLst/>
                <a:latin typeface="+mn-lt"/>
                <a:ea typeface="+mn-ea"/>
                <a:cs typeface="+mn-cs"/>
              </a:rPr>
              <a:t>. These are the less tangible, but no less critical benefits that can mitigate real issues like burnout, overly high turnover, and employees feeling stuck or trapped in a job.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421BF-A675-F64F-84A3-066AF29A29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51250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Survey respondents who were also hiring managers reported equally impactful intrinsic benefits to companies and employers. They cited IT certification as contributing to improvements in employees quality of work, increases in innovation and problem solving, and greater efficiency and productivity levels among certified employees. Increased mentoring also ranked high among benefits of certified employees.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Considering these and other factors in a separate independent study, Global Knowledge’s 2020 IT Skills and Salary Report estimates that the ROI per credentialed employee to be </a:t>
            </a:r>
            <a:r>
              <a:rPr lang="en-US" sz="1200" i="1" kern="1200" dirty="0">
                <a:solidFill>
                  <a:schemeClr val="tx1"/>
                </a:solidFill>
                <a:effectLst/>
                <a:latin typeface="+mn-lt"/>
                <a:ea typeface="+mn-ea"/>
                <a:cs typeface="+mn-cs"/>
              </a:rPr>
              <a:t>ten thousand dollars</a:t>
            </a:r>
            <a:r>
              <a:rPr lang="en-US" sz="1200" kern="1200" dirty="0">
                <a:solidFill>
                  <a:schemeClr val="tx1"/>
                </a:solidFill>
                <a:effectLst/>
                <a:latin typeface="+mn-lt"/>
                <a:ea typeface="+mn-ea"/>
                <a:cs typeface="+mn-cs"/>
              </a:rPr>
              <a:t> in added value. That figure alone is a mic-drop moment for why companies should prioritize IT certification in their training and hiring activities.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421BF-A675-F64F-84A3-066AF29A29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24013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Critically, our Employer Value of Certification research largely confirmed the insights we learned from the hiring managers that responded in our Candidate Value of Certification survey. Our research with employers, however, provided additional context for the results we previously obtained. For instance, we were able to better understand just how embedded IT certification is within companies and in the hearts and minds of employees. [click] When we asked managers whether they had managed employees with IT certifications in the last 12-months, 97% reported that they had. That is an astonishing percentage that demonstrates not only the prevalence of IT certifications in the workforce, but managers’ awareness of certification among their employees.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[click] And no wonder they are aware of it. In interviews and survey responses, IT managers affirmed that their certified employees were more aware of the latest technologies—including how they are used and the skills needed to implement and maintain them—and they saw this as a crucial advantage to their business, uniquely provided them through their IT certified employees.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[click] Additionally, employers observed that IT certified employees appeared better connected with other professionals and resources in their industry. These connections can provide these businesses with a richer flow of ideas, talent, and skill—all critical to maintaining a competitive edge in their markets.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Here are a few more juicy tidbits from our research with managers and employers.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421BF-A675-F64F-84A3-066AF29A29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427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97090B-64D1-F743-A578-004503038B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69296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First, we do see a majority of employers prioritizing upskilling, training, and development initiatives among their employees. 63% of companies surveyed cover all costs of training and credentialing for their IT employees. This is such an incredible benefit to employees, and, as we’ve shared already, a benefit that returns back to the company in significant ways. As a personal aside, I hope this number is 100% someday soon.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421BF-A675-F64F-84A3-066AF29A29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40025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Second, IT certifications play an important role as employers find and hire the best talent. 60% of the IT managers managers we surveyed stated that job applications with IT certifications listed were significantly more likely to be reviewed. In competitive job markets, like we often see in the IT segment, job candidate’s need to maximize any advantage to even get an interview. With the numbers we’ve reviewed here today, it’s my opinion that we are fast approaching the point where IT certifications are simply table stakes for job applicants in the IT segment.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421BF-A675-F64F-84A3-066AF29A29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4705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Finally, IT managers report that their IT certified employees noticeably outperform their non-credentialed peers, helping them to assess a measurable return on employer investment. These managers cited especially that IT certified employees generally produce higher quality work.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 are even more insights like these in our Employer Value of Certification report—insights that only further demonstrate just how valuable IT certifications are to businesses and IT groups.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Look for the complete Employer Value of Certification report from Pearson VUE very soon.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421BF-A675-F64F-84A3-066AF29A29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04161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fact, the IT certification market was </a:t>
            </a:r>
            <a:r>
              <a:rPr lang="en-US" sz="1200" i="1" u="sng" kern="1200" dirty="0">
                <a:solidFill>
                  <a:schemeClr val="tx1"/>
                </a:solidFill>
                <a:effectLst/>
                <a:latin typeface="+mn-lt"/>
                <a:ea typeface="+mn-ea"/>
                <a:cs typeface="+mn-cs"/>
              </a:rPr>
              <a:t>stronger</a:t>
            </a:r>
            <a:r>
              <a:rPr lang="en-US" sz="1200" kern="1200" dirty="0">
                <a:solidFill>
                  <a:schemeClr val="tx1"/>
                </a:solidFill>
                <a:effectLst/>
                <a:latin typeface="+mn-lt"/>
                <a:ea typeface="+mn-ea"/>
                <a:cs typeface="+mn-cs"/>
              </a:rPr>
              <a:t> than ever last year. Exam deliveries in 2020 were up 16% over the previous year—and that is even with testing grinding nearly to a halt in March 2020 and building up through June as IT certification sponsors embraced or expanded their online proctoring offerings.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And while IT certification volumes have enjoyed consistent year-over-year growth for the past decade, this level of growth during one of the most costly, disruptive, and tragic pandemics in recent history is astonishing.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[click] Candidate responses to our survey give us confidence that this growth is not slowing down any time soon, either. 86% of respondents indicated that they were likely to pursue additional training and certification in the next year. This is a significant percentage that indicates confidence in continued growth in IT certifications. The rapid pace of change in technologies has largely driven this growth over time. The pandemic accelerated this for many companies by forcing a comprehensive shift in the ways that companies use technology to power their customer solutions and internal management. It prompted many companies to adopt the latest cloud, cybersecurity, and software development technologies faster than they had planned pre-pandemic. Consequently, employees had to just as quickly learn and develop the commensurate skills to keep pace with the changes. And all signs point to this being the beginning of a trend rather than a one-time catch up.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421BF-A675-F64F-84A3-066AF29A29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59221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Respondents have given us insight into the changing landscape of priority skills in IT that they are pursuing now and have plans to pursue in the very near future. With many companies now supporting distributed workforces, and more customers expecting to consume services in ways and places convenient to them, it shouldn’t be too surprising to see Cloud Computing make huge gains in 2020/2021 over 2019. And even less surprising to see its continued growth forecasted in 2021 and 2022. The same can be said for Networking and Wireless, Virtualization, Cybersecurity and Security skills with forecasted growth rates of 60%, 324%, 405%, and 366%, respectively. IT employers and employees have adapted and continue to adapt to the rapidly changing technology landscape and market demands which shows no sign of stopping soon.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421BF-A675-F64F-84A3-066AF29A29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87036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employees and employers consider the material and intrinsic benefits from IT certification, it is little wonder that we see employees making IT credentialing a lifelong pursuit. [click] 72% of respondents to our 2021 survey already held multiple professional certifications. [click] We see most candidates coming from industry, particularly within the first two years of working in a new career.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These candidates are pursuing certifications across a range of titles and programs. In fact, 97% of the respondents who reported holding multiple certifications held those certifications in several programs or solutions—with some reporting being certified in as many as 10 separate programs. This suggests an orientation towards a general competency in a broad-range of skills verses deep expertise in a narrow-range of skills, at least at the outset of ones career. This makes sense, too, as you see the peak certification activity happening just before or just as one begins their career journey and then narrowing as their career progresses.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421BF-A675-F64F-84A3-066AF29A29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16388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Despite a narrowing focus in skills as an individual progresses in their career, the data shows that they continue to remain engaged in certification throughout. In fact, the average number of certifications held per candidate by career level demonstrates a consistent and stable growth in the number of certifications held as one advances through one’s career. If certifications were only “for the young” then we would expect this line to level out after the 2-8 years category. But the growth shows that certification is as relevant to the entry-level worker as the senior executive.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421BF-A675-F64F-84A3-066AF29A29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90675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Yet, despite the growth in total certifications throughout ones’ career, we don’t see that same correlation to a candidate’s level of formal education. If anything, these results suggest a reverse correlative to formal education, with the highest rates of certifications per candidate associated with those who completed a high school or secondary school diploma or those with an associates degree (or functional equivalent). Nevertheless, the variation between the number of certs per candidate held at each level of formal education is not significant enough to indicate an educational bias one way or the other. Instead, we see certification as the great democratizer—that regardless of formal educational background, certification remains important to ones’ career development. This is ennobling and provocative—particularly in an era of increasing costs of higher education and an ever-widening skills gap being reported (and dreaded) by employers. Certification may play a crucial role in responding to these market factors.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Speaking of employers, our Value of Certification survey has traditionally focused almost exclusively on the value of certification to the candidate. In our 2021 survey, and to lesser degrees in the past, we attempted to get additional feedback from candidates who were also hiring managers or employers. Although this additional feedback proved valuable, we wanted to formally round-out our understanding of the value of certification to employers.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421BF-A675-F64F-84A3-066AF29A29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42878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 that, I will open up our remaining time to take any questions you might have.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421BF-A675-F64F-84A3-066AF29A29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13025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E6BFC9-135E-4B32-B382-F796D8793FD2}" type="slidenum">
              <a:rPr lang="en-US" smtClean="0"/>
              <a:t>72</a:t>
            </a:fld>
            <a:endParaRPr lang="en-US"/>
          </a:p>
        </p:txBody>
      </p:sp>
    </p:spTree>
    <p:extLst>
      <p:ext uri="{BB962C8B-B14F-4D97-AF65-F5344CB8AC3E}">
        <p14:creationId xmlns:p14="http://schemas.microsoft.com/office/powerpoint/2010/main" val="1337889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b75b33a818_1_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 name="Google Shape;60;gb75b33a818_1_4:notes"/>
          <p:cNvSpPr txBox="1">
            <a:spLocks noGrp="1"/>
          </p:cNvSpPr>
          <p:nvPr>
            <p:ph type="body" idx="1"/>
          </p:nvPr>
        </p:nvSpPr>
        <p:spPr>
          <a:xfrm>
            <a:off x="701355" y="4416500"/>
            <a:ext cx="5607600" cy="4183200"/>
          </a:xfrm>
          <a:prstGeom prst="rect">
            <a:avLst/>
          </a:prstGeom>
          <a:noFill/>
          <a:ln>
            <a:noFill/>
          </a:ln>
        </p:spPr>
        <p:txBody>
          <a:bodyPr spcFirstLastPara="1" wrap="square" lIns="90675" tIns="45325" rIns="90675" bIns="45325" anchor="t" anchorCtr="0">
            <a:noAutofit/>
          </a:bodyPr>
          <a:lstStyle/>
          <a:p>
            <a:pPr marL="171450" lvl="0" indent="-171450" algn="l" rtl="0">
              <a:lnSpc>
                <a:spcPct val="100000"/>
              </a:lnSpc>
              <a:spcBef>
                <a:spcPts val="0"/>
              </a:spcBef>
              <a:spcAft>
                <a:spcPts val="0"/>
              </a:spcAft>
              <a:buSzPts val="1400"/>
              <a:buFont typeface="Arial" panose="020B0604020202020204" pitchFamily="34" charset="0"/>
              <a:buChar char="•"/>
            </a:pPr>
            <a:r>
              <a:rPr lang="en-US" dirty="0"/>
              <a:t>Use this page to introduce yourself and any other </a:t>
            </a:r>
            <a:r>
              <a:rPr lang="en-US" dirty="0" err="1"/>
              <a:t>Examity</a:t>
            </a:r>
            <a:r>
              <a:rPr lang="en-US" dirty="0"/>
              <a:t> staff who are on the call</a:t>
            </a:r>
            <a:endParaRPr dirty="0"/>
          </a:p>
        </p:txBody>
      </p:sp>
      <p:sp>
        <p:nvSpPr>
          <p:cNvPr id="61" name="Google Shape;61;gb75b33a818_1_4:notes"/>
          <p:cNvSpPr txBox="1">
            <a:spLocks noGrp="1"/>
          </p:cNvSpPr>
          <p:nvPr>
            <p:ph type="sldNum" idx="12"/>
          </p:nvPr>
        </p:nvSpPr>
        <p:spPr>
          <a:xfrm>
            <a:off x="3970673" y="8829847"/>
            <a:ext cx="3038100" cy="465000"/>
          </a:xfrm>
          <a:prstGeom prst="rect">
            <a:avLst/>
          </a:prstGeom>
          <a:noFill/>
          <a:ln>
            <a:noFill/>
          </a:ln>
        </p:spPr>
        <p:txBody>
          <a:bodyPr spcFirstLastPara="1" wrap="square" lIns="90675" tIns="45325" rIns="90675" bIns="45325"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12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Just do a quick 30 second-1 minute elevator pitch as to who </a:t>
            </a:r>
            <a:r>
              <a:rPr lang="en-US" dirty="0" err="1"/>
              <a:t>Examity</a:t>
            </a:r>
            <a:r>
              <a:rPr lang="en-US" dirty="0"/>
              <a:t> is and how we’re participating in the marketplace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BF74DD-27AE-4600-9CBA-BF630004AD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677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Test anytime, anywhere: Flexibility is the key to success. Our Solution is available 24/7/365, so your candidates can complete their exam when and where it is most convenient.</a:t>
            </a:r>
          </a:p>
          <a:p>
            <a:pPr marL="171450" indent="-171450">
              <a:buFont typeface="Arial" panose="020B0604020202020204" pitchFamily="34" charset="0"/>
              <a:buChar char="•"/>
            </a:pPr>
            <a:r>
              <a:rPr lang="en-US" dirty="0"/>
              <a:t>Increase your candidate pool: more choices means more opportunity to find the best employees. Increase the amount of available talent by testing candidates online.</a:t>
            </a:r>
          </a:p>
          <a:p>
            <a:pPr marL="171450" indent="-171450">
              <a:buFont typeface="Arial" panose="020B0604020202020204" pitchFamily="34" charset="0"/>
              <a:buChar char="•"/>
            </a:pPr>
            <a:r>
              <a:rPr lang="en-US" dirty="0"/>
              <a:t>Reduce hiring cycle time: Time is crucial when securing top talent. Attract and hire faster by removing the barrier of in-person testing.</a:t>
            </a:r>
          </a:p>
          <a:p>
            <a:pPr marL="171450" indent="-171450">
              <a:buFont typeface="Arial" panose="020B0604020202020204" pitchFamily="34" charset="0"/>
              <a:buChar char="•"/>
            </a:pPr>
            <a:r>
              <a:rPr lang="en-US" dirty="0"/>
              <a:t>Advance top talent: keep your employees happy by helping them advance faster. Online testing can help you retain your most valuable talent.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BF74DD-27AE-4600-9CBA-BF630004AD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564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97090B-64D1-F743-A578-004503038B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5442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A6433F-7AB6-4BC6-B444-B284FEE51B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9158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7.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hyperlink" Target="https://www.linkedin.com/company/psi-services-llc/" TargetMode="External"/><Relationship Id="rId2" Type="http://schemas.openxmlformats.org/officeDocument/2006/relationships/hyperlink" Target="https://twitter.com/PSIServicesLLC" TargetMode="External"/><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6.xml"/><Relationship Id="rId4" Type="http://schemas.openxmlformats.org/officeDocument/2006/relationships/image" Target="../media/image16.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6.xml"/><Relationship Id="rId4" Type="http://schemas.openxmlformats.org/officeDocument/2006/relationships/image" Target="../media/image1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C501E-F91D-4088-BC46-DC13C1CD93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8ADAE5-EE23-418F-BF06-161FC83D41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DD65B9-5D40-4B4B-A3D6-A9A2F0513DF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72A9BD1-F112-4C21-90BF-21AC45C40ED5}"/>
              </a:ext>
            </a:extLst>
          </p:cNvPr>
          <p:cNvSpPr>
            <a:spLocks noGrp="1"/>
          </p:cNvSpPr>
          <p:nvPr>
            <p:ph type="ftr" sz="quarter" idx="11"/>
          </p:nvPr>
        </p:nvSpPr>
        <p:spPr/>
        <p:txBody>
          <a:bodyPr/>
          <a:lstStyle/>
          <a:p>
            <a:r>
              <a:rPr lang="en-US"/>
              <a:t>Slide</a:t>
            </a:r>
          </a:p>
        </p:txBody>
      </p:sp>
      <p:sp>
        <p:nvSpPr>
          <p:cNvPr id="6" name="Slide Number Placeholder 5">
            <a:extLst>
              <a:ext uri="{FF2B5EF4-FFF2-40B4-BE49-F238E27FC236}">
                <a16:creationId xmlns:a16="http://schemas.microsoft.com/office/drawing/2014/main" id="{B59A63DD-3FC7-4651-9791-F5766D098994}"/>
              </a:ext>
            </a:extLst>
          </p:cNvPr>
          <p:cNvSpPr>
            <a:spLocks noGrp="1"/>
          </p:cNvSpPr>
          <p:nvPr>
            <p:ph type="sldNum" sz="quarter" idx="12"/>
          </p:nvPr>
        </p:nvSpPr>
        <p:spPr/>
        <p:txBody>
          <a:bodyPr/>
          <a:lstStyle/>
          <a:p>
            <a:fld id="{E8997843-FE27-4B68-83FF-58EE63844844}" type="slidenum">
              <a:rPr lang="en-US" smtClean="0"/>
              <a:t>‹#›</a:t>
            </a:fld>
            <a:endParaRPr lang="en-US"/>
          </a:p>
        </p:txBody>
      </p:sp>
    </p:spTree>
    <p:extLst>
      <p:ext uri="{BB962C8B-B14F-4D97-AF65-F5344CB8AC3E}">
        <p14:creationId xmlns:p14="http://schemas.microsoft.com/office/powerpoint/2010/main" val="1218235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79422-29E9-484E-9C4B-4DC59E1A21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1DD4D6-5F66-4824-B580-D5029CA3538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FC65E8-321B-410E-973F-79E53C6B8DB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BDFE68C-F7D8-4F3F-B19B-6B06C7A4DDBD}"/>
              </a:ext>
            </a:extLst>
          </p:cNvPr>
          <p:cNvSpPr>
            <a:spLocks noGrp="1"/>
          </p:cNvSpPr>
          <p:nvPr>
            <p:ph type="ftr" sz="quarter" idx="11"/>
          </p:nvPr>
        </p:nvSpPr>
        <p:spPr/>
        <p:txBody>
          <a:bodyPr/>
          <a:lstStyle/>
          <a:p>
            <a:r>
              <a:rPr lang="en-US"/>
              <a:t>Slide</a:t>
            </a:r>
          </a:p>
        </p:txBody>
      </p:sp>
      <p:sp>
        <p:nvSpPr>
          <p:cNvPr id="6" name="Slide Number Placeholder 5">
            <a:extLst>
              <a:ext uri="{FF2B5EF4-FFF2-40B4-BE49-F238E27FC236}">
                <a16:creationId xmlns:a16="http://schemas.microsoft.com/office/drawing/2014/main" id="{A126D203-28A0-4D83-ACAF-29A2710B0AF2}"/>
              </a:ext>
            </a:extLst>
          </p:cNvPr>
          <p:cNvSpPr>
            <a:spLocks noGrp="1"/>
          </p:cNvSpPr>
          <p:nvPr>
            <p:ph type="sldNum" sz="quarter" idx="12"/>
          </p:nvPr>
        </p:nvSpPr>
        <p:spPr/>
        <p:txBody>
          <a:bodyPr/>
          <a:lstStyle/>
          <a:p>
            <a:fld id="{E8997843-FE27-4B68-83FF-58EE63844844}" type="slidenum">
              <a:rPr lang="en-US" smtClean="0"/>
              <a:t>‹#›</a:t>
            </a:fld>
            <a:endParaRPr lang="en-US"/>
          </a:p>
        </p:txBody>
      </p:sp>
    </p:spTree>
    <p:extLst>
      <p:ext uri="{BB962C8B-B14F-4D97-AF65-F5344CB8AC3E}">
        <p14:creationId xmlns:p14="http://schemas.microsoft.com/office/powerpoint/2010/main" val="149531257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Left (Emerald)">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8AD4F73F-1113-4CAF-905D-D2B0C025C709}"/>
              </a:ext>
            </a:extLst>
          </p:cNvPr>
          <p:cNvSpPr>
            <a:spLocks noGrp="1"/>
          </p:cNvSpPr>
          <p:nvPr>
            <p:ph type="body" sz="quarter" idx="10" hasCustomPrompt="1"/>
          </p:nvPr>
        </p:nvSpPr>
        <p:spPr>
          <a:xfrm>
            <a:off x="2501984" y="1317574"/>
            <a:ext cx="9170727" cy="4000447"/>
          </a:xfrm>
          <a:prstGeom prst="rect">
            <a:avLst/>
          </a:prstGeom>
        </p:spPr>
        <p:txBody>
          <a:bodyPr lIns="0" tIns="0" rIns="0" bIns="0"/>
          <a:lstStyle>
            <a:lvl1pPr>
              <a:lnSpc>
                <a:spcPct val="120000"/>
              </a:lnSpc>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6" name="Text Placeholder 15">
            <a:extLst>
              <a:ext uri="{FF2B5EF4-FFF2-40B4-BE49-F238E27FC236}">
                <a16:creationId xmlns:a16="http://schemas.microsoft.com/office/drawing/2014/main" id="{19B20396-EB4C-42FA-815D-8A3499505942}"/>
              </a:ext>
            </a:extLst>
          </p:cNvPr>
          <p:cNvSpPr>
            <a:spLocks noGrp="1"/>
          </p:cNvSpPr>
          <p:nvPr>
            <p:ph type="body" sz="quarter" idx="11" hasCustomPrompt="1"/>
          </p:nvPr>
        </p:nvSpPr>
        <p:spPr>
          <a:xfrm>
            <a:off x="2501692" y="343574"/>
            <a:ext cx="9170727" cy="677862"/>
          </a:xfrm>
          <a:prstGeom prst="rect">
            <a:avLst/>
          </a:prstGeom>
        </p:spPr>
        <p:txBody>
          <a:bodyPr lIns="0" tIns="0" rIns="0" bIns="0"/>
          <a:lstStyle>
            <a:lvl1pPr algn="l">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17" name="Graphic 5">
            <a:extLst>
              <a:ext uri="{FF2B5EF4-FFF2-40B4-BE49-F238E27FC236}">
                <a16:creationId xmlns:a16="http://schemas.microsoft.com/office/drawing/2014/main" id="{FFA8E1C3-2566-46A9-8F57-761C5337EA0A}"/>
              </a:ext>
            </a:extLst>
          </p:cNvPr>
          <p:cNvSpPr/>
          <p:nvPr userDrawn="1"/>
        </p:nvSpPr>
        <p:spPr>
          <a:xfrm>
            <a:off x="-17763" y="-7825"/>
            <a:ext cx="1869624" cy="6698456"/>
          </a:xfrm>
          <a:custGeom>
            <a:avLst/>
            <a:gdLst>
              <a:gd name="connsiteX0" fmla="*/ 9324 w 1877232"/>
              <a:gd name="connsiteY0" fmla="*/ 9324 h 6725710"/>
              <a:gd name="connsiteX1" fmla="*/ 1877854 w 1877232"/>
              <a:gd name="connsiteY1" fmla="*/ 9324 h 6725710"/>
              <a:gd name="connsiteX2" fmla="*/ 710489 w 1877232"/>
              <a:gd name="connsiteY2" fmla="*/ 6726333 h 6725710"/>
              <a:gd name="connsiteX3" fmla="*/ 9324 w 1877232"/>
              <a:gd name="connsiteY3" fmla="*/ 6726333 h 6725710"/>
              <a:gd name="connsiteX4" fmla="*/ 9324 w 1877232"/>
              <a:gd name="connsiteY4" fmla="*/ 9324 h 6725710"/>
              <a:gd name="connsiteX5" fmla="*/ 9324 w 1877232"/>
              <a:gd name="connsiteY5" fmla="*/ 9324 h 67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232" h="6725710">
                <a:moveTo>
                  <a:pt x="9324" y="9324"/>
                </a:moveTo>
                <a:lnTo>
                  <a:pt x="1877854" y="9324"/>
                </a:lnTo>
                <a:lnTo>
                  <a:pt x="710489" y="6726333"/>
                </a:lnTo>
                <a:lnTo>
                  <a:pt x="9324" y="6726333"/>
                </a:lnTo>
                <a:lnTo>
                  <a:pt x="9324" y="9324"/>
                </a:lnTo>
                <a:lnTo>
                  <a:pt x="9324" y="9324"/>
                </a:lnTo>
                <a:close/>
              </a:path>
            </a:pathLst>
          </a:custGeom>
          <a:solidFill>
            <a:schemeClr val="accent3"/>
          </a:solidFill>
          <a:ln w="9525" cap="flat">
            <a:noFill/>
            <a:prstDash val="solid"/>
            <a:miter/>
          </a:ln>
        </p:spPr>
        <p:txBody>
          <a:bodyPr rtlCol="0" anchor="ctr"/>
          <a:lstStyle/>
          <a:p>
            <a:endParaRPr lang="en-GB"/>
          </a:p>
        </p:txBody>
      </p:sp>
      <p:grpSp>
        <p:nvGrpSpPr>
          <p:cNvPr id="13" name="Graphic 11">
            <a:extLst>
              <a:ext uri="{FF2B5EF4-FFF2-40B4-BE49-F238E27FC236}">
                <a16:creationId xmlns:a16="http://schemas.microsoft.com/office/drawing/2014/main" id="{33E761BB-CB3F-1240-9414-279ACB4615E2}"/>
              </a:ext>
            </a:extLst>
          </p:cNvPr>
          <p:cNvGrpSpPr/>
          <p:nvPr userDrawn="1"/>
        </p:nvGrpSpPr>
        <p:grpSpPr>
          <a:xfrm>
            <a:off x="10964388" y="292521"/>
            <a:ext cx="822326" cy="548217"/>
            <a:chOff x="8747759" y="5869443"/>
            <a:chExt cx="1071563" cy="714375"/>
          </a:xfrm>
        </p:grpSpPr>
        <p:sp>
          <p:nvSpPr>
            <p:cNvPr id="14" name="Freeform: Shape 25">
              <a:extLst>
                <a:ext uri="{FF2B5EF4-FFF2-40B4-BE49-F238E27FC236}">
                  <a16:creationId xmlns:a16="http://schemas.microsoft.com/office/drawing/2014/main" id="{B669488F-AA15-D54D-A219-EFAE6C409843}"/>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5" name="Freeform: Shape 26">
              <a:extLst>
                <a:ext uri="{FF2B5EF4-FFF2-40B4-BE49-F238E27FC236}">
                  <a16:creationId xmlns:a16="http://schemas.microsoft.com/office/drawing/2014/main" id="{0CB7FF2E-1269-DC47-B099-E96593457090}"/>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16" name="Freeform: Shape 27">
              <a:extLst>
                <a:ext uri="{FF2B5EF4-FFF2-40B4-BE49-F238E27FC236}">
                  <a16:creationId xmlns:a16="http://schemas.microsoft.com/office/drawing/2014/main" id="{F7E5339A-92AC-3741-9E67-87280C8A5CFA}"/>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6" name="Freeform: Shape 28">
              <a:extLst>
                <a:ext uri="{FF2B5EF4-FFF2-40B4-BE49-F238E27FC236}">
                  <a16:creationId xmlns:a16="http://schemas.microsoft.com/office/drawing/2014/main" id="{AA37E31E-D1F5-3149-8AC1-3AE2FEFD514F}"/>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7" name="Freeform: Shape 29">
              <a:extLst>
                <a:ext uri="{FF2B5EF4-FFF2-40B4-BE49-F238E27FC236}">
                  <a16:creationId xmlns:a16="http://schemas.microsoft.com/office/drawing/2014/main" id="{4378428E-FAED-A645-8162-F85EA0E47C1E}"/>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8" name="Freeform: Shape 30">
              <a:extLst>
                <a:ext uri="{FF2B5EF4-FFF2-40B4-BE49-F238E27FC236}">
                  <a16:creationId xmlns:a16="http://schemas.microsoft.com/office/drawing/2014/main" id="{58A1E9A1-9E9E-184F-B06B-9E60773C0ADB}"/>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9" name="Freeform: Shape 31">
              <a:extLst>
                <a:ext uri="{FF2B5EF4-FFF2-40B4-BE49-F238E27FC236}">
                  <a16:creationId xmlns:a16="http://schemas.microsoft.com/office/drawing/2014/main" id="{603A686D-8762-C147-8923-E864B4651B4E}"/>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269180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Left (Azure White)">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8AD4F73F-1113-4CAF-905D-D2B0C025C709}"/>
              </a:ext>
            </a:extLst>
          </p:cNvPr>
          <p:cNvSpPr>
            <a:spLocks noGrp="1"/>
          </p:cNvSpPr>
          <p:nvPr>
            <p:ph type="body" sz="quarter" idx="10" hasCustomPrompt="1"/>
          </p:nvPr>
        </p:nvSpPr>
        <p:spPr>
          <a:xfrm>
            <a:off x="2501984" y="1317574"/>
            <a:ext cx="9170727" cy="4000447"/>
          </a:xfrm>
          <a:prstGeom prst="rect">
            <a:avLst/>
          </a:prstGeom>
        </p:spPr>
        <p:txBody>
          <a:bodyPr lIns="0" tIns="0" rIns="0" bIns="0"/>
          <a:lstStyle>
            <a:lvl1pPr>
              <a:lnSpc>
                <a:spcPct val="120000"/>
              </a:lnSpc>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6" name="Text Placeholder 15">
            <a:extLst>
              <a:ext uri="{FF2B5EF4-FFF2-40B4-BE49-F238E27FC236}">
                <a16:creationId xmlns:a16="http://schemas.microsoft.com/office/drawing/2014/main" id="{19B20396-EB4C-42FA-815D-8A3499505942}"/>
              </a:ext>
            </a:extLst>
          </p:cNvPr>
          <p:cNvSpPr>
            <a:spLocks noGrp="1"/>
          </p:cNvSpPr>
          <p:nvPr>
            <p:ph type="body" sz="quarter" idx="11" hasCustomPrompt="1"/>
          </p:nvPr>
        </p:nvSpPr>
        <p:spPr>
          <a:xfrm>
            <a:off x="2501692" y="343574"/>
            <a:ext cx="9170727" cy="677862"/>
          </a:xfrm>
          <a:prstGeom prst="rect">
            <a:avLst/>
          </a:prstGeom>
        </p:spPr>
        <p:txBody>
          <a:bodyPr lIns="0" tIns="0" rIns="0" bIns="0"/>
          <a:lstStyle>
            <a:lvl1pPr algn="l">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17" name="Graphic 5">
            <a:extLst>
              <a:ext uri="{FF2B5EF4-FFF2-40B4-BE49-F238E27FC236}">
                <a16:creationId xmlns:a16="http://schemas.microsoft.com/office/drawing/2014/main" id="{FFA8E1C3-2566-46A9-8F57-761C5337EA0A}"/>
              </a:ext>
            </a:extLst>
          </p:cNvPr>
          <p:cNvSpPr/>
          <p:nvPr userDrawn="1"/>
        </p:nvSpPr>
        <p:spPr>
          <a:xfrm>
            <a:off x="-17763" y="-7825"/>
            <a:ext cx="1869624" cy="6698456"/>
          </a:xfrm>
          <a:custGeom>
            <a:avLst/>
            <a:gdLst>
              <a:gd name="connsiteX0" fmla="*/ 9324 w 1877232"/>
              <a:gd name="connsiteY0" fmla="*/ 9324 h 6725710"/>
              <a:gd name="connsiteX1" fmla="*/ 1877854 w 1877232"/>
              <a:gd name="connsiteY1" fmla="*/ 9324 h 6725710"/>
              <a:gd name="connsiteX2" fmla="*/ 710489 w 1877232"/>
              <a:gd name="connsiteY2" fmla="*/ 6726333 h 6725710"/>
              <a:gd name="connsiteX3" fmla="*/ 9324 w 1877232"/>
              <a:gd name="connsiteY3" fmla="*/ 6726333 h 6725710"/>
              <a:gd name="connsiteX4" fmla="*/ 9324 w 1877232"/>
              <a:gd name="connsiteY4" fmla="*/ 9324 h 6725710"/>
              <a:gd name="connsiteX5" fmla="*/ 9324 w 1877232"/>
              <a:gd name="connsiteY5" fmla="*/ 9324 h 67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232" h="6725710">
                <a:moveTo>
                  <a:pt x="9324" y="9324"/>
                </a:moveTo>
                <a:lnTo>
                  <a:pt x="1877854" y="9324"/>
                </a:lnTo>
                <a:lnTo>
                  <a:pt x="710489" y="6726333"/>
                </a:lnTo>
                <a:lnTo>
                  <a:pt x="9324" y="6726333"/>
                </a:lnTo>
                <a:lnTo>
                  <a:pt x="9324" y="9324"/>
                </a:lnTo>
                <a:lnTo>
                  <a:pt x="9324" y="9324"/>
                </a:lnTo>
                <a:close/>
              </a:path>
            </a:pathLst>
          </a:custGeom>
          <a:solidFill>
            <a:schemeClr val="accent5"/>
          </a:solidFill>
          <a:ln w="9525" cap="flat">
            <a:noFill/>
            <a:prstDash val="solid"/>
            <a:miter/>
          </a:ln>
        </p:spPr>
        <p:txBody>
          <a:bodyPr rtlCol="0" anchor="ctr"/>
          <a:lstStyle/>
          <a:p>
            <a:endParaRPr lang="en-GB"/>
          </a:p>
        </p:txBody>
      </p:sp>
      <p:grpSp>
        <p:nvGrpSpPr>
          <p:cNvPr id="13" name="Graphic 11">
            <a:extLst>
              <a:ext uri="{FF2B5EF4-FFF2-40B4-BE49-F238E27FC236}">
                <a16:creationId xmlns:a16="http://schemas.microsoft.com/office/drawing/2014/main" id="{33E761BB-CB3F-1240-9414-279ACB4615E2}"/>
              </a:ext>
            </a:extLst>
          </p:cNvPr>
          <p:cNvGrpSpPr/>
          <p:nvPr userDrawn="1"/>
        </p:nvGrpSpPr>
        <p:grpSpPr>
          <a:xfrm>
            <a:off x="10964388" y="292521"/>
            <a:ext cx="822326" cy="548217"/>
            <a:chOff x="8747759" y="5869443"/>
            <a:chExt cx="1071563" cy="714375"/>
          </a:xfrm>
        </p:grpSpPr>
        <p:sp>
          <p:nvSpPr>
            <p:cNvPr id="14" name="Freeform: Shape 25">
              <a:extLst>
                <a:ext uri="{FF2B5EF4-FFF2-40B4-BE49-F238E27FC236}">
                  <a16:creationId xmlns:a16="http://schemas.microsoft.com/office/drawing/2014/main" id="{B669488F-AA15-D54D-A219-EFAE6C409843}"/>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5" name="Freeform: Shape 26">
              <a:extLst>
                <a:ext uri="{FF2B5EF4-FFF2-40B4-BE49-F238E27FC236}">
                  <a16:creationId xmlns:a16="http://schemas.microsoft.com/office/drawing/2014/main" id="{0CB7FF2E-1269-DC47-B099-E96593457090}"/>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16" name="Freeform: Shape 27">
              <a:extLst>
                <a:ext uri="{FF2B5EF4-FFF2-40B4-BE49-F238E27FC236}">
                  <a16:creationId xmlns:a16="http://schemas.microsoft.com/office/drawing/2014/main" id="{F7E5339A-92AC-3741-9E67-87280C8A5CFA}"/>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6" name="Freeform: Shape 28">
              <a:extLst>
                <a:ext uri="{FF2B5EF4-FFF2-40B4-BE49-F238E27FC236}">
                  <a16:creationId xmlns:a16="http://schemas.microsoft.com/office/drawing/2014/main" id="{AA37E31E-D1F5-3149-8AC1-3AE2FEFD514F}"/>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7" name="Freeform: Shape 29">
              <a:extLst>
                <a:ext uri="{FF2B5EF4-FFF2-40B4-BE49-F238E27FC236}">
                  <a16:creationId xmlns:a16="http://schemas.microsoft.com/office/drawing/2014/main" id="{4378428E-FAED-A645-8162-F85EA0E47C1E}"/>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8" name="Freeform: Shape 30">
              <a:extLst>
                <a:ext uri="{FF2B5EF4-FFF2-40B4-BE49-F238E27FC236}">
                  <a16:creationId xmlns:a16="http://schemas.microsoft.com/office/drawing/2014/main" id="{58A1E9A1-9E9E-184F-B06B-9E60773C0ADB}"/>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9" name="Freeform: Shape 31">
              <a:extLst>
                <a:ext uri="{FF2B5EF4-FFF2-40B4-BE49-F238E27FC236}">
                  <a16:creationId xmlns:a16="http://schemas.microsoft.com/office/drawing/2014/main" id="{603A686D-8762-C147-8923-E864B4651B4E}"/>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111993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Right (Scholar Blue)">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345E9484-AF93-4F20-85DF-F80EF54E2CBD}"/>
              </a:ext>
            </a:extLst>
          </p:cNvPr>
          <p:cNvSpPr>
            <a:spLocks noGrp="1"/>
          </p:cNvSpPr>
          <p:nvPr>
            <p:ph type="body" sz="quarter" idx="10" hasCustomPrompt="1"/>
          </p:nvPr>
        </p:nvSpPr>
        <p:spPr>
          <a:xfrm>
            <a:off x="512106" y="1384303"/>
            <a:ext cx="9444694" cy="3977919"/>
          </a:xfrm>
          <a:prstGeom prst="rect">
            <a:avLst/>
          </a:prstGeom>
        </p:spPr>
        <p:txBody>
          <a:bodyPr lIns="0" tIns="0" rIns="0" bIns="0"/>
          <a:lstStyle>
            <a:lvl1pPr>
              <a:lnSpc>
                <a:spcPct val="120000"/>
              </a:lnSpc>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7" name="Text Placeholder 15">
            <a:extLst>
              <a:ext uri="{FF2B5EF4-FFF2-40B4-BE49-F238E27FC236}">
                <a16:creationId xmlns:a16="http://schemas.microsoft.com/office/drawing/2014/main" id="{D5BC3685-C245-4E9D-A8A7-BB9005763CAD}"/>
              </a:ext>
            </a:extLst>
          </p:cNvPr>
          <p:cNvSpPr>
            <a:spLocks noGrp="1"/>
          </p:cNvSpPr>
          <p:nvPr>
            <p:ph type="body" sz="quarter" idx="13" hasCustomPrompt="1"/>
          </p:nvPr>
        </p:nvSpPr>
        <p:spPr>
          <a:xfrm>
            <a:off x="512106" y="350839"/>
            <a:ext cx="9989575" cy="677862"/>
          </a:xfrm>
          <a:prstGeom prst="rect">
            <a:avLst/>
          </a:prstGeom>
        </p:spPr>
        <p:txBody>
          <a:bodyPr lIns="0" tIns="0" rIns="0" bIns="0"/>
          <a:lstStyle>
            <a:lvl1pPr algn="l">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6" name="Graphic 5">
            <a:extLst>
              <a:ext uri="{FF2B5EF4-FFF2-40B4-BE49-F238E27FC236}">
                <a16:creationId xmlns:a16="http://schemas.microsoft.com/office/drawing/2014/main" id="{0E67552D-9FC2-43F2-8C5E-F2A882BE9337}"/>
              </a:ext>
            </a:extLst>
          </p:cNvPr>
          <p:cNvSpPr/>
          <p:nvPr userDrawn="1"/>
        </p:nvSpPr>
        <p:spPr>
          <a:xfrm rot="10800000">
            <a:off x="10341300" y="-1"/>
            <a:ext cx="1869624" cy="6698456"/>
          </a:xfrm>
          <a:custGeom>
            <a:avLst/>
            <a:gdLst>
              <a:gd name="connsiteX0" fmla="*/ 9324 w 1877232"/>
              <a:gd name="connsiteY0" fmla="*/ 9324 h 6725710"/>
              <a:gd name="connsiteX1" fmla="*/ 1877854 w 1877232"/>
              <a:gd name="connsiteY1" fmla="*/ 9324 h 6725710"/>
              <a:gd name="connsiteX2" fmla="*/ 710489 w 1877232"/>
              <a:gd name="connsiteY2" fmla="*/ 6726333 h 6725710"/>
              <a:gd name="connsiteX3" fmla="*/ 9324 w 1877232"/>
              <a:gd name="connsiteY3" fmla="*/ 6726333 h 6725710"/>
              <a:gd name="connsiteX4" fmla="*/ 9324 w 1877232"/>
              <a:gd name="connsiteY4" fmla="*/ 9324 h 6725710"/>
              <a:gd name="connsiteX5" fmla="*/ 9324 w 1877232"/>
              <a:gd name="connsiteY5" fmla="*/ 9324 h 67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232" h="6725710">
                <a:moveTo>
                  <a:pt x="9324" y="9324"/>
                </a:moveTo>
                <a:lnTo>
                  <a:pt x="1877854" y="9324"/>
                </a:lnTo>
                <a:lnTo>
                  <a:pt x="710489" y="6726333"/>
                </a:lnTo>
                <a:lnTo>
                  <a:pt x="9324" y="6726333"/>
                </a:lnTo>
                <a:lnTo>
                  <a:pt x="9324" y="9324"/>
                </a:lnTo>
                <a:lnTo>
                  <a:pt x="9324" y="9324"/>
                </a:lnTo>
                <a:close/>
              </a:path>
            </a:pathLst>
          </a:custGeom>
          <a:solidFill>
            <a:schemeClr val="accent1"/>
          </a:solidFill>
          <a:ln w="9525" cap="flat">
            <a:noFill/>
            <a:prstDash val="solid"/>
            <a:miter/>
          </a:ln>
        </p:spPr>
        <p:txBody>
          <a:bodyPr rtlCol="0" anchor="ctr"/>
          <a:lstStyle/>
          <a:p>
            <a:endParaRPr lang="en-GB"/>
          </a:p>
        </p:txBody>
      </p:sp>
      <p:grpSp>
        <p:nvGrpSpPr>
          <p:cNvPr id="17" name="Graphic 11">
            <a:extLst>
              <a:ext uri="{FF2B5EF4-FFF2-40B4-BE49-F238E27FC236}">
                <a16:creationId xmlns:a16="http://schemas.microsoft.com/office/drawing/2014/main" id="{024DDB58-DDD4-B441-A005-092F13BF75ED}"/>
              </a:ext>
            </a:extLst>
          </p:cNvPr>
          <p:cNvGrpSpPr/>
          <p:nvPr userDrawn="1"/>
        </p:nvGrpSpPr>
        <p:grpSpPr>
          <a:xfrm>
            <a:off x="10213282" y="292521"/>
            <a:ext cx="822326" cy="548217"/>
            <a:chOff x="8747759" y="5869443"/>
            <a:chExt cx="1071563" cy="714375"/>
          </a:xfrm>
        </p:grpSpPr>
        <p:sp>
          <p:nvSpPr>
            <p:cNvPr id="18" name="Freeform: Shape 25">
              <a:extLst>
                <a:ext uri="{FF2B5EF4-FFF2-40B4-BE49-F238E27FC236}">
                  <a16:creationId xmlns:a16="http://schemas.microsoft.com/office/drawing/2014/main" id="{165AAF1C-2F7E-514F-96D5-47919630FFC7}"/>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9" name="Freeform: Shape 26">
              <a:extLst>
                <a:ext uri="{FF2B5EF4-FFF2-40B4-BE49-F238E27FC236}">
                  <a16:creationId xmlns:a16="http://schemas.microsoft.com/office/drawing/2014/main" id="{1F6939A1-ACA9-F84E-8353-4DA31A588ACF}"/>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0" name="Freeform: Shape 27">
              <a:extLst>
                <a:ext uri="{FF2B5EF4-FFF2-40B4-BE49-F238E27FC236}">
                  <a16:creationId xmlns:a16="http://schemas.microsoft.com/office/drawing/2014/main" id="{AE1640CB-B42B-A34C-A4A1-EBCCA9EEE730}"/>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1" name="Freeform: Shape 28">
              <a:extLst>
                <a:ext uri="{FF2B5EF4-FFF2-40B4-BE49-F238E27FC236}">
                  <a16:creationId xmlns:a16="http://schemas.microsoft.com/office/drawing/2014/main" id="{7FDEBC29-1780-7543-9F9B-5EEAABCAFB2F}"/>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2" name="Freeform: Shape 29">
              <a:extLst>
                <a:ext uri="{FF2B5EF4-FFF2-40B4-BE49-F238E27FC236}">
                  <a16:creationId xmlns:a16="http://schemas.microsoft.com/office/drawing/2014/main" id="{CB467C2F-D7F9-8446-8843-D3295CB756D5}"/>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3" name="Freeform: Shape 30">
              <a:extLst>
                <a:ext uri="{FF2B5EF4-FFF2-40B4-BE49-F238E27FC236}">
                  <a16:creationId xmlns:a16="http://schemas.microsoft.com/office/drawing/2014/main" id="{83336916-BC2E-5D4D-93AF-D1A0E60E6E82}"/>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4" name="Freeform: Shape 31">
              <a:extLst>
                <a:ext uri="{FF2B5EF4-FFF2-40B4-BE49-F238E27FC236}">
                  <a16:creationId xmlns:a16="http://schemas.microsoft.com/office/drawing/2014/main" id="{7CB5135F-096D-2F41-BCC0-7B7857AAC78A}"/>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2875032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Right (Dark Fuschia)">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345E9484-AF93-4F20-85DF-F80EF54E2CBD}"/>
              </a:ext>
            </a:extLst>
          </p:cNvPr>
          <p:cNvSpPr>
            <a:spLocks noGrp="1"/>
          </p:cNvSpPr>
          <p:nvPr>
            <p:ph type="body" sz="quarter" idx="10" hasCustomPrompt="1"/>
          </p:nvPr>
        </p:nvSpPr>
        <p:spPr>
          <a:xfrm>
            <a:off x="512106" y="1362917"/>
            <a:ext cx="9444694" cy="3977919"/>
          </a:xfrm>
          <a:prstGeom prst="rect">
            <a:avLst/>
          </a:prstGeom>
        </p:spPr>
        <p:txBody>
          <a:bodyPr lIns="0" tIns="0" rIns="0" bIns="0"/>
          <a:lstStyle>
            <a:lvl1pPr>
              <a:lnSpc>
                <a:spcPct val="120000"/>
              </a:lnSpc>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7" name="Text Placeholder 15">
            <a:extLst>
              <a:ext uri="{FF2B5EF4-FFF2-40B4-BE49-F238E27FC236}">
                <a16:creationId xmlns:a16="http://schemas.microsoft.com/office/drawing/2014/main" id="{D5BC3685-C245-4E9D-A8A7-BB9005763CAD}"/>
              </a:ext>
            </a:extLst>
          </p:cNvPr>
          <p:cNvSpPr>
            <a:spLocks noGrp="1"/>
          </p:cNvSpPr>
          <p:nvPr>
            <p:ph type="body" sz="quarter" idx="13" hasCustomPrompt="1"/>
          </p:nvPr>
        </p:nvSpPr>
        <p:spPr>
          <a:xfrm>
            <a:off x="512106" y="350839"/>
            <a:ext cx="9989575" cy="677862"/>
          </a:xfrm>
          <a:prstGeom prst="rect">
            <a:avLst/>
          </a:prstGeom>
        </p:spPr>
        <p:txBody>
          <a:bodyPr lIns="0" tIns="0" rIns="0" bIns="0"/>
          <a:lstStyle>
            <a:lvl1pPr algn="l">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6" name="Graphic 5">
            <a:extLst>
              <a:ext uri="{FF2B5EF4-FFF2-40B4-BE49-F238E27FC236}">
                <a16:creationId xmlns:a16="http://schemas.microsoft.com/office/drawing/2014/main" id="{1386DF99-493A-4D46-B4D5-20C3BA4D6FA3}"/>
              </a:ext>
            </a:extLst>
          </p:cNvPr>
          <p:cNvSpPr/>
          <p:nvPr userDrawn="1"/>
        </p:nvSpPr>
        <p:spPr>
          <a:xfrm rot="10800000">
            <a:off x="10341300" y="-1"/>
            <a:ext cx="1869624" cy="6698456"/>
          </a:xfrm>
          <a:custGeom>
            <a:avLst/>
            <a:gdLst>
              <a:gd name="connsiteX0" fmla="*/ 9324 w 1877232"/>
              <a:gd name="connsiteY0" fmla="*/ 9324 h 6725710"/>
              <a:gd name="connsiteX1" fmla="*/ 1877854 w 1877232"/>
              <a:gd name="connsiteY1" fmla="*/ 9324 h 6725710"/>
              <a:gd name="connsiteX2" fmla="*/ 710489 w 1877232"/>
              <a:gd name="connsiteY2" fmla="*/ 6726333 h 6725710"/>
              <a:gd name="connsiteX3" fmla="*/ 9324 w 1877232"/>
              <a:gd name="connsiteY3" fmla="*/ 6726333 h 6725710"/>
              <a:gd name="connsiteX4" fmla="*/ 9324 w 1877232"/>
              <a:gd name="connsiteY4" fmla="*/ 9324 h 6725710"/>
              <a:gd name="connsiteX5" fmla="*/ 9324 w 1877232"/>
              <a:gd name="connsiteY5" fmla="*/ 9324 h 67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232" h="6725710">
                <a:moveTo>
                  <a:pt x="9324" y="9324"/>
                </a:moveTo>
                <a:lnTo>
                  <a:pt x="1877854" y="9324"/>
                </a:lnTo>
                <a:lnTo>
                  <a:pt x="710489" y="6726333"/>
                </a:lnTo>
                <a:lnTo>
                  <a:pt x="9324" y="6726333"/>
                </a:lnTo>
                <a:lnTo>
                  <a:pt x="9324" y="9324"/>
                </a:lnTo>
                <a:lnTo>
                  <a:pt x="9324" y="9324"/>
                </a:lnTo>
                <a:close/>
              </a:path>
            </a:pathLst>
          </a:custGeom>
          <a:solidFill>
            <a:schemeClr val="accent2"/>
          </a:solidFill>
          <a:ln w="9525" cap="flat">
            <a:noFill/>
            <a:prstDash val="solid"/>
            <a:miter/>
          </a:ln>
        </p:spPr>
        <p:txBody>
          <a:bodyPr rtlCol="0" anchor="ctr"/>
          <a:lstStyle/>
          <a:p>
            <a:endParaRPr lang="en-GB"/>
          </a:p>
        </p:txBody>
      </p:sp>
      <p:grpSp>
        <p:nvGrpSpPr>
          <p:cNvPr id="17" name="Graphic 11">
            <a:extLst>
              <a:ext uri="{FF2B5EF4-FFF2-40B4-BE49-F238E27FC236}">
                <a16:creationId xmlns:a16="http://schemas.microsoft.com/office/drawing/2014/main" id="{C0763CAB-F71B-6F41-A2FC-59A1A330AAFF}"/>
              </a:ext>
            </a:extLst>
          </p:cNvPr>
          <p:cNvGrpSpPr/>
          <p:nvPr userDrawn="1"/>
        </p:nvGrpSpPr>
        <p:grpSpPr>
          <a:xfrm>
            <a:off x="10213282" y="292521"/>
            <a:ext cx="822326" cy="548217"/>
            <a:chOff x="8747759" y="5869443"/>
            <a:chExt cx="1071563" cy="714375"/>
          </a:xfrm>
        </p:grpSpPr>
        <p:sp>
          <p:nvSpPr>
            <p:cNvPr id="18" name="Freeform: Shape 25">
              <a:extLst>
                <a:ext uri="{FF2B5EF4-FFF2-40B4-BE49-F238E27FC236}">
                  <a16:creationId xmlns:a16="http://schemas.microsoft.com/office/drawing/2014/main" id="{270DE7D7-FCDC-8643-8829-4EAEFD43CFB8}"/>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9" name="Freeform: Shape 26">
              <a:extLst>
                <a:ext uri="{FF2B5EF4-FFF2-40B4-BE49-F238E27FC236}">
                  <a16:creationId xmlns:a16="http://schemas.microsoft.com/office/drawing/2014/main" id="{45F7EE78-F819-4945-9FAD-0DF7D4CB932C}"/>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0" name="Freeform: Shape 27">
              <a:extLst>
                <a:ext uri="{FF2B5EF4-FFF2-40B4-BE49-F238E27FC236}">
                  <a16:creationId xmlns:a16="http://schemas.microsoft.com/office/drawing/2014/main" id="{210B7775-E6FB-3E41-BDF0-5EE9E2A49816}"/>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1" name="Freeform: Shape 28">
              <a:extLst>
                <a:ext uri="{FF2B5EF4-FFF2-40B4-BE49-F238E27FC236}">
                  <a16:creationId xmlns:a16="http://schemas.microsoft.com/office/drawing/2014/main" id="{D15180F9-6BE3-8A48-B9C4-AC862B11C710}"/>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2" name="Freeform: Shape 29">
              <a:extLst>
                <a:ext uri="{FF2B5EF4-FFF2-40B4-BE49-F238E27FC236}">
                  <a16:creationId xmlns:a16="http://schemas.microsoft.com/office/drawing/2014/main" id="{9C1C758F-3ED1-904E-A776-9E85D3F87BC9}"/>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3" name="Freeform: Shape 30">
              <a:extLst>
                <a:ext uri="{FF2B5EF4-FFF2-40B4-BE49-F238E27FC236}">
                  <a16:creationId xmlns:a16="http://schemas.microsoft.com/office/drawing/2014/main" id="{1D07E755-9677-464A-9F31-FEA31F129E78}"/>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4" name="Freeform: Shape 31">
              <a:extLst>
                <a:ext uri="{FF2B5EF4-FFF2-40B4-BE49-F238E27FC236}">
                  <a16:creationId xmlns:a16="http://schemas.microsoft.com/office/drawing/2014/main" id="{8A7B31B8-15F9-5C4C-BB78-F360604227E9}"/>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194368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Right (Emerald)">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345E9484-AF93-4F20-85DF-F80EF54E2CBD}"/>
              </a:ext>
            </a:extLst>
          </p:cNvPr>
          <p:cNvSpPr>
            <a:spLocks noGrp="1"/>
          </p:cNvSpPr>
          <p:nvPr>
            <p:ph type="body" sz="quarter" idx="10" hasCustomPrompt="1"/>
          </p:nvPr>
        </p:nvSpPr>
        <p:spPr>
          <a:xfrm>
            <a:off x="512106" y="1362917"/>
            <a:ext cx="9444694" cy="3977919"/>
          </a:xfrm>
          <a:prstGeom prst="rect">
            <a:avLst/>
          </a:prstGeom>
        </p:spPr>
        <p:txBody>
          <a:bodyPr lIns="0" tIns="0" rIns="0" bIns="0"/>
          <a:lstStyle>
            <a:lvl1pPr>
              <a:lnSpc>
                <a:spcPct val="120000"/>
              </a:lnSpc>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7" name="Text Placeholder 15">
            <a:extLst>
              <a:ext uri="{FF2B5EF4-FFF2-40B4-BE49-F238E27FC236}">
                <a16:creationId xmlns:a16="http://schemas.microsoft.com/office/drawing/2014/main" id="{D5BC3685-C245-4E9D-A8A7-BB9005763CAD}"/>
              </a:ext>
            </a:extLst>
          </p:cNvPr>
          <p:cNvSpPr>
            <a:spLocks noGrp="1"/>
          </p:cNvSpPr>
          <p:nvPr>
            <p:ph type="body" sz="quarter" idx="13" hasCustomPrompt="1"/>
          </p:nvPr>
        </p:nvSpPr>
        <p:spPr>
          <a:xfrm>
            <a:off x="512106" y="350839"/>
            <a:ext cx="9989575" cy="677862"/>
          </a:xfrm>
          <a:prstGeom prst="rect">
            <a:avLst/>
          </a:prstGeom>
        </p:spPr>
        <p:txBody>
          <a:bodyPr lIns="0" tIns="0" rIns="0" bIns="0"/>
          <a:lstStyle>
            <a:lvl1pPr algn="l">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6" name="Graphic 5">
            <a:extLst>
              <a:ext uri="{FF2B5EF4-FFF2-40B4-BE49-F238E27FC236}">
                <a16:creationId xmlns:a16="http://schemas.microsoft.com/office/drawing/2014/main" id="{AFD64450-B20E-45D0-8AA0-7402653F97F2}"/>
              </a:ext>
            </a:extLst>
          </p:cNvPr>
          <p:cNvSpPr/>
          <p:nvPr userDrawn="1"/>
        </p:nvSpPr>
        <p:spPr>
          <a:xfrm rot="10800000">
            <a:off x="10341300" y="-1"/>
            <a:ext cx="1869624" cy="6698456"/>
          </a:xfrm>
          <a:custGeom>
            <a:avLst/>
            <a:gdLst>
              <a:gd name="connsiteX0" fmla="*/ 9324 w 1877232"/>
              <a:gd name="connsiteY0" fmla="*/ 9324 h 6725710"/>
              <a:gd name="connsiteX1" fmla="*/ 1877854 w 1877232"/>
              <a:gd name="connsiteY1" fmla="*/ 9324 h 6725710"/>
              <a:gd name="connsiteX2" fmla="*/ 710489 w 1877232"/>
              <a:gd name="connsiteY2" fmla="*/ 6726333 h 6725710"/>
              <a:gd name="connsiteX3" fmla="*/ 9324 w 1877232"/>
              <a:gd name="connsiteY3" fmla="*/ 6726333 h 6725710"/>
              <a:gd name="connsiteX4" fmla="*/ 9324 w 1877232"/>
              <a:gd name="connsiteY4" fmla="*/ 9324 h 6725710"/>
              <a:gd name="connsiteX5" fmla="*/ 9324 w 1877232"/>
              <a:gd name="connsiteY5" fmla="*/ 9324 h 67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232" h="6725710">
                <a:moveTo>
                  <a:pt x="9324" y="9324"/>
                </a:moveTo>
                <a:lnTo>
                  <a:pt x="1877854" y="9324"/>
                </a:lnTo>
                <a:lnTo>
                  <a:pt x="710489" y="6726333"/>
                </a:lnTo>
                <a:lnTo>
                  <a:pt x="9324" y="6726333"/>
                </a:lnTo>
                <a:lnTo>
                  <a:pt x="9324" y="9324"/>
                </a:lnTo>
                <a:lnTo>
                  <a:pt x="9324" y="9324"/>
                </a:lnTo>
                <a:close/>
              </a:path>
            </a:pathLst>
          </a:custGeom>
          <a:solidFill>
            <a:schemeClr val="accent3"/>
          </a:solidFill>
          <a:ln w="9525" cap="flat">
            <a:noFill/>
            <a:prstDash val="solid"/>
            <a:miter/>
          </a:ln>
        </p:spPr>
        <p:txBody>
          <a:bodyPr rtlCol="0" anchor="ctr"/>
          <a:lstStyle/>
          <a:p>
            <a:endParaRPr lang="en-GB"/>
          </a:p>
        </p:txBody>
      </p:sp>
      <p:grpSp>
        <p:nvGrpSpPr>
          <p:cNvPr id="17" name="Graphic 11">
            <a:extLst>
              <a:ext uri="{FF2B5EF4-FFF2-40B4-BE49-F238E27FC236}">
                <a16:creationId xmlns:a16="http://schemas.microsoft.com/office/drawing/2014/main" id="{EEAEC716-9174-3C4F-AC17-837C204F79B3}"/>
              </a:ext>
            </a:extLst>
          </p:cNvPr>
          <p:cNvGrpSpPr/>
          <p:nvPr userDrawn="1"/>
        </p:nvGrpSpPr>
        <p:grpSpPr>
          <a:xfrm>
            <a:off x="10213282" y="292521"/>
            <a:ext cx="822326" cy="548217"/>
            <a:chOff x="8747759" y="5869443"/>
            <a:chExt cx="1071563" cy="714375"/>
          </a:xfrm>
        </p:grpSpPr>
        <p:sp>
          <p:nvSpPr>
            <p:cNvPr id="18" name="Freeform: Shape 25">
              <a:extLst>
                <a:ext uri="{FF2B5EF4-FFF2-40B4-BE49-F238E27FC236}">
                  <a16:creationId xmlns:a16="http://schemas.microsoft.com/office/drawing/2014/main" id="{72735057-C4D6-5F45-B6B2-9ABCE4F89562}"/>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9" name="Freeform: Shape 26">
              <a:extLst>
                <a:ext uri="{FF2B5EF4-FFF2-40B4-BE49-F238E27FC236}">
                  <a16:creationId xmlns:a16="http://schemas.microsoft.com/office/drawing/2014/main" id="{DE829EF9-FA71-5D41-A1A4-7209639A33ED}"/>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0" name="Freeform: Shape 27">
              <a:extLst>
                <a:ext uri="{FF2B5EF4-FFF2-40B4-BE49-F238E27FC236}">
                  <a16:creationId xmlns:a16="http://schemas.microsoft.com/office/drawing/2014/main" id="{176DC3FE-36AD-F046-9E78-D6FEA1824C4C}"/>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1" name="Freeform: Shape 28">
              <a:extLst>
                <a:ext uri="{FF2B5EF4-FFF2-40B4-BE49-F238E27FC236}">
                  <a16:creationId xmlns:a16="http://schemas.microsoft.com/office/drawing/2014/main" id="{89FB3E5F-E533-1541-A90B-62E893A66B75}"/>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2" name="Freeform: Shape 29">
              <a:extLst>
                <a:ext uri="{FF2B5EF4-FFF2-40B4-BE49-F238E27FC236}">
                  <a16:creationId xmlns:a16="http://schemas.microsoft.com/office/drawing/2014/main" id="{B26CD893-653D-FB41-96FB-BA1A4B24E3CD}"/>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3" name="Freeform: Shape 30">
              <a:extLst>
                <a:ext uri="{FF2B5EF4-FFF2-40B4-BE49-F238E27FC236}">
                  <a16:creationId xmlns:a16="http://schemas.microsoft.com/office/drawing/2014/main" id="{B12A174A-04E5-F54D-BCA3-ECC0BEA3D54A}"/>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4" name="Freeform: Shape 31">
              <a:extLst>
                <a:ext uri="{FF2B5EF4-FFF2-40B4-BE49-F238E27FC236}">
                  <a16:creationId xmlns:a16="http://schemas.microsoft.com/office/drawing/2014/main" id="{A78FE640-E5BB-B544-BEAB-BD122C8153CA}"/>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736371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Right (Golden Sand)">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345E9484-AF93-4F20-85DF-F80EF54E2CBD}"/>
              </a:ext>
            </a:extLst>
          </p:cNvPr>
          <p:cNvSpPr>
            <a:spLocks noGrp="1"/>
          </p:cNvSpPr>
          <p:nvPr>
            <p:ph type="body" sz="quarter" idx="10" hasCustomPrompt="1"/>
          </p:nvPr>
        </p:nvSpPr>
        <p:spPr>
          <a:xfrm>
            <a:off x="512106" y="1362917"/>
            <a:ext cx="9444694" cy="3977919"/>
          </a:xfrm>
          <a:prstGeom prst="rect">
            <a:avLst/>
          </a:prstGeom>
        </p:spPr>
        <p:txBody>
          <a:bodyPr lIns="0" tIns="0" rIns="0" bIns="0"/>
          <a:lstStyle>
            <a:lvl1pPr>
              <a:lnSpc>
                <a:spcPct val="120000"/>
              </a:lnSpc>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7" name="Text Placeholder 15">
            <a:extLst>
              <a:ext uri="{FF2B5EF4-FFF2-40B4-BE49-F238E27FC236}">
                <a16:creationId xmlns:a16="http://schemas.microsoft.com/office/drawing/2014/main" id="{D5BC3685-C245-4E9D-A8A7-BB9005763CAD}"/>
              </a:ext>
            </a:extLst>
          </p:cNvPr>
          <p:cNvSpPr>
            <a:spLocks noGrp="1"/>
          </p:cNvSpPr>
          <p:nvPr>
            <p:ph type="body" sz="quarter" idx="13" hasCustomPrompt="1"/>
          </p:nvPr>
        </p:nvSpPr>
        <p:spPr>
          <a:xfrm>
            <a:off x="512106" y="350839"/>
            <a:ext cx="9989575" cy="677862"/>
          </a:xfrm>
          <a:prstGeom prst="rect">
            <a:avLst/>
          </a:prstGeom>
        </p:spPr>
        <p:txBody>
          <a:bodyPr lIns="0" tIns="0" rIns="0" bIns="0"/>
          <a:lstStyle>
            <a:lvl1pPr algn="l">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6" name="Graphic 5">
            <a:extLst>
              <a:ext uri="{FF2B5EF4-FFF2-40B4-BE49-F238E27FC236}">
                <a16:creationId xmlns:a16="http://schemas.microsoft.com/office/drawing/2014/main" id="{BEF4703E-A351-4788-91BD-534CD79C17D1}"/>
              </a:ext>
            </a:extLst>
          </p:cNvPr>
          <p:cNvSpPr/>
          <p:nvPr userDrawn="1"/>
        </p:nvSpPr>
        <p:spPr>
          <a:xfrm rot="10800000">
            <a:off x="10341300" y="-1"/>
            <a:ext cx="1869624" cy="6698456"/>
          </a:xfrm>
          <a:custGeom>
            <a:avLst/>
            <a:gdLst>
              <a:gd name="connsiteX0" fmla="*/ 9324 w 1877232"/>
              <a:gd name="connsiteY0" fmla="*/ 9324 h 6725710"/>
              <a:gd name="connsiteX1" fmla="*/ 1877854 w 1877232"/>
              <a:gd name="connsiteY1" fmla="*/ 9324 h 6725710"/>
              <a:gd name="connsiteX2" fmla="*/ 710489 w 1877232"/>
              <a:gd name="connsiteY2" fmla="*/ 6726333 h 6725710"/>
              <a:gd name="connsiteX3" fmla="*/ 9324 w 1877232"/>
              <a:gd name="connsiteY3" fmla="*/ 6726333 h 6725710"/>
              <a:gd name="connsiteX4" fmla="*/ 9324 w 1877232"/>
              <a:gd name="connsiteY4" fmla="*/ 9324 h 6725710"/>
              <a:gd name="connsiteX5" fmla="*/ 9324 w 1877232"/>
              <a:gd name="connsiteY5" fmla="*/ 9324 h 67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232" h="6725710">
                <a:moveTo>
                  <a:pt x="9324" y="9324"/>
                </a:moveTo>
                <a:lnTo>
                  <a:pt x="1877854" y="9324"/>
                </a:lnTo>
                <a:lnTo>
                  <a:pt x="710489" y="6726333"/>
                </a:lnTo>
                <a:lnTo>
                  <a:pt x="9324" y="6726333"/>
                </a:lnTo>
                <a:lnTo>
                  <a:pt x="9324" y="9324"/>
                </a:lnTo>
                <a:lnTo>
                  <a:pt x="9324" y="9324"/>
                </a:lnTo>
                <a:close/>
              </a:path>
            </a:pathLst>
          </a:custGeom>
          <a:solidFill>
            <a:schemeClr val="accent4"/>
          </a:solidFill>
          <a:ln w="9525" cap="flat">
            <a:noFill/>
            <a:prstDash val="solid"/>
            <a:miter/>
          </a:ln>
        </p:spPr>
        <p:txBody>
          <a:bodyPr rtlCol="0" anchor="ctr"/>
          <a:lstStyle/>
          <a:p>
            <a:endParaRPr lang="en-GB"/>
          </a:p>
        </p:txBody>
      </p:sp>
      <p:grpSp>
        <p:nvGrpSpPr>
          <p:cNvPr id="17" name="Graphic 11">
            <a:extLst>
              <a:ext uri="{FF2B5EF4-FFF2-40B4-BE49-F238E27FC236}">
                <a16:creationId xmlns:a16="http://schemas.microsoft.com/office/drawing/2014/main" id="{68C8BC41-2E7F-654E-8C81-21DC0D3DC71C}"/>
              </a:ext>
            </a:extLst>
          </p:cNvPr>
          <p:cNvGrpSpPr/>
          <p:nvPr userDrawn="1"/>
        </p:nvGrpSpPr>
        <p:grpSpPr>
          <a:xfrm>
            <a:off x="10213282" y="292521"/>
            <a:ext cx="822326" cy="548217"/>
            <a:chOff x="8747759" y="5869443"/>
            <a:chExt cx="1071563" cy="714375"/>
          </a:xfrm>
        </p:grpSpPr>
        <p:sp>
          <p:nvSpPr>
            <p:cNvPr id="18" name="Freeform: Shape 25">
              <a:extLst>
                <a:ext uri="{FF2B5EF4-FFF2-40B4-BE49-F238E27FC236}">
                  <a16:creationId xmlns:a16="http://schemas.microsoft.com/office/drawing/2014/main" id="{C6A46580-0664-B74C-8B26-C2183D7E6F4A}"/>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9" name="Freeform: Shape 26">
              <a:extLst>
                <a:ext uri="{FF2B5EF4-FFF2-40B4-BE49-F238E27FC236}">
                  <a16:creationId xmlns:a16="http://schemas.microsoft.com/office/drawing/2014/main" id="{DF6FDC58-581A-0042-AD42-108F73E77728}"/>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0" name="Freeform: Shape 27">
              <a:extLst>
                <a:ext uri="{FF2B5EF4-FFF2-40B4-BE49-F238E27FC236}">
                  <a16:creationId xmlns:a16="http://schemas.microsoft.com/office/drawing/2014/main" id="{DE985B85-2638-E34E-854C-C2DB1D632866}"/>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1" name="Freeform: Shape 28">
              <a:extLst>
                <a:ext uri="{FF2B5EF4-FFF2-40B4-BE49-F238E27FC236}">
                  <a16:creationId xmlns:a16="http://schemas.microsoft.com/office/drawing/2014/main" id="{0CC17335-A974-1646-8FCA-3AF89DF9563A}"/>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2" name="Freeform: Shape 29">
              <a:extLst>
                <a:ext uri="{FF2B5EF4-FFF2-40B4-BE49-F238E27FC236}">
                  <a16:creationId xmlns:a16="http://schemas.microsoft.com/office/drawing/2014/main" id="{8EB336B8-50B9-F14D-B9AE-07FFD7BDF8C1}"/>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3" name="Freeform: Shape 30">
              <a:extLst>
                <a:ext uri="{FF2B5EF4-FFF2-40B4-BE49-F238E27FC236}">
                  <a16:creationId xmlns:a16="http://schemas.microsoft.com/office/drawing/2014/main" id="{0DB89AC0-F4D0-EC4C-AC1F-A7741C488597}"/>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4" name="Freeform: Shape 31">
              <a:extLst>
                <a:ext uri="{FF2B5EF4-FFF2-40B4-BE49-F238E27FC236}">
                  <a16:creationId xmlns:a16="http://schemas.microsoft.com/office/drawing/2014/main" id="{035D240B-CD59-A542-A33C-F72DE986A579}"/>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3903914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Right (Azure White)">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345E9484-AF93-4F20-85DF-F80EF54E2CBD}"/>
              </a:ext>
            </a:extLst>
          </p:cNvPr>
          <p:cNvSpPr>
            <a:spLocks noGrp="1"/>
          </p:cNvSpPr>
          <p:nvPr>
            <p:ph type="body" sz="quarter" idx="10" hasCustomPrompt="1"/>
          </p:nvPr>
        </p:nvSpPr>
        <p:spPr>
          <a:xfrm>
            <a:off x="512106" y="1362917"/>
            <a:ext cx="9444694" cy="3977919"/>
          </a:xfrm>
          <a:prstGeom prst="rect">
            <a:avLst/>
          </a:prstGeom>
        </p:spPr>
        <p:txBody>
          <a:bodyPr lIns="0" tIns="0" rIns="0" bIns="0"/>
          <a:lstStyle>
            <a:lvl1pPr>
              <a:lnSpc>
                <a:spcPct val="120000"/>
              </a:lnSpc>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7" name="Text Placeholder 15">
            <a:extLst>
              <a:ext uri="{FF2B5EF4-FFF2-40B4-BE49-F238E27FC236}">
                <a16:creationId xmlns:a16="http://schemas.microsoft.com/office/drawing/2014/main" id="{D5BC3685-C245-4E9D-A8A7-BB9005763CAD}"/>
              </a:ext>
            </a:extLst>
          </p:cNvPr>
          <p:cNvSpPr>
            <a:spLocks noGrp="1"/>
          </p:cNvSpPr>
          <p:nvPr>
            <p:ph type="body" sz="quarter" idx="13" hasCustomPrompt="1"/>
          </p:nvPr>
        </p:nvSpPr>
        <p:spPr>
          <a:xfrm>
            <a:off x="512106" y="350839"/>
            <a:ext cx="9989575" cy="677862"/>
          </a:xfrm>
          <a:prstGeom prst="rect">
            <a:avLst/>
          </a:prstGeom>
        </p:spPr>
        <p:txBody>
          <a:bodyPr lIns="0" tIns="0" rIns="0" bIns="0"/>
          <a:lstStyle>
            <a:lvl1pPr algn="l">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6" name="Graphic 5">
            <a:extLst>
              <a:ext uri="{FF2B5EF4-FFF2-40B4-BE49-F238E27FC236}">
                <a16:creationId xmlns:a16="http://schemas.microsoft.com/office/drawing/2014/main" id="{F012091B-3DF2-4E54-ACE5-8539B1E7DE49}"/>
              </a:ext>
            </a:extLst>
          </p:cNvPr>
          <p:cNvSpPr/>
          <p:nvPr userDrawn="1"/>
        </p:nvSpPr>
        <p:spPr>
          <a:xfrm rot="10800000">
            <a:off x="10341300" y="-1"/>
            <a:ext cx="1869624" cy="6698456"/>
          </a:xfrm>
          <a:custGeom>
            <a:avLst/>
            <a:gdLst>
              <a:gd name="connsiteX0" fmla="*/ 9324 w 1877232"/>
              <a:gd name="connsiteY0" fmla="*/ 9324 h 6725710"/>
              <a:gd name="connsiteX1" fmla="*/ 1877854 w 1877232"/>
              <a:gd name="connsiteY1" fmla="*/ 9324 h 6725710"/>
              <a:gd name="connsiteX2" fmla="*/ 710489 w 1877232"/>
              <a:gd name="connsiteY2" fmla="*/ 6726333 h 6725710"/>
              <a:gd name="connsiteX3" fmla="*/ 9324 w 1877232"/>
              <a:gd name="connsiteY3" fmla="*/ 6726333 h 6725710"/>
              <a:gd name="connsiteX4" fmla="*/ 9324 w 1877232"/>
              <a:gd name="connsiteY4" fmla="*/ 9324 h 6725710"/>
              <a:gd name="connsiteX5" fmla="*/ 9324 w 1877232"/>
              <a:gd name="connsiteY5" fmla="*/ 9324 h 67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232" h="6725710">
                <a:moveTo>
                  <a:pt x="9324" y="9324"/>
                </a:moveTo>
                <a:lnTo>
                  <a:pt x="1877854" y="9324"/>
                </a:lnTo>
                <a:lnTo>
                  <a:pt x="710489" y="6726333"/>
                </a:lnTo>
                <a:lnTo>
                  <a:pt x="9324" y="6726333"/>
                </a:lnTo>
                <a:lnTo>
                  <a:pt x="9324" y="9324"/>
                </a:lnTo>
                <a:lnTo>
                  <a:pt x="9324" y="9324"/>
                </a:lnTo>
                <a:close/>
              </a:path>
            </a:pathLst>
          </a:custGeom>
          <a:solidFill>
            <a:schemeClr val="accent5"/>
          </a:solidFill>
          <a:ln w="9525" cap="flat">
            <a:noFill/>
            <a:prstDash val="solid"/>
            <a:miter/>
          </a:ln>
        </p:spPr>
        <p:txBody>
          <a:bodyPr rtlCol="0" anchor="ctr"/>
          <a:lstStyle/>
          <a:p>
            <a:endParaRPr lang="en-GB"/>
          </a:p>
        </p:txBody>
      </p:sp>
      <p:grpSp>
        <p:nvGrpSpPr>
          <p:cNvPr id="17" name="Graphic 11">
            <a:extLst>
              <a:ext uri="{FF2B5EF4-FFF2-40B4-BE49-F238E27FC236}">
                <a16:creationId xmlns:a16="http://schemas.microsoft.com/office/drawing/2014/main" id="{7421B489-FB46-3A46-B8E0-2D77A08BE26D}"/>
              </a:ext>
            </a:extLst>
          </p:cNvPr>
          <p:cNvGrpSpPr/>
          <p:nvPr userDrawn="1"/>
        </p:nvGrpSpPr>
        <p:grpSpPr>
          <a:xfrm>
            <a:off x="10213282" y="292521"/>
            <a:ext cx="822326" cy="548217"/>
            <a:chOff x="8747759" y="5869443"/>
            <a:chExt cx="1071563" cy="714375"/>
          </a:xfrm>
        </p:grpSpPr>
        <p:sp>
          <p:nvSpPr>
            <p:cNvPr id="18" name="Freeform: Shape 25">
              <a:extLst>
                <a:ext uri="{FF2B5EF4-FFF2-40B4-BE49-F238E27FC236}">
                  <a16:creationId xmlns:a16="http://schemas.microsoft.com/office/drawing/2014/main" id="{209C5637-45D1-4B41-9F05-6B0BF5BB5545}"/>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9" name="Freeform: Shape 26">
              <a:extLst>
                <a:ext uri="{FF2B5EF4-FFF2-40B4-BE49-F238E27FC236}">
                  <a16:creationId xmlns:a16="http://schemas.microsoft.com/office/drawing/2014/main" id="{6BF19AE2-FF64-5340-8E9D-0320B9CCD387}"/>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0" name="Freeform: Shape 27">
              <a:extLst>
                <a:ext uri="{FF2B5EF4-FFF2-40B4-BE49-F238E27FC236}">
                  <a16:creationId xmlns:a16="http://schemas.microsoft.com/office/drawing/2014/main" id="{CDF98BF9-9A9A-524D-9410-98A8BC4AEFB0}"/>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1" name="Freeform: Shape 28">
              <a:extLst>
                <a:ext uri="{FF2B5EF4-FFF2-40B4-BE49-F238E27FC236}">
                  <a16:creationId xmlns:a16="http://schemas.microsoft.com/office/drawing/2014/main" id="{0130BACB-A7B5-344B-A1C9-3264A1BDCF8D}"/>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2" name="Freeform: Shape 29">
              <a:extLst>
                <a:ext uri="{FF2B5EF4-FFF2-40B4-BE49-F238E27FC236}">
                  <a16:creationId xmlns:a16="http://schemas.microsoft.com/office/drawing/2014/main" id="{DBF39935-B116-574B-98DF-81135195BDB4}"/>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3" name="Freeform: Shape 30">
              <a:extLst>
                <a:ext uri="{FF2B5EF4-FFF2-40B4-BE49-F238E27FC236}">
                  <a16:creationId xmlns:a16="http://schemas.microsoft.com/office/drawing/2014/main" id="{6944D120-BC38-9040-8B98-E73BBE4709C9}"/>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4" name="Freeform: Shape 31">
              <a:extLst>
                <a:ext uri="{FF2B5EF4-FFF2-40B4-BE49-F238E27FC236}">
                  <a16:creationId xmlns:a16="http://schemas.microsoft.com/office/drawing/2014/main" id="{A8CD4159-8CDF-6841-B55B-B58900AB9F88}"/>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2228542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Left Wide (Scholar Blue)">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10BB4C51-7CC3-4FD7-AFE3-BD9853627C6D}"/>
              </a:ext>
            </a:extLst>
          </p:cNvPr>
          <p:cNvSpPr>
            <a:spLocks noGrp="1"/>
          </p:cNvSpPr>
          <p:nvPr>
            <p:ph type="body" sz="quarter" idx="10" hasCustomPrompt="1"/>
          </p:nvPr>
        </p:nvSpPr>
        <p:spPr>
          <a:xfrm>
            <a:off x="4554305" y="1314014"/>
            <a:ext cx="7118114" cy="3944003"/>
          </a:xfrm>
          <a:prstGeom prst="rect">
            <a:avLst/>
          </a:prstGeom>
        </p:spPr>
        <p:txBody>
          <a:bodyPr lIns="0" tIns="0" rIns="0" bIns="0"/>
          <a:lstStyle>
            <a:lvl1pPr>
              <a:lnSpc>
                <a:spcPct val="120000"/>
              </a:lnSpc>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7" name="Text Placeholder 15">
            <a:extLst>
              <a:ext uri="{FF2B5EF4-FFF2-40B4-BE49-F238E27FC236}">
                <a16:creationId xmlns:a16="http://schemas.microsoft.com/office/drawing/2014/main" id="{0B7049B7-EFCC-419B-9131-DF0143F9F60C}"/>
              </a:ext>
            </a:extLst>
          </p:cNvPr>
          <p:cNvSpPr>
            <a:spLocks noGrp="1"/>
          </p:cNvSpPr>
          <p:nvPr>
            <p:ph type="body" sz="quarter" idx="11" hasCustomPrompt="1"/>
          </p:nvPr>
        </p:nvSpPr>
        <p:spPr>
          <a:xfrm>
            <a:off x="4554012" y="340014"/>
            <a:ext cx="7118410" cy="677862"/>
          </a:xfrm>
          <a:prstGeom prst="rect">
            <a:avLst/>
          </a:prstGeom>
        </p:spPr>
        <p:txBody>
          <a:bodyPr lIns="0" tIns="0" rIns="0" bIns="0"/>
          <a:lstStyle>
            <a:lvl1pPr algn="l">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6" name="Graphic 8">
            <a:extLst>
              <a:ext uri="{FF2B5EF4-FFF2-40B4-BE49-F238E27FC236}">
                <a16:creationId xmlns:a16="http://schemas.microsoft.com/office/drawing/2014/main" id="{C0487F2F-81C2-4933-AF75-3EE4D236B1DB}"/>
              </a:ext>
            </a:extLst>
          </p:cNvPr>
          <p:cNvSpPr/>
          <p:nvPr userDrawn="1"/>
        </p:nvSpPr>
        <p:spPr>
          <a:xfrm>
            <a:off x="-19684" y="-48237"/>
            <a:ext cx="3923718" cy="6740020"/>
          </a:xfrm>
          <a:custGeom>
            <a:avLst/>
            <a:gdLst>
              <a:gd name="connsiteX0" fmla="*/ 9490 w 3998392"/>
              <a:gd name="connsiteY0" fmla="*/ 9490 h 6870652"/>
              <a:gd name="connsiteX1" fmla="*/ 3993964 w 3998392"/>
              <a:gd name="connsiteY1" fmla="*/ 9490 h 6870652"/>
              <a:gd name="connsiteX2" fmla="*/ 2799507 w 3998392"/>
              <a:gd name="connsiteY2" fmla="*/ 6867489 h 6870652"/>
              <a:gd name="connsiteX3" fmla="*/ 9490 w 3998392"/>
              <a:gd name="connsiteY3" fmla="*/ 6867489 h 6870652"/>
              <a:gd name="connsiteX4" fmla="*/ 9490 w 3998392"/>
              <a:gd name="connsiteY4" fmla="*/ 9490 h 6870652"/>
              <a:gd name="connsiteX5" fmla="*/ 9490 w 3998392"/>
              <a:gd name="connsiteY5" fmla="*/ 9490 h 687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392" h="6870652">
                <a:moveTo>
                  <a:pt x="9490" y="9490"/>
                </a:moveTo>
                <a:lnTo>
                  <a:pt x="3993964" y="9490"/>
                </a:lnTo>
                <a:lnTo>
                  <a:pt x="2799507" y="6867489"/>
                </a:lnTo>
                <a:lnTo>
                  <a:pt x="9490" y="6867489"/>
                </a:lnTo>
                <a:lnTo>
                  <a:pt x="9490" y="9490"/>
                </a:lnTo>
                <a:lnTo>
                  <a:pt x="9490" y="9490"/>
                </a:lnTo>
                <a:close/>
              </a:path>
            </a:pathLst>
          </a:custGeom>
          <a:solidFill>
            <a:schemeClr val="accent1"/>
          </a:solidFill>
          <a:ln w="9525" cap="flat">
            <a:noFill/>
            <a:prstDash val="solid"/>
            <a:miter/>
          </a:ln>
        </p:spPr>
        <p:txBody>
          <a:bodyPr rtlCol="0" anchor="ctr"/>
          <a:lstStyle/>
          <a:p>
            <a:endParaRPr lang="en-GB"/>
          </a:p>
        </p:txBody>
      </p:sp>
      <p:grpSp>
        <p:nvGrpSpPr>
          <p:cNvPr id="17" name="Graphic 11">
            <a:extLst>
              <a:ext uri="{FF2B5EF4-FFF2-40B4-BE49-F238E27FC236}">
                <a16:creationId xmlns:a16="http://schemas.microsoft.com/office/drawing/2014/main" id="{016472EC-35DB-4166-9B11-9F92AEC40239}"/>
              </a:ext>
            </a:extLst>
          </p:cNvPr>
          <p:cNvGrpSpPr/>
          <p:nvPr userDrawn="1"/>
        </p:nvGrpSpPr>
        <p:grpSpPr>
          <a:xfrm>
            <a:off x="10850092" y="5959552"/>
            <a:ext cx="822326" cy="548217"/>
            <a:chOff x="8747759" y="5869443"/>
            <a:chExt cx="1071563" cy="714375"/>
          </a:xfrm>
        </p:grpSpPr>
        <p:sp>
          <p:nvSpPr>
            <p:cNvPr id="18" name="Freeform: Shape 17">
              <a:extLst>
                <a:ext uri="{FF2B5EF4-FFF2-40B4-BE49-F238E27FC236}">
                  <a16:creationId xmlns:a16="http://schemas.microsoft.com/office/drawing/2014/main" id="{529B2264-8425-437A-8DCE-ECE3D1DD8923}"/>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C90E47E-481B-4414-AD28-CAA9B38ADA23}"/>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A32B2DA-498C-47E8-8B12-BFA29A76A3BB}"/>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0C9D22C-762D-4D1A-A9B1-F6F473A8BE35}"/>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38C7D1C-4F26-42A9-A3AF-ABA4658AB37B}"/>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82E585A2-6CF6-474C-88DE-AF57EF9BA3D6}"/>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426152B-13AA-468A-8B6A-F49EB0B77C27}"/>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2137457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Left Wide (Dark Fuschia)">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FB5BB34A-4873-499E-9342-682A11196FCD}"/>
              </a:ext>
            </a:extLst>
          </p:cNvPr>
          <p:cNvSpPr>
            <a:spLocks noGrp="1"/>
          </p:cNvSpPr>
          <p:nvPr>
            <p:ph type="body" sz="quarter" idx="10" hasCustomPrompt="1"/>
          </p:nvPr>
        </p:nvSpPr>
        <p:spPr>
          <a:xfrm>
            <a:off x="4554305" y="1314014"/>
            <a:ext cx="7118114" cy="3944003"/>
          </a:xfrm>
          <a:prstGeom prst="rect">
            <a:avLst/>
          </a:prstGeom>
        </p:spPr>
        <p:txBody>
          <a:bodyPr lIns="0" tIns="0" rIns="0" bIns="0"/>
          <a:lstStyle>
            <a:lvl1pPr>
              <a:lnSpc>
                <a:spcPct val="120000"/>
              </a:lnSpc>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10" name="Text Placeholder 15">
            <a:extLst>
              <a:ext uri="{FF2B5EF4-FFF2-40B4-BE49-F238E27FC236}">
                <a16:creationId xmlns:a16="http://schemas.microsoft.com/office/drawing/2014/main" id="{30B1DD1B-3196-4CAA-9FD0-717BD19FA853}"/>
              </a:ext>
            </a:extLst>
          </p:cNvPr>
          <p:cNvSpPr>
            <a:spLocks noGrp="1"/>
          </p:cNvSpPr>
          <p:nvPr>
            <p:ph type="body" sz="quarter" idx="11" hasCustomPrompt="1"/>
          </p:nvPr>
        </p:nvSpPr>
        <p:spPr>
          <a:xfrm>
            <a:off x="4554012" y="340014"/>
            <a:ext cx="7118410" cy="677862"/>
          </a:xfrm>
          <a:prstGeom prst="rect">
            <a:avLst/>
          </a:prstGeom>
        </p:spPr>
        <p:txBody>
          <a:bodyPr lIns="0" tIns="0" rIns="0" bIns="0"/>
          <a:lstStyle>
            <a:lvl1pPr algn="l">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21" name="Graphic 8">
            <a:extLst>
              <a:ext uri="{FF2B5EF4-FFF2-40B4-BE49-F238E27FC236}">
                <a16:creationId xmlns:a16="http://schemas.microsoft.com/office/drawing/2014/main" id="{185A7A0F-3CA6-4BE2-AB61-4167F2A321FC}"/>
              </a:ext>
            </a:extLst>
          </p:cNvPr>
          <p:cNvSpPr/>
          <p:nvPr userDrawn="1"/>
        </p:nvSpPr>
        <p:spPr>
          <a:xfrm>
            <a:off x="-20032" y="-27696"/>
            <a:ext cx="3911096" cy="6718339"/>
          </a:xfrm>
          <a:custGeom>
            <a:avLst/>
            <a:gdLst>
              <a:gd name="connsiteX0" fmla="*/ 9490 w 3998392"/>
              <a:gd name="connsiteY0" fmla="*/ 9490 h 6870652"/>
              <a:gd name="connsiteX1" fmla="*/ 3993964 w 3998392"/>
              <a:gd name="connsiteY1" fmla="*/ 9490 h 6870652"/>
              <a:gd name="connsiteX2" fmla="*/ 2799507 w 3998392"/>
              <a:gd name="connsiteY2" fmla="*/ 6867489 h 6870652"/>
              <a:gd name="connsiteX3" fmla="*/ 9490 w 3998392"/>
              <a:gd name="connsiteY3" fmla="*/ 6867489 h 6870652"/>
              <a:gd name="connsiteX4" fmla="*/ 9490 w 3998392"/>
              <a:gd name="connsiteY4" fmla="*/ 9490 h 6870652"/>
              <a:gd name="connsiteX5" fmla="*/ 9490 w 3998392"/>
              <a:gd name="connsiteY5" fmla="*/ 9490 h 687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392" h="6870652">
                <a:moveTo>
                  <a:pt x="9490" y="9490"/>
                </a:moveTo>
                <a:lnTo>
                  <a:pt x="3993964" y="9490"/>
                </a:lnTo>
                <a:lnTo>
                  <a:pt x="2799507" y="6867489"/>
                </a:lnTo>
                <a:lnTo>
                  <a:pt x="9490" y="6867489"/>
                </a:lnTo>
                <a:lnTo>
                  <a:pt x="9490" y="9490"/>
                </a:lnTo>
                <a:lnTo>
                  <a:pt x="9490" y="9490"/>
                </a:lnTo>
                <a:close/>
              </a:path>
            </a:pathLst>
          </a:custGeom>
          <a:solidFill>
            <a:schemeClr val="accent2"/>
          </a:solidFill>
          <a:ln w="9525" cap="flat">
            <a:noFill/>
            <a:prstDash val="solid"/>
            <a:miter/>
          </a:ln>
        </p:spPr>
        <p:txBody>
          <a:bodyPr rtlCol="0" anchor="ctr"/>
          <a:lstStyle/>
          <a:p>
            <a:endParaRPr lang="en-GB"/>
          </a:p>
        </p:txBody>
      </p:sp>
      <p:grpSp>
        <p:nvGrpSpPr>
          <p:cNvPr id="20" name="Graphic 11">
            <a:extLst>
              <a:ext uri="{FF2B5EF4-FFF2-40B4-BE49-F238E27FC236}">
                <a16:creationId xmlns:a16="http://schemas.microsoft.com/office/drawing/2014/main" id="{B90CEC0A-5071-41C2-AE32-34891FE86C77}"/>
              </a:ext>
            </a:extLst>
          </p:cNvPr>
          <p:cNvGrpSpPr/>
          <p:nvPr userDrawn="1"/>
        </p:nvGrpSpPr>
        <p:grpSpPr>
          <a:xfrm>
            <a:off x="10850092" y="5959552"/>
            <a:ext cx="822326" cy="548217"/>
            <a:chOff x="8747759" y="5869443"/>
            <a:chExt cx="1071563" cy="714375"/>
          </a:xfrm>
        </p:grpSpPr>
        <p:sp>
          <p:nvSpPr>
            <p:cNvPr id="22" name="Freeform: Shape 21">
              <a:extLst>
                <a:ext uri="{FF2B5EF4-FFF2-40B4-BE49-F238E27FC236}">
                  <a16:creationId xmlns:a16="http://schemas.microsoft.com/office/drawing/2014/main" id="{8395759D-DCCF-4E80-AD03-E57C287BAA95}"/>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1A8EC84D-E2DC-4C72-B894-C5B31EF028F0}"/>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254C612-A332-442C-96D7-FCE831B302D6}"/>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F53951A-6724-41C2-96A1-26C4257AFBC3}"/>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F9614AB-F946-4308-8C0B-CE16DEDF7D04}"/>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9DAB679F-3EBD-4C9E-9043-541E885D3541}"/>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9B48199-A642-4D2F-972C-58530F1E2A02}"/>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320588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Left Wide (Emerald)">
    <p:spTree>
      <p:nvGrpSpPr>
        <p:cNvPr id="1" name=""/>
        <p:cNvGrpSpPr/>
        <p:nvPr/>
      </p:nvGrpSpPr>
      <p:grpSpPr>
        <a:xfrm>
          <a:off x="0" y="0"/>
          <a:ext cx="0" cy="0"/>
          <a:chOff x="0" y="0"/>
          <a:chExt cx="0" cy="0"/>
        </a:xfrm>
      </p:grpSpPr>
      <p:sp>
        <p:nvSpPr>
          <p:cNvPr id="9" name="Text Placeholder 10">
            <a:extLst>
              <a:ext uri="{FF2B5EF4-FFF2-40B4-BE49-F238E27FC236}">
                <a16:creationId xmlns:a16="http://schemas.microsoft.com/office/drawing/2014/main" id="{1281BB13-9E50-4FB8-9B5C-3170DC684F1A}"/>
              </a:ext>
            </a:extLst>
          </p:cNvPr>
          <p:cNvSpPr>
            <a:spLocks noGrp="1"/>
          </p:cNvSpPr>
          <p:nvPr>
            <p:ph type="body" sz="quarter" idx="10" hasCustomPrompt="1"/>
          </p:nvPr>
        </p:nvSpPr>
        <p:spPr>
          <a:xfrm>
            <a:off x="4554305" y="1314014"/>
            <a:ext cx="7118114" cy="3944003"/>
          </a:xfrm>
          <a:prstGeom prst="rect">
            <a:avLst/>
          </a:prstGeom>
        </p:spPr>
        <p:txBody>
          <a:bodyPr lIns="0" tIns="0" rIns="0" bIns="0"/>
          <a:lstStyle>
            <a:lvl1pPr>
              <a:lnSpc>
                <a:spcPct val="120000"/>
              </a:lnSpc>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10" name="Text Placeholder 15">
            <a:extLst>
              <a:ext uri="{FF2B5EF4-FFF2-40B4-BE49-F238E27FC236}">
                <a16:creationId xmlns:a16="http://schemas.microsoft.com/office/drawing/2014/main" id="{496139A0-6571-4A60-BBD5-F8508913F123}"/>
              </a:ext>
            </a:extLst>
          </p:cNvPr>
          <p:cNvSpPr>
            <a:spLocks noGrp="1"/>
          </p:cNvSpPr>
          <p:nvPr>
            <p:ph type="body" sz="quarter" idx="11" hasCustomPrompt="1"/>
          </p:nvPr>
        </p:nvSpPr>
        <p:spPr>
          <a:xfrm>
            <a:off x="4554012" y="340014"/>
            <a:ext cx="7118410" cy="677862"/>
          </a:xfrm>
          <a:prstGeom prst="rect">
            <a:avLst/>
          </a:prstGeom>
        </p:spPr>
        <p:txBody>
          <a:bodyPr lIns="0" tIns="0" rIns="0" bIns="0"/>
          <a:lstStyle>
            <a:lvl1pPr algn="l">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22" name="Graphic 8">
            <a:extLst>
              <a:ext uri="{FF2B5EF4-FFF2-40B4-BE49-F238E27FC236}">
                <a16:creationId xmlns:a16="http://schemas.microsoft.com/office/drawing/2014/main" id="{74A3411D-1CC5-4B74-9D02-C8C963E73806}"/>
              </a:ext>
            </a:extLst>
          </p:cNvPr>
          <p:cNvSpPr/>
          <p:nvPr userDrawn="1"/>
        </p:nvSpPr>
        <p:spPr>
          <a:xfrm>
            <a:off x="-19684" y="-2648"/>
            <a:ext cx="3900087" cy="6699428"/>
          </a:xfrm>
          <a:custGeom>
            <a:avLst/>
            <a:gdLst>
              <a:gd name="connsiteX0" fmla="*/ 9490 w 3998392"/>
              <a:gd name="connsiteY0" fmla="*/ 9490 h 6870652"/>
              <a:gd name="connsiteX1" fmla="*/ 3993964 w 3998392"/>
              <a:gd name="connsiteY1" fmla="*/ 9490 h 6870652"/>
              <a:gd name="connsiteX2" fmla="*/ 2799507 w 3998392"/>
              <a:gd name="connsiteY2" fmla="*/ 6867489 h 6870652"/>
              <a:gd name="connsiteX3" fmla="*/ 9490 w 3998392"/>
              <a:gd name="connsiteY3" fmla="*/ 6867489 h 6870652"/>
              <a:gd name="connsiteX4" fmla="*/ 9490 w 3998392"/>
              <a:gd name="connsiteY4" fmla="*/ 9490 h 6870652"/>
              <a:gd name="connsiteX5" fmla="*/ 9490 w 3998392"/>
              <a:gd name="connsiteY5" fmla="*/ 9490 h 687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392" h="6870652">
                <a:moveTo>
                  <a:pt x="9490" y="9490"/>
                </a:moveTo>
                <a:lnTo>
                  <a:pt x="3993964" y="9490"/>
                </a:lnTo>
                <a:lnTo>
                  <a:pt x="2799507" y="6867489"/>
                </a:lnTo>
                <a:lnTo>
                  <a:pt x="9490" y="6867489"/>
                </a:lnTo>
                <a:lnTo>
                  <a:pt x="9490" y="9490"/>
                </a:lnTo>
                <a:lnTo>
                  <a:pt x="9490" y="9490"/>
                </a:lnTo>
                <a:close/>
              </a:path>
            </a:pathLst>
          </a:custGeom>
          <a:solidFill>
            <a:schemeClr val="accent3"/>
          </a:solidFill>
          <a:ln w="9525" cap="flat">
            <a:noFill/>
            <a:prstDash val="solid"/>
            <a:miter/>
          </a:ln>
        </p:spPr>
        <p:txBody>
          <a:bodyPr rtlCol="0" anchor="ctr"/>
          <a:lstStyle/>
          <a:p>
            <a:endParaRPr lang="en-GB"/>
          </a:p>
        </p:txBody>
      </p:sp>
      <p:grpSp>
        <p:nvGrpSpPr>
          <p:cNvPr id="21" name="Graphic 11">
            <a:extLst>
              <a:ext uri="{FF2B5EF4-FFF2-40B4-BE49-F238E27FC236}">
                <a16:creationId xmlns:a16="http://schemas.microsoft.com/office/drawing/2014/main" id="{2F9B60EE-F847-4D84-ABD9-1609A11A3D0C}"/>
              </a:ext>
            </a:extLst>
          </p:cNvPr>
          <p:cNvGrpSpPr/>
          <p:nvPr userDrawn="1"/>
        </p:nvGrpSpPr>
        <p:grpSpPr>
          <a:xfrm>
            <a:off x="10850092" y="5959552"/>
            <a:ext cx="822326" cy="548217"/>
            <a:chOff x="8747759" y="5869443"/>
            <a:chExt cx="1071563" cy="714375"/>
          </a:xfrm>
        </p:grpSpPr>
        <p:sp>
          <p:nvSpPr>
            <p:cNvPr id="23" name="Freeform: Shape 22">
              <a:extLst>
                <a:ext uri="{FF2B5EF4-FFF2-40B4-BE49-F238E27FC236}">
                  <a16:creationId xmlns:a16="http://schemas.microsoft.com/office/drawing/2014/main" id="{24C4DB25-F144-4168-9BE4-5394B8580224}"/>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DF75C55-BE16-46C2-9085-89245381B781}"/>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150F6BEE-7F60-402C-8504-CB839779B84A}"/>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7FF48D5-5149-4E2B-AE2E-0547CA433ECB}"/>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65AFAFD-D50B-46D0-BAAE-3A7EC8A36F33}"/>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224DA6D-0B1B-4B27-AB2B-A34D8A94D335}"/>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88A2AAB4-0955-4BC4-9EC5-2B30DA5095C2}"/>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4767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0D930D-2572-4FA9-9327-1D02C7AFA6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349DAF-28BA-4970-A7ED-817704B8722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F995C6-E06C-4933-A48C-18038748C00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F0A91F8-30A8-41FC-B9A9-9FC2B6BE654C}"/>
              </a:ext>
            </a:extLst>
          </p:cNvPr>
          <p:cNvSpPr>
            <a:spLocks noGrp="1"/>
          </p:cNvSpPr>
          <p:nvPr>
            <p:ph type="ftr" sz="quarter" idx="11"/>
          </p:nvPr>
        </p:nvSpPr>
        <p:spPr/>
        <p:txBody>
          <a:bodyPr/>
          <a:lstStyle/>
          <a:p>
            <a:r>
              <a:rPr lang="en-US"/>
              <a:t>Slide</a:t>
            </a:r>
          </a:p>
        </p:txBody>
      </p:sp>
      <p:sp>
        <p:nvSpPr>
          <p:cNvPr id="6" name="Slide Number Placeholder 5">
            <a:extLst>
              <a:ext uri="{FF2B5EF4-FFF2-40B4-BE49-F238E27FC236}">
                <a16:creationId xmlns:a16="http://schemas.microsoft.com/office/drawing/2014/main" id="{A8E31CE3-D5F2-4A63-8995-B7B53684B996}"/>
              </a:ext>
            </a:extLst>
          </p:cNvPr>
          <p:cNvSpPr>
            <a:spLocks noGrp="1"/>
          </p:cNvSpPr>
          <p:nvPr>
            <p:ph type="sldNum" sz="quarter" idx="12"/>
          </p:nvPr>
        </p:nvSpPr>
        <p:spPr/>
        <p:txBody>
          <a:bodyPr/>
          <a:lstStyle/>
          <a:p>
            <a:fld id="{E8997843-FE27-4B68-83FF-58EE63844844}" type="slidenum">
              <a:rPr lang="en-US" smtClean="0"/>
              <a:t>‹#›</a:t>
            </a:fld>
            <a:endParaRPr lang="en-US"/>
          </a:p>
        </p:txBody>
      </p:sp>
    </p:spTree>
    <p:extLst>
      <p:ext uri="{BB962C8B-B14F-4D97-AF65-F5344CB8AC3E}">
        <p14:creationId xmlns:p14="http://schemas.microsoft.com/office/powerpoint/2010/main" val="21825451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Left Wide (Golden Sand)">
    <p:spTree>
      <p:nvGrpSpPr>
        <p:cNvPr id="1" name=""/>
        <p:cNvGrpSpPr/>
        <p:nvPr/>
      </p:nvGrpSpPr>
      <p:grpSpPr>
        <a:xfrm>
          <a:off x="0" y="0"/>
          <a:ext cx="0" cy="0"/>
          <a:chOff x="0" y="0"/>
          <a:chExt cx="0" cy="0"/>
        </a:xfrm>
      </p:grpSpPr>
      <p:sp>
        <p:nvSpPr>
          <p:cNvPr id="9" name="Text Placeholder 10">
            <a:extLst>
              <a:ext uri="{FF2B5EF4-FFF2-40B4-BE49-F238E27FC236}">
                <a16:creationId xmlns:a16="http://schemas.microsoft.com/office/drawing/2014/main" id="{18D56DEC-D70A-46D9-B5F3-44A50A935D0A}"/>
              </a:ext>
            </a:extLst>
          </p:cNvPr>
          <p:cNvSpPr>
            <a:spLocks noGrp="1"/>
          </p:cNvSpPr>
          <p:nvPr>
            <p:ph type="body" sz="quarter" idx="10" hasCustomPrompt="1"/>
          </p:nvPr>
        </p:nvSpPr>
        <p:spPr>
          <a:xfrm>
            <a:off x="4554305" y="1314014"/>
            <a:ext cx="7118114" cy="3944003"/>
          </a:xfrm>
          <a:prstGeom prst="rect">
            <a:avLst/>
          </a:prstGeom>
        </p:spPr>
        <p:txBody>
          <a:bodyPr lIns="0" tIns="0" rIns="0" bIns="0"/>
          <a:lstStyle>
            <a:lvl1pPr>
              <a:lnSpc>
                <a:spcPct val="120000"/>
              </a:lnSpc>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10" name="Text Placeholder 15">
            <a:extLst>
              <a:ext uri="{FF2B5EF4-FFF2-40B4-BE49-F238E27FC236}">
                <a16:creationId xmlns:a16="http://schemas.microsoft.com/office/drawing/2014/main" id="{D6D1097F-463A-457A-96F7-EBABCFE42380}"/>
              </a:ext>
            </a:extLst>
          </p:cNvPr>
          <p:cNvSpPr>
            <a:spLocks noGrp="1"/>
          </p:cNvSpPr>
          <p:nvPr>
            <p:ph type="body" sz="quarter" idx="11" hasCustomPrompt="1"/>
          </p:nvPr>
        </p:nvSpPr>
        <p:spPr>
          <a:xfrm>
            <a:off x="4554012" y="340014"/>
            <a:ext cx="7118410" cy="677862"/>
          </a:xfrm>
          <a:prstGeom prst="rect">
            <a:avLst/>
          </a:prstGeom>
        </p:spPr>
        <p:txBody>
          <a:bodyPr lIns="0" tIns="0" rIns="0" bIns="0"/>
          <a:lstStyle>
            <a:lvl1pPr algn="l">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20" name="Graphic 8">
            <a:extLst>
              <a:ext uri="{FF2B5EF4-FFF2-40B4-BE49-F238E27FC236}">
                <a16:creationId xmlns:a16="http://schemas.microsoft.com/office/drawing/2014/main" id="{BC8AA990-81BE-4AA6-8D38-02A4B8E847F7}"/>
              </a:ext>
            </a:extLst>
          </p:cNvPr>
          <p:cNvSpPr/>
          <p:nvPr userDrawn="1"/>
        </p:nvSpPr>
        <p:spPr>
          <a:xfrm>
            <a:off x="-19684" y="-2648"/>
            <a:ext cx="3900087" cy="6699428"/>
          </a:xfrm>
          <a:custGeom>
            <a:avLst/>
            <a:gdLst>
              <a:gd name="connsiteX0" fmla="*/ 9490 w 3998392"/>
              <a:gd name="connsiteY0" fmla="*/ 9490 h 6870652"/>
              <a:gd name="connsiteX1" fmla="*/ 3993964 w 3998392"/>
              <a:gd name="connsiteY1" fmla="*/ 9490 h 6870652"/>
              <a:gd name="connsiteX2" fmla="*/ 2799507 w 3998392"/>
              <a:gd name="connsiteY2" fmla="*/ 6867489 h 6870652"/>
              <a:gd name="connsiteX3" fmla="*/ 9490 w 3998392"/>
              <a:gd name="connsiteY3" fmla="*/ 6867489 h 6870652"/>
              <a:gd name="connsiteX4" fmla="*/ 9490 w 3998392"/>
              <a:gd name="connsiteY4" fmla="*/ 9490 h 6870652"/>
              <a:gd name="connsiteX5" fmla="*/ 9490 w 3998392"/>
              <a:gd name="connsiteY5" fmla="*/ 9490 h 687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392" h="6870652">
                <a:moveTo>
                  <a:pt x="9490" y="9490"/>
                </a:moveTo>
                <a:lnTo>
                  <a:pt x="3993964" y="9490"/>
                </a:lnTo>
                <a:lnTo>
                  <a:pt x="2799507" y="6867489"/>
                </a:lnTo>
                <a:lnTo>
                  <a:pt x="9490" y="6867489"/>
                </a:lnTo>
                <a:lnTo>
                  <a:pt x="9490" y="9490"/>
                </a:lnTo>
                <a:lnTo>
                  <a:pt x="9490" y="9490"/>
                </a:lnTo>
                <a:close/>
              </a:path>
            </a:pathLst>
          </a:custGeom>
          <a:solidFill>
            <a:schemeClr val="accent4"/>
          </a:solidFill>
          <a:ln w="9525" cap="flat">
            <a:noFill/>
            <a:prstDash val="solid"/>
            <a:miter/>
          </a:ln>
        </p:spPr>
        <p:txBody>
          <a:bodyPr rtlCol="0" anchor="ctr"/>
          <a:lstStyle/>
          <a:p>
            <a:endParaRPr lang="en-GB"/>
          </a:p>
        </p:txBody>
      </p:sp>
      <p:grpSp>
        <p:nvGrpSpPr>
          <p:cNvPr id="19" name="Graphic 11">
            <a:extLst>
              <a:ext uri="{FF2B5EF4-FFF2-40B4-BE49-F238E27FC236}">
                <a16:creationId xmlns:a16="http://schemas.microsoft.com/office/drawing/2014/main" id="{87384D90-50E0-49D5-9B2D-DED21ACAFE3D}"/>
              </a:ext>
            </a:extLst>
          </p:cNvPr>
          <p:cNvGrpSpPr/>
          <p:nvPr userDrawn="1"/>
        </p:nvGrpSpPr>
        <p:grpSpPr>
          <a:xfrm>
            <a:off x="10850092" y="5959552"/>
            <a:ext cx="822326" cy="548217"/>
            <a:chOff x="8747759" y="5869443"/>
            <a:chExt cx="1071563" cy="714375"/>
          </a:xfrm>
        </p:grpSpPr>
        <p:sp>
          <p:nvSpPr>
            <p:cNvPr id="21" name="Freeform: Shape 20">
              <a:extLst>
                <a:ext uri="{FF2B5EF4-FFF2-40B4-BE49-F238E27FC236}">
                  <a16:creationId xmlns:a16="http://schemas.microsoft.com/office/drawing/2014/main" id="{E2DE15A4-A7DE-4F7A-9C42-E216F96B31A6}"/>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3C03DF8-134A-4297-94E8-B7BD74453FFD}"/>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0314B65A-0E75-4901-AB50-0CA6A4BEE707}"/>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486F74F-8125-4D25-A0AB-165787EAF4A8}"/>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6DF469BB-2F21-4B41-AE77-479D41A690AE}"/>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6162383-07DF-4310-9980-AEA0BA87749E}"/>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06E1F9A-7D44-4967-9EDB-BA4344A27DFF}"/>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2625006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Left Wide (Azure White)">
    <p:spTree>
      <p:nvGrpSpPr>
        <p:cNvPr id="1" name=""/>
        <p:cNvGrpSpPr/>
        <p:nvPr/>
      </p:nvGrpSpPr>
      <p:grpSpPr>
        <a:xfrm>
          <a:off x="0" y="0"/>
          <a:ext cx="0" cy="0"/>
          <a:chOff x="0" y="0"/>
          <a:chExt cx="0" cy="0"/>
        </a:xfrm>
      </p:grpSpPr>
      <p:sp>
        <p:nvSpPr>
          <p:cNvPr id="9" name="Text Placeholder 10">
            <a:extLst>
              <a:ext uri="{FF2B5EF4-FFF2-40B4-BE49-F238E27FC236}">
                <a16:creationId xmlns:a16="http://schemas.microsoft.com/office/drawing/2014/main" id="{6FC40F4D-3915-4943-B517-240061CFAB31}"/>
              </a:ext>
            </a:extLst>
          </p:cNvPr>
          <p:cNvSpPr>
            <a:spLocks noGrp="1"/>
          </p:cNvSpPr>
          <p:nvPr>
            <p:ph type="body" sz="quarter" idx="10" hasCustomPrompt="1"/>
          </p:nvPr>
        </p:nvSpPr>
        <p:spPr>
          <a:xfrm>
            <a:off x="4554305" y="1314014"/>
            <a:ext cx="7118114" cy="3944003"/>
          </a:xfrm>
          <a:prstGeom prst="rect">
            <a:avLst/>
          </a:prstGeom>
        </p:spPr>
        <p:txBody>
          <a:bodyPr lIns="0" tIns="0" rIns="0" bIns="0"/>
          <a:lstStyle>
            <a:lvl1pPr>
              <a:lnSpc>
                <a:spcPct val="120000"/>
              </a:lnSpc>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10" name="Text Placeholder 15">
            <a:extLst>
              <a:ext uri="{FF2B5EF4-FFF2-40B4-BE49-F238E27FC236}">
                <a16:creationId xmlns:a16="http://schemas.microsoft.com/office/drawing/2014/main" id="{88248400-B3A6-43DA-8242-8A9D67FABE7A}"/>
              </a:ext>
            </a:extLst>
          </p:cNvPr>
          <p:cNvSpPr>
            <a:spLocks noGrp="1"/>
          </p:cNvSpPr>
          <p:nvPr>
            <p:ph type="body" sz="quarter" idx="11" hasCustomPrompt="1"/>
          </p:nvPr>
        </p:nvSpPr>
        <p:spPr>
          <a:xfrm>
            <a:off x="4554012" y="340014"/>
            <a:ext cx="7118410" cy="677862"/>
          </a:xfrm>
          <a:prstGeom prst="rect">
            <a:avLst/>
          </a:prstGeom>
        </p:spPr>
        <p:txBody>
          <a:bodyPr lIns="0" tIns="0" rIns="0" bIns="0"/>
          <a:lstStyle>
            <a:lvl1pPr algn="l">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grpSp>
        <p:nvGrpSpPr>
          <p:cNvPr id="11" name="Graphic 11">
            <a:extLst>
              <a:ext uri="{FF2B5EF4-FFF2-40B4-BE49-F238E27FC236}">
                <a16:creationId xmlns:a16="http://schemas.microsoft.com/office/drawing/2014/main" id="{905858C5-3175-46F5-8FBB-35E10EF9CE20}"/>
              </a:ext>
            </a:extLst>
          </p:cNvPr>
          <p:cNvGrpSpPr/>
          <p:nvPr userDrawn="1"/>
        </p:nvGrpSpPr>
        <p:grpSpPr>
          <a:xfrm>
            <a:off x="10850092" y="5959552"/>
            <a:ext cx="822326" cy="548217"/>
            <a:chOff x="8747759" y="5869443"/>
            <a:chExt cx="1071563" cy="714375"/>
          </a:xfrm>
        </p:grpSpPr>
        <p:sp>
          <p:nvSpPr>
            <p:cNvPr id="12" name="Freeform: Shape 11">
              <a:extLst>
                <a:ext uri="{FF2B5EF4-FFF2-40B4-BE49-F238E27FC236}">
                  <a16:creationId xmlns:a16="http://schemas.microsoft.com/office/drawing/2014/main" id="{23D542DB-18C2-45EF-8B58-6DA7764FCA66}"/>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77F754C-43D2-46A8-AC94-DD3867F9F5EE}"/>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EDD1637-AA02-4F27-9307-2DCB2A2CA89E}"/>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8F2407F-EE29-4F84-86B8-F12C8D3BBFDE}"/>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2104D985-51FB-40F3-A321-06F8CB0E4F05}"/>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F3D09F6E-438C-420B-97CA-8F1B1EBF6A95}"/>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ACD6512-45F1-4B23-9753-34BC0FEEBD35}"/>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
        <p:nvSpPr>
          <p:cNvPr id="19" name="Graphic 8">
            <a:extLst>
              <a:ext uri="{FF2B5EF4-FFF2-40B4-BE49-F238E27FC236}">
                <a16:creationId xmlns:a16="http://schemas.microsoft.com/office/drawing/2014/main" id="{CBBEB1EC-CE22-47BC-BC15-BBD44947BF37}"/>
              </a:ext>
            </a:extLst>
          </p:cNvPr>
          <p:cNvSpPr/>
          <p:nvPr userDrawn="1"/>
        </p:nvSpPr>
        <p:spPr>
          <a:xfrm>
            <a:off x="-19684" y="-3406"/>
            <a:ext cx="3900087" cy="6699428"/>
          </a:xfrm>
          <a:custGeom>
            <a:avLst/>
            <a:gdLst>
              <a:gd name="connsiteX0" fmla="*/ 9490 w 3998392"/>
              <a:gd name="connsiteY0" fmla="*/ 9490 h 6870652"/>
              <a:gd name="connsiteX1" fmla="*/ 3993964 w 3998392"/>
              <a:gd name="connsiteY1" fmla="*/ 9490 h 6870652"/>
              <a:gd name="connsiteX2" fmla="*/ 2799507 w 3998392"/>
              <a:gd name="connsiteY2" fmla="*/ 6867489 h 6870652"/>
              <a:gd name="connsiteX3" fmla="*/ 9490 w 3998392"/>
              <a:gd name="connsiteY3" fmla="*/ 6867489 h 6870652"/>
              <a:gd name="connsiteX4" fmla="*/ 9490 w 3998392"/>
              <a:gd name="connsiteY4" fmla="*/ 9490 h 6870652"/>
              <a:gd name="connsiteX5" fmla="*/ 9490 w 3998392"/>
              <a:gd name="connsiteY5" fmla="*/ 9490 h 687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392" h="6870652">
                <a:moveTo>
                  <a:pt x="9490" y="9490"/>
                </a:moveTo>
                <a:lnTo>
                  <a:pt x="3993964" y="9490"/>
                </a:lnTo>
                <a:lnTo>
                  <a:pt x="2799507" y="6867489"/>
                </a:lnTo>
                <a:lnTo>
                  <a:pt x="9490" y="6867489"/>
                </a:lnTo>
                <a:lnTo>
                  <a:pt x="9490" y="9490"/>
                </a:lnTo>
                <a:lnTo>
                  <a:pt x="9490" y="9490"/>
                </a:lnTo>
                <a:close/>
              </a:path>
            </a:pathLst>
          </a:custGeom>
          <a:solidFill>
            <a:schemeClr val="accent5"/>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44717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lant (Scholar Blue)">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C4B31290-F8B7-4F3F-8A02-F28887856F01}"/>
              </a:ext>
            </a:extLst>
          </p:cNvPr>
          <p:cNvSpPr/>
          <p:nvPr userDrawn="1"/>
        </p:nvSpPr>
        <p:spPr>
          <a:xfrm>
            <a:off x="814127" y="0"/>
            <a:ext cx="10452099" cy="6691313"/>
          </a:xfrm>
          <a:prstGeom prst="parallelogram">
            <a:avLst>
              <a:gd name="adj" fmla="val 171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aphic 11">
            <a:extLst>
              <a:ext uri="{FF2B5EF4-FFF2-40B4-BE49-F238E27FC236}">
                <a16:creationId xmlns:a16="http://schemas.microsoft.com/office/drawing/2014/main" id="{1AD734A9-F3A0-48BC-8956-A3EC11029136}"/>
              </a:ext>
            </a:extLst>
          </p:cNvPr>
          <p:cNvGrpSpPr/>
          <p:nvPr userDrawn="1"/>
        </p:nvGrpSpPr>
        <p:grpSpPr>
          <a:xfrm>
            <a:off x="437453" y="228447"/>
            <a:ext cx="987916" cy="659113"/>
            <a:chOff x="8744191" y="5865870"/>
            <a:chExt cx="1077889" cy="719141"/>
          </a:xfrm>
        </p:grpSpPr>
        <p:sp>
          <p:nvSpPr>
            <p:cNvPr id="14" name="Freeform: Shape 13">
              <a:extLst>
                <a:ext uri="{FF2B5EF4-FFF2-40B4-BE49-F238E27FC236}">
                  <a16:creationId xmlns:a16="http://schemas.microsoft.com/office/drawing/2014/main" id="{78EAAE2A-0BE1-4F42-B745-581B61D10537}"/>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293ED8D7-ACDC-46B8-BF06-09493F8A0CA5}"/>
                </a:ext>
              </a:extLst>
            </p:cNvPr>
            <p:cNvSpPr/>
            <p:nvPr/>
          </p:nvSpPr>
          <p:spPr>
            <a:xfrm>
              <a:off x="8744191" y="5865873"/>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D74BA89-3F49-42F4-A8F0-D23201B788EE}"/>
                </a:ext>
              </a:extLst>
            </p:cNvPr>
            <p:cNvSpPr/>
            <p:nvPr/>
          </p:nvSpPr>
          <p:spPr>
            <a:xfrm>
              <a:off x="8941017" y="5865870"/>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8939EA4-6C3A-49CB-81EE-C900007D58F8}"/>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494EFBC1-0254-45D0-B6AD-1544A2E8FC96}"/>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D6EB145-BD35-4AFD-A8A1-A5ED5E53A48E}"/>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683940A-7783-420C-A59F-83ED7AAF2FF5}"/>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221264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lant (Dark Fuschia)">
    <p:spTree>
      <p:nvGrpSpPr>
        <p:cNvPr id="1" name=""/>
        <p:cNvGrpSpPr/>
        <p:nvPr/>
      </p:nvGrpSpPr>
      <p:grpSpPr>
        <a:xfrm>
          <a:off x="0" y="0"/>
          <a:ext cx="0" cy="0"/>
          <a:chOff x="0" y="0"/>
          <a:chExt cx="0" cy="0"/>
        </a:xfrm>
      </p:grpSpPr>
      <p:sp>
        <p:nvSpPr>
          <p:cNvPr id="14" name="Parallelogram 13">
            <a:extLst>
              <a:ext uri="{FF2B5EF4-FFF2-40B4-BE49-F238E27FC236}">
                <a16:creationId xmlns:a16="http://schemas.microsoft.com/office/drawing/2014/main" id="{95FBA316-29FF-4B38-BA76-7BA9BEFF5C8C}"/>
              </a:ext>
            </a:extLst>
          </p:cNvPr>
          <p:cNvSpPr/>
          <p:nvPr userDrawn="1"/>
        </p:nvSpPr>
        <p:spPr>
          <a:xfrm>
            <a:off x="814127" y="0"/>
            <a:ext cx="10452099" cy="6691313"/>
          </a:xfrm>
          <a:prstGeom prst="parallelogram">
            <a:avLst>
              <a:gd name="adj" fmla="val 1717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aphic 11">
            <a:extLst>
              <a:ext uri="{FF2B5EF4-FFF2-40B4-BE49-F238E27FC236}">
                <a16:creationId xmlns:a16="http://schemas.microsoft.com/office/drawing/2014/main" id="{E165E8C9-0C67-4E21-BC05-359BF65EA2D1}"/>
              </a:ext>
            </a:extLst>
          </p:cNvPr>
          <p:cNvGrpSpPr/>
          <p:nvPr userDrawn="1"/>
        </p:nvGrpSpPr>
        <p:grpSpPr>
          <a:xfrm>
            <a:off x="437453" y="228447"/>
            <a:ext cx="987916" cy="659113"/>
            <a:chOff x="8744191" y="5865870"/>
            <a:chExt cx="1077889" cy="719141"/>
          </a:xfrm>
        </p:grpSpPr>
        <p:sp>
          <p:nvSpPr>
            <p:cNvPr id="16" name="Freeform: Shape 15">
              <a:extLst>
                <a:ext uri="{FF2B5EF4-FFF2-40B4-BE49-F238E27FC236}">
                  <a16:creationId xmlns:a16="http://schemas.microsoft.com/office/drawing/2014/main" id="{DA907DD4-D5D3-49DA-AFAC-80CD73426183}"/>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01879B3-4BC8-43B3-8FDF-2E85AB67F734}"/>
                </a:ext>
              </a:extLst>
            </p:cNvPr>
            <p:cNvSpPr/>
            <p:nvPr/>
          </p:nvSpPr>
          <p:spPr>
            <a:xfrm>
              <a:off x="8744191" y="5865873"/>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01186A0-EDEA-49C1-9073-C94309F732EA}"/>
                </a:ext>
              </a:extLst>
            </p:cNvPr>
            <p:cNvSpPr/>
            <p:nvPr/>
          </p:nvSpPr>
          <p:spPr>
            <a:xfrm>
              <a:off x="8941017" y="5865870"/>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C047A77C-F56A-4B3A-B457-6D0F8570B510}"/>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DC4E499-D657-4F8B-81CA-AB9E915038D4}"/>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87112DEC-BCA5-4F13-A678-2B331943FAD2}"/>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B7DE5DD-91DB-44EB-885B-A1EC2D370ED2}"/>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1306547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lant (Emerald)">
    <p:spTree>
      <p:nvGrpSpPr>
        <p:cNvPr id="1" name=""/>
        <p:cNvGrpSpPr/>
        <p:nvPr/>
      </p:nvGrpSpPr>
      <p:grpSpPr>
        <a:xfrm>
          <a:off x="0" y="0"/>
          <a:ext cx="0" cy="0"/>
          <a:chOff x="0" y="0"/>
          <a:chExt cx="0" cy="0"/>
        </a:xfrm>
      </p:grpSpPr>
      <p:sp>
        <p:nvSpPr>
          <p:cNvPr id="14" name="Parallelogram 13">
            <a:extLst>
              <a:ext uri="{FF2B5EF4-FFF2-40B4-BE49-F238E27FC236}">
                <a16:creationId xmlns:a16="http://schemas.microsoft.com/office/drawing/2014/main" id="{3DCFB479-DA33-4C27-A3F7-89F157A5AAE6}"/>
              </a:ext>
            </a:extLst>
          </p:cNvPr>
          <p:cNvSpPr/>
          <p:nvPr userDrawn="1"/>
        </p:nvSpPr>
        <p:spPr>
          <a:xfrm>
            <a:off x="814127" y="0"/>
            <a:ext cx="10452099" cy="6691313"/>
          </a:xfrm>
          <a:prstGeom prst="parallelogram">
            <a:avLst>
              <a:gd name="adj" fmla="val 1717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aphic 11">
            <a:extLst>
              <a:ext uri="{FF2B5EF4-FFF2-40B4-BE49-F238E27FC236}">
                <a16:creationId xmlns:a16="http://schemas.microsoft.com/office/drawing/2014/main" id="{4FC3E3FF-63ED-49A2-9A37-BD89D0A2F58B}"/>
              </a:ext>
            </a:extLst>
          </p:cNvPr>
          <p:cNvGrpSpPr/>
          <p:nvPr userDrawn="1"/>
        </p:nvGrpSpPr>
        <p:grpSpPr>
          <a:xfrm>
            <a:off x="437453" y="228447"/>
            <a:ext cx="987916" cy="659113"/>
            <a:chOff x="8744191" y="5865870"/>
            <a:chExt cx="1077889" cy="719141"/>
          </a:xfrm>
        </p:grpSpPr>
        <p:sp>
          <p:nvSpPr>
            <p:cNvPr id="16" name="Freeform: Shape 15">
              <a:extLst>
                <a:ext uri="{FF2B5EF4-FFF2-40B4-BE49-F238E27FC236}">
                  <a16:creationId xmlns:a16="http://schemas.microsoft.com/office/drawing/2014/main" id="{659D0920-82DF-4CE9-9BB0-6F781B1C84CE}"/>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3FEA5EA-2148-456A-9FE3-DC7BEBC5FA66}"/>
                </a:ext>
              </a:extLst>
            </p:cNvPr>
            <p:cNvSpPr/>
            <p:nvPr/>
          </p:nvSpPr>
          <p:spPr>
            <a:xfrm>
              <a:off x="8744191" y="5865873"/>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517E9FC-1B12-4AB2-A7D8-32A568E20B3F}"/>
                </a:ext>
              </a:extLst>
            </p:cNvPr>
            <p:cNvSpPr/>
            <p:nvPr/>
          </p:nvSpPr>
          <p:spPr>
            <a:xfrm>
              <a:off x="8941017" y="5865870"/>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C548233-E0A0-4E2C-A0BA-1824E56F8BCB}"/>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77E00C56-2BB7-46BC-B273-191E9F7C9FD4}"/>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AE55A374-87D2-46BF-9EFD-21E52481AC7C}"/>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75E21A1-E5C6-4DD4-A469-8F554EE2C337}"/>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237805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lant (Golden Sand)">
    <p:spTree>
      <p:nvGrpSpPr>
        <p:cNvPr id="1" name=""/>
        <p:cNvGrpSpPr/>
        <p:nvPr/>
      </p:nvGrpSpPr>
      <p:grpSpPr>
        <a:xfrm>
          <a:off x="0" y="0"/>
          <a:ext cx="0" cy="0"/>
          <a:chOff x="0" y="0"/>
          <a:chExt cx="0" cy="0"/>
        </a:xfrm>
      </p:grpSpPr>
      <p:sp>
        <p:nvSpPr>
          <p:cNvPr id="14" name="Parallelogram 13">
            <a:extLst>
              <a:ext uri="{FF2B5EF4-FFF2-40B4-BE49-F238E27FC236}">
                <a16:creationId xmlns:a16="http://schemas.microsoft.com/office/drawing/2014/main" id="{67B98399-5468-4AAC-A05F-50B3D7C8D8B8}"/>
              </a:ext>
            </a:extLst>
          </p:cNvPr>
          <p:cNvSpPr/>
          <p:nvPr userDrawn="1"/>
        </p:nvSpPr>
        <p:spPr>
          <a:xfrm>
            <a:off x="814127" y="0"/>
            <a:ext cx="10452099" cy="6691313"/>
          </a:xfrm>
          <a:prstGeom prst="parallelogram">
            <a:avLst>
              <a:gd name="adj" fmla="val 1717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aphic 11">
            <a:extLst>
              <a:ext uri="{FF2B5EF4-FFF2-40B4-BE49-F238E27FC236}">
                <a16:creationId xmlns:a16="http://schemas.microsoft.com/office/drawing/2014/main" id="{78E3992D-F55C-451A-9A25-9F486FC25657}"/>
              </a:ext>
            </a:extLst>
          </p:cNvPr>
          <p:cNvGrpSpPr/>
          <p:nvPr userDrawn="1"/>
        </p:nvGrpSpPr>
        <p:grpSpPr>
          <a:xfrm>
            <a:off x="437453" y="228447"/>
            <a:ext cx="987916" cy="659113"/>
            <a:chOff x="8744191" y="5865870"/>
            <a:chExt cx="1077889" cy="719141"/>
          </a:xfrm>
        </p:grpSpPr>
        <p:sp>
          <p:nvSpPr>
            <p:cNvPr id="16" name="Freeform: Shape 15">
              <a:extLst>
                <a:ext uri="{FF2B5EF4-FFF2-40B4-BE49-F238E27FC236}">
                  <a16:creationId xmlns:a16="http://schemas.microsoft.com/office/drawing/2014/main" id="{D298B1FC-E1A6-4EA8-917B-B5680156A622}"/>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D0BE92F-58E1-4B20-B589-B3162F7D385E}"/>
                </a:ext>
              </a:extLst>
            </p:cNvPr>
            <p:cNvSpPr/>
            <p:nvPr/>
          </p:nvSpPr>
          <p:spPr>
            <a:xfrm>
              <a:off x="8744191" y="5865873"/>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ECF5E09-68FE-43FA-A5DE-E6D2A17B2996}"/>
                </a:ext>
              </a:extLst>
            </p:cNvPr>
            <p:cNvSpPr/>
            <p:nvPr/>
          </p:nvSpPr>
          <p:spPr>
            <a:xfrm>
              <a:off x="8941017" y="5865870"/>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A1CF4686-1910-42C5-8063-366ECEB71C22}"/>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1335BEE9-264E-4CA4-87EC-A097288E799A}"/>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12BD4E8-93E4-4559-A305-7174A06857FE}"/>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F9E54C2-1014-4470-AC70-03CC34FB2109}"/>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339112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lant (Azure White)">
    <p:spTree>
      <p:nvGrpSpPr>
        <p:cNvPr id="1" name=""/>
        <p:cNvGrpSpPr/>
        <p:nvPr/>
      </p:nvGrpSpPr>
      <p:grpSpPr>
        <a:xfrm>
          <a:off x="0" y="0"/>
          <a:ext cx="0" cy="0"/>
          <a:chOff x="0" y="0"/>
          <a:chExt cx="0" cy="0"/>
        </a:xfrm>
      </p:grpSpPr>
      <p:grpSp>
        <p:nvGrpSpPr>
          <p:cNvPr id="6" name="Graphic 11">
            <a:extLst>
              <a:ext uri="{FF2B5EF4-FFF2-40B4-BE49-F238E27FC236}">
                <a16:creationId xmlns:a16="http://schemas.microsoft.com/office/drawing/2014/main" id="{86ECF19D-0035-4453-AD64-09F3DD76E9CB}"/>
              </a:ext>
            </a:extLst>
          </p:cNvPr>
          <p:cNvGrpSpPr/>
          <p:nvPr userDrawn="1"/>
        </p:nvGrpSpPr>
        <p:grpSpPr>
          <a:xfrm>
            <a:off x="437453" y="228447"/>
            <a:ext cx="987916" cy="659113"/>
            <a:chOff x="8744191" y="5865870"/>
            <a:chExt cx="1077889" cy="719141"/>
          </a:xfrm>
        </p:grpSpPr>
        <p:sp>
          <p:nvSpPr>
            <p:cNvPr id="7" name="Freeform: Shape 6">
              <a:extLst>
                <a:ext uri="{FF2B5EF4-FFF2-40B4-BE49-F238E27FC236}">
                  <a16:creationId xmlns:a16="http://schemas.microsoft.com/office/drawing/2014/main" id="{D08ABF31-6A9B-4020-9451-4ACB7306B449}"/>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46139EFB-8EF9-40C9-84C0-8EC52FE78BAE}"/>
                </a:ext>
              </a:extLst>
            </p:cNvPr>
            <p:cNvSpPr/>
            <p:nvPr/>
          </p:nvSpPr>
          <p:spPr>
            <a:xfrm>
              <a:off x="8744191" y="5865873"/>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70B057E1-F538-4F7C-99A6-FD2DEAEFFCDD}"/>
                </a:ext>
              </a:extLst>
            </p:cNvPr>
            <p:cNvSpPr/>
            <p:nvPr/>
          </p:nvSpPr>
          <p:spPr>
            <a:xfrm>
              <a:off x="8941017" y="5865870"/>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E0D228F6-F4B0-44A2-B8E9-1CCD2506E3AE}"/>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87418284-F724-4E34-8B85-4EC4CD3CFD15}"/>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27EA820-1F16-4A18-A1F8-D790A16EC78E}"/>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A9D825F-F36C-4ADB-991B-F5A668D300A1}"/>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
        <p:nvSpPr>
          <p:cNvPr id="14" name="Parallelogram 13">
            <a:extLst>
              <a:ext uri="{FF2B5EF4-FFF2-40B4-BE49-F238E27FC236}">
                <a16:creationId xmlns:a16="http://schemas.microsoft.com/office/drawing/2014/main" id="{D09C8D6E-31AC-420A-8A9B-F2C826D20919}"/>
              </a:ext>
            </a:extLst>
          </p:cNvPr>
          <p:cNvSpPr/>
          <p:nvPr userDrawn="1"/>
        </p:nvSpPr>
        <p:spPr>
          <a:xfrm>
            <a:off x="814127" y="0"/>
            <a:ext cx="10452099" cy="6691313"/>
          </a:xfrm>
          <a:prstGeom prst="parallelogram">
            <a:avLst>
              <a:gd name="adj" fmla="val 171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5317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543FA929-8C0A-4036-A30C-9A51ADE27E0B}"/>
              </a:ext>
            </a:extLst>
          </p:cNvPr>
          <p:cNvSpPr>
            <a:spLocks noGrp="1"/>
          </p:cNvSpPr>
          <p:nvPr>
            <p:ph type="body" sz="quarter" idx="10" hasCustomPrompt="1"/>
          </p:nvPr>
        </p:nvSpPr>
        <p:spPr>
          <a:xfrm>
            <a:off x="6933615" y="4640930"/>
            <a:ext cx="4222750" cy="355922"/>
          </a:xfrm>
          <a:prstGeom prst="rect">
            <a:avLst/>
          </a:prstGeom>
        </p:spPr>
        <p:txBody>
          <a:bodyPr/>
          <a:lstStyle>
            <a:lvl1pPr algn="r">
              <a:defRPr sz="180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GB"/>
              <a:t>Email</a:t>
            </a:r>
          </a:p>
        </p:txBody>
      </p:sp>
      <p:sp>
        <p:nvSpPr>
          <p:cNvPr id="12" name="Text Placeholder 12">
            <a:extLst>
              <a:ext uri="{FF2B5EF4-FFF2-40B4-BE49-F238E27FC236}">
                <a16:creationId xmlns:a16="http://schemas.microsoft.com/office/drawing/2014/main" id="{F0AC3690-8BB2-4CB4-A63B-F90688D98AC9}"/>
              </a:ext>
            </a:extLst>
          </p:cNvPr>
          <p:cNvSpPr>
            <a:spLocks noGrp="1"/>
          </p:cNvSpPr>
          <p:nvPr>
            <p:ph type="body" sz="quarter" idx="11" hasCustomPrompt="1"/>
          </p:nvPr>
        </p:nvSpPr>
        <p:spPr>
          <a:xfrm>
            <a:off x="6933615" y="5047138"/>
            <a:ext cx="4222750" cy="355922"/>
          </a:xfrm>
          <a:prstGeom prst="rect">
            <a:avLst/>
          </a:prstGeom>
        </p:spPr>
        <p:txBody>
          <a:bodyPr/>
          <a:lstStyle>
            <a:lvl1pPr algn="r">
              <a:defRPr sz="180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GB"/>
              <a:t>Phone Number</a:t>
            </a:r>
          </a:p>
        </p:txBody>
      </p:sp>
      <p:sp>
        <p:nvSpPr>
          <p:cNvPr id="15" name="Text Placeholder 12">
            <a:extLst>
              <a:ext uri="{FF2B5EF4-FFF2-40B4-BE49-F238E27FC236}">
                <a16:creationId xmlns:a16="http://schemas.microsoft.com/office/drawing/2014/main" id="{2E1FF574-EEDF-408C-970D-C54883D33BA0}"/>
              </a:ext>
            </a:extLst>
          </p:cNvPr>
          <p:cNvSpPr>
            <a:spLocks noGrp="1"/>
          </p:cNvSpPr>
          <p:nvPr>
            <p:ph type="body" sz="quarter" idx="12" hasCustomPrompt="1"/>
          </p:nvPr>
        </p:nvSpPr>
        <p:spPr>
          <a:xfrm>
            <a:off x="7773869" y="5544090"/>
            <a:ext cx="3096463" cy="846747"/>
          </a:xfrm>
          <a:prstGeom prst="rect">
            <a:avLst/>
          </a:prstGeom>
        </p:spPr>
        <p:txBody>
          <a:bodyPr/>
          <a:lstStyle>
            <a:lvl1pPr algn="r">
              <a:defRPr sz="180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GB"/>
              <a:t>Address</a:t>
            </a:r>
          </a:p>
        </p:txBody>
      </p:sp>
      <p:sp>
        <p:nvSpPr>
          <p:cNvPr id="17" name="Text Placeholder 12">
            <a:extLst>
              <a:ext uri="{FF2B5EF4-FFF2-40B4-BE49-F238E27FC236}">
                <a16:creationId xmlns:a16="http://schemas.microsoft.com/office/drawing/2014/main" id="{432866ED-5F3B-4AF2-94E0-DDA6FA857FD3}"/>
              </a:ext>
            </a:extLst>
          </p:cNvPr>
          <p:cNvSpPr>
            <a:spLocks noGrp="1"/>
          </p:cNvSpPr>
          <p:nvPr>
            <p:ph type="body" sz="quarter" idx="13" hasCustomPrompt="1"/>
          </p:nvPr>
        </p:nvSpPr>
        <p:spPr>
          <a:xfrm>
            <a:off x="1322027" y="5868565"/>
            <a:ext cx="4357611" cy="522272"/>
          </a:xfrm>
          <a:prstGeom prst="rect">
            <a:avLst/>
          </a:prstGeom>
        </p:spPr>
        <p:txBody>
          <a:bodyPr/>
          <a:lstStyle>
            <a:lvl1pPr algn="l">
              <a:defRPr sz="2400">
                <a:solidFill>
                  <a:schemeClr val="accent1"/>
                </a:solidFill>
                <a:latin typeface="Heebo Medium" panose="00000600000000000000" pitchFamily="2" charset="-79"/>
                <a:cs typeface="Heebo Medium" panose="00000600000000000000" pitchFamily="2" charset="-79"/>
              </a:defRPr>
            </a:lvl1pPr>
          </a:lstStyle>
          <a:p>
            <a:pPr lvl="0"/>
            <a:r>
              <a:rPr lang="en-GB"/>
              <a:t>Learn more at psionline.com</a:t>
            </a:r>
          </a:p>
        </p:txBody>
      </p:sp>
      <p:pic>
        <p:nvPicPr>
          <p:cNvPr id="2" name="Graphic 1">
            <a:extLst>
              <a:ext uri="{FF2B5EF4-FFF2-40B4-BE49-F238E27FC236}">
                <a16:creationId xmlns:a16="http://schemas.microsoft.com/office/drawing/2014/main" id="{B7F8855B-D6D9-481D-AA1B-90B18625ABA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02968" y="4966783"/>
            <a:ext cx="1305103" cy="872554"/>
          </a:xfrm>
          <a:prstGeom prst="rect">
            <a:avLst/>
          </a:prstGeom>
        </p:spPr>
      </p:pic>
      <p:pic>
        <p:nvPicPr>
          <p:cNvPr id="18" name="Graphic 17">
            <a:extLst>
              <a:ext uri="{FF2B5EF4-FFF2-40B4-BE49-F238E27FC236}">
                <a16:creationId xmlns:a16="http://schemas.microsoft.com/office/drawing/2014/main" id="{981202E0-6014-40A7-BFAC-EAE23455E45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762"/>
            <a:ext cx="1864800" cy="6713279"/>
          </a:xfrm>
          <a:prstGeom prst="rect">
            <a:avLst/>
          </a:prstGeom>
        </p:spPr>
      </p:pic>
    </p:spTree>
    <p:extLst>
      <p:ext uri="{BB962C8B-B14F-4D97-AF65-F5344CB8AC3E}">
        <p14:creationId xmlns:p14="http://schemas.microsoft.com/office/powerpoint/2010/main" val="376495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3524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Presentatio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1989" y="2154486"/>
            <a:ext cx="9144000" cy="2387600"/>
          </a:xfrm>
          <a:prstGeom prst="rect">
            <a:avLst/>
          </a:prstGeom>
        </p:spPr>
        <p:txBody>
          <a:bodyPr anchor="b"/>
          <a:lstStyle>
            <a:lvl1pPr algn="l">
              <a:defRPr sz="6000" b="1" i="0">
                <a:solidFill>
                  <a:schemeClr val="bg1"/>
                </a:solidFill>
                <a:latin typeface="Arial" panose="020B0604020202020204" pitchFamily="34" charset="0"/>
                <a:cs typeface="Arial" panose="020B0604020202020204" pitchFamily="34" charset="0"/>
              </a:defRPr>
            </a:lvl1pPr>
          </a:lstStyle>
          <a:p>
            <a:r>
              <a:rPr lang="en-US"/>
              <a:t>CLICK TO EDIT PRESENTATION TITLE</a:t>
            </a:r>
          </a:p>
        </p:txBody>
      </p:sp>
      <p:sp>
        <p:nvSpPr>
          <p:cNvPr id="3" name="Subtitle 2"/>
          <p:cNvSpPr>
            <a:spLocks noGrp="1"/>
          </p:cNvSpPr>
          <p:nvPr>
            <p:ph type="subTitle" idx="1" hasCustomPrompt="1"/>
          </p:nvPr>
        </p:nvSpPr>
        <p:spPr>
          <a:xfrm>
            <a:off x="423631" y="5065713"/>
            <a:ext cx="9144000" cy="1290637"/>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3 lines of text: Conference Name, Location/Date and Presenter(s) Name(s)</a:t>
            </a:r>
          </a:p>
        </p:txBody>
      </p:sp>
      <p:cxnSp>
        <p:nvCxnSpPr>
          <p:cNvPr id="8" name="Straight Connector 7">
            <a:extLst>
              <a:ext uri="{FF2B5EF4-FFF2-40B4-BE49-F238E27FC236}">
                <a16:creationId xmlns:a16="http://schemas.microsoft.com/office/drawing/2014/main" id="{E19E7D12-24C2-614D-A1FF-B149E974F522}"/>
              </a:ext>
            </a:extLst>
          </p:cNvPr>
          <p:cNvCxnSpPr>
            <a:cxnSpLocks/>
          </p:cNvCxnSpPr>
          <p:nvPr userDrawn="1"/>
        </p:nvCxnSpPr>
        <p:spPr>
          <a:xfrm>
            <a:off x="411989" y="4763565"/>
            <a:ext cx="9144000" cy="0"/>
          </a:xfrm>
          <a:prstGeom prst="line">
            <a:avLst/>
          </a:prstGeom>
          <a:ln w="76200">
            <a:solidFill>
              <a:schemeClr val="bg1"/>
            </a:solidFill>
            <a:prstDash val="solid"/>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327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elcom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33525" y="857250"/>
            <a:ext cx="9124950" cy="5143500"/>
          </a:xfrm>
          <a:prstGeom prst="rect">
            <a:avLst/>
          </a:prstGeom>
          <a:noFill/>
          <a:ln>
            <a:noFill/>
          </a:ln>
        </p:spPr>
      </p:pic>
    </p:spTree>
    <p:extLst>
      <p:ext uri="{BB962C8B-B14F-4D97-AF65-F5344CB8AC3E}">
        <p14:creationId xmlns:p14="http://schemas.microsoft.com/office/powerpoint/2010/main" val="1058144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Thank You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85975" y="595313"/>
            <a:ext cx="8020050" cy="5667375"/>
          </a:xfrm>
          <a:prstGeom prst="rect">
            <a:avLst/>
          </a:prstGeom>
        </p:spPr>
      </p:pic>
    </p:spTree>
    <p:extLst>
      <p:ext uri="{BB962C8B-B14F-4D97-AF65-F5344CB8AC3E}">
        <p14:creationId xmlns:p14="http://schemas.microsoft.com/office/powerpoint/2010/main" val="17038977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pyright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87B49F-6764-42C9-A97B-F5CC82C0873B}"/>
              </a:ext>
            </a:extLst>
          </p:cNvPr>
          <p:cNvSpPr txBox="1"/>
          <p:nvPr userDrawn="1"/>
        </p:nvSpPr>
        <p:spPr>
          <a:xfrm>
            <a:off x="-76200" y="1701055"/>
            <a:ext cx="12344400" cy="3139321"/>
          </a:xfrm>
          <a:prstGeom prst="rect">
            <a:avLst/>
          </a:prstGeom>
          <a:noFill/>
        </p:spPr>
        <p:txBody>
          <a:bodyPr wrap="square" rtlCol="0">
            <a:spAutoFit/>
          </a:bodyPr>
          <a:lstStyle/>
          <a:p>
            <a:pPr algn="ctr">
              <a:spcAft>
                <a:spcPts val="600"/>
              </a:spcAft>
            </a:pPr>
            <a:r>
              <a:rPr lang="en-US" sz="2400" b="1">
                <a:solidFill>
                  <a:schemeClr val="bg1"/>
                </a:solidFill>
                <a:latin typeface="Arial" panose="020B0604020202020204" pitchFamily="34" charset="0"/>
                <a:cs typeface="Arial" panose="020B0604020202020204" pitchFamily="34" charset="0"/>
              </a:rPr>
              <a:t>VISIT the Council website</a:t>
            </a:r>
          </a:p>
          <a:p>
            <a:pPr algn="ctr">
              <a:spcAft>
                <a:spcPts val="600"/>
              </a:spcAft>
            </a:pPr>
            <a:r>
              <a:rPr lang="en-US" sz="2400" b="1" u="sng">
                <a:solidFill>
                  <a:schemeClr val="bg1"/>
                </a:solidFill>
                <a:latin typeface="Arial" panose="020B0604020202020204" pitchFamily="34" charset="0"/>
                <a:cs typeface="Arial" panose="020B0604020202020204" pitchFamily="34" charset="0"/>
              </a:rPr>
              <a:t>www.cdacouncil.org</a:t>
            </a:r>
          </a:p>
          <a:p>
            <a:pPr algn="ctr">
              <a:spcAft>
                <a:spcPts val="600"/>
              </a:spcAft>
            </a:pPr>
            <a:endParaRPr lang="en-US" sz="2400" b="1">
              <a:solidFill>
                <a:schemeClr val="bg1"/>
              </a:solidFill>
              <a:latin typeface="Arial" panose="020B0604020202020204" pitchFamily="34" charset="0"/>
              <a:cs typeface="Arial" panose="020B0604020202020204" pitchFamily="34" charset="0"/>
            </a:endParaRPr>
          </a:p>
          <a:p>
            <a:pPr algn="ctr">
              <a:spcAft>
                <a:spcPts val="600"/>
              </a:spcAft>
            </a:pPr>
            <a:r>
              <a:rPr lang="en-US" sz="2400" b="1">
                <a:solidFill>
                  <a:schemeClr val="bg1"/>
                </a:solidFill>
                <a:latin typeface="Arial" panose="020B0604020202020204" pitchFamily="34" charset="0"/>
                <a:cs typeface="Arial" panose="020B0604020202020204" pitchFamily="34" charset="0"/>
              </a:rPr>
              <a:t>SUBSCRIBE to our Free </a:t>
            </a:r>
            <a:r>
              <a:rPr lang="en-US" sz="2400" b="1" err="1">
                <a:solidFill>
                  <a:schemeClr val="bg1"/>
                </a:solidFill>
                <a:latin typeface="Arial" panose="020B0604020202020204" pitchFamily="34" charset="0"/>
                <a:cs typeface="Arial" panose="020B0604020202020204" pitchFamily="34" charset="0"/>
              </a:rPr>
              <a:t>CounciLINK</a:t>
            </a:r>
            <a:r>
              <a:rPr lang="en-US" sz="2400" b="1">
                <a:solidFill>
                  <a:schemeClr val="bg1"/>
                </a:solidFill>
                <a:latin typeface="Arial" panose="020B0604020202020204" pitchFamily="34" charset="0"/>
                <a:cs typeface="Arial" panose="020B0604020202020204" pitchFamily="34" charset="0"/>
              </a:rPr>
              <a:t> Newsletter</a:t>
            </a:r>
          </a:p>
          <a:p>
            <a:pPr algn="ctr">
              <a:spcAft>
                <a:spcPts val="600"/>
              </a:spcAft>
            </a:pPr>
            <a:r>
              <a:rPr lang="en-US" sz="2400" b="1" u="sng">
                <a:solidFill>
                  <a:schemeClr val="bg1"/>
                </a:solidFill>
                <a:latin typeface="Arial" panose="020B0604020202020204" pitchFamily="34" charset="0"/>
                <a:cs typeface="Arial" panose="020B0604020202020204" pitchFamily="34" charset="0"/>
              </a:rPr>
              <a:t>www.cdacouncil.org/newsletter</a:t>
            </a:r>
          </a:p>
          <a:p>
            <a:pPr algn="ctr">
              <a:spcAft>
                <a:spcPts val="600"/>
              </a:spcAft>
            </a:pPr>
            <a:endParaRPr lang="en-US" sz="2400" b="1" u="sng">
              <a:solidFill>
                <a:schemeClr val="bg1"/>
              </a:solidFill>
              <a:latin typeface="Arial" panose="020B0604020202020204" pitchFamily="34" charset="0"/>
              <a:cs typeface="Arial" panose="020B0604020202020204" pitchFamily="34" charset="0"/>
            </a:endParaRPr>
          </a:p>
          <a:p>
            <a:pPr algn="ctr">
              <a:spcAft>
                <a:spcPts val="600"/>
              </a:spcAft>
            </a:pPr>
            <a:r>
              <a:rPr lang="en-US" sz="2400" b="1">
                <a:solidFill>
                  <a:schemeClr val="bg1"/>
                </a:solidFill>
                <a:latin typeface="Arial" panose="020B0604020202020204" pitchFamily="34" charset="0"/>
                <a:cs typeface="Arial" panose="020B0604020202020204" pitchFamily="34" charset="0"/>
              </a:rPr>
              <a:t>JOIN our CDA Community Online @</a:t>
            </a:r>
            <a:r>
              <a:rPr lang="en-US" sz="2400" b="1" err="1">
                <a:solidFill>
                  <a:schemeClr val="bg1"/>
                </a:solidFill>
                <a:latin typeface="Arial" panose="020B0604020202020204" pitchFamily="34" charset="0"/>
                <a:cs typeface="Arial" panose="020B0604020202020204" pitchFamily="34" charset="0"/>
              </a:rPr>
              <a:t>cdacpimco</a:t>
            </a:r>
            <a:r>
              <a:rPr lang="en-US" sz="2400" b="1">
                <a:solidFill>
                  <a:schemeClr val="bg1"/>
                </a:solidFill>
                <a:latin typeface="Arial" panose="020B0604020202020204" pitchFamily="34" charset="0"/>
                <a:cs typeface="Arial" panose="020B0604020202020204" pitchFamily="34" charset="0"/>
              </a:rPr>
              <a:t>;</a:t>
            </a:r>
          </a:p>
        </p:txBody>
      </p:sp>
      <p:sp>
        <p:nvSpPr>
          <p:cNvPr id="5" name="Title 1">
            <a:extLst>
              <a:ext uri="{FF2B5EF4-FFF2-40B4-BE49-F238E27FC236}">
                <a16:creationId xmlns:a16="http://schemas.microsoft.com/office/drawing/2014/main" id="{BAA637BA-6A09-4E84-A027-569D133532D8}"/>
              </a:ext>
            </a:extLst>
          </p:cNvPr>
          <p:cNvSpPr txBox="1">
            <a:spLocks/>
          </p:cNvSpPr>
          <p:nvPr userDrawn="1"/>
        </p:nvSpPr>
        <p:spPr>
          <a:xfrm>
            <a:off x="1650609" y="678796"/>
            <a:ext cx="8890782" cy="110987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bg1">
                    <a:lumMod val="95000"/>
                  </a:schemeClr>
                </a:solidFill>
                <a:latin typeface="Arial" panose="020B0604020202020204" pitchFamily="34" charset="0"/>
                <a:cs typeface="Arial" panose="020B0604020202020204" pitchFamily="34" charset="0"/>
              </a:rPr>
              <a:t>Learn More about the CDA</a:t>
            </a:r>
            <a:r>
              <a:rPr lang="en-US" b="1" baseline="30000">
                <a:solidFill>
                  <a:schemeClr val="bg1">
                    <a:lumMod val="95000"/>
                  </a:schemeClr>
                </a:solidFill>
                <a:latin typeface="Arial" panose="020B0604020202020204" pitchFamily="34" charset="0"/>
                <a:cs typeface="Arial" panose="020B0604020202020204" pitchFamily="34" charset="0"/>
              </a:rPr>
              <a:t>®</a:t>
            </a:r>
            <a:r>
              <a:rPr lang="en-US" b="1">
                <a:solidFill>
                  <a:schemeClr val="bg1">
                    <a:lumMod val="95000"/>
                  </a:schemeClr>
                </a:solidFill>
                <a:latin typeface="Arial" panose="020B0604020202020204" pitchFamily="34" charset="0"/>
                <a:cs typeface="Arial" panose="020B0604020202020204" pitchFamily="34" charset="0"/>
              </a:rPr>
              <a:t>:</a:t>
            </a:r>
          </a:p>
        </p:txBody>
      </p:sp>
      <p:grpSp>
        <p:nvGrpSpPr>
          <p:cNvPr id="9" name="Group 8">
            <a:extLst>
              <a:ext uri="{FF2B5EF4-FFF2-40B4-BE49-F238E27FC236}">
                <a16:creationId xmlns:a16="http://schemas.microsoft.com/office/drawing/2014/main" id="{255A90C0-38AE-4C06-A179-BB5D2B33858D}"/>
              </a:ext>
            </a:extLst>
          </p:cNvPr>
          <p:cNvGrpSpPr/>
          <p:nvPr userDrawn="1"/>
        </p:nvGrpSpPr>
        <p:grpSpPr>
          <a:xfrm>
            <a:off x="4214681" y="4937760"/>
            <a:ext cx="3762638" cy="764461"/>
            <a:chOff x="3638550" y="5443834"/>
            <a:chExt cx="4775039" cy="970152"/>
          </a:xfrm>
        </p:grpSpPr>
        <p:pic>
          <p:nvPicPr>
            <p:cNvPr id="10" name="Picture 9">
              <a:extLst>
                <a:ext uri="{FF2B5EF4-FFF2-40B4-BE49-F238E27FC236}">
                  <a16:creationId xmlns:a16="http://schemas.microsoft.com/office/drawing/2014/main" id="{CDC22C60-7BA5-4F7F-9028-DF23C95FD2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089" y="5443834"/>
              <a:ext cx="952500" cy="952500"/>
            </a:xfrm>
            <a:prstGeom prst="rect">
              <a:avLst/>
            </a:prstGeom>
          </p:spPr>
        </p:pic>
        <p:pic>
          <p:nvPicPr>
            <p:cNvPr id="11" name="Picture 10">
              <a:extLst>
                <a:ext uri="{FF2B5EF4-FFF2-40B4-BE49-F238E27FC236}">
                  <a16:creationId xmlns:a16="http://schemas.microsoft.com/office/drawing/2014/main" id="{B23C88D2-3832-47CE-A203-1281722368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8550" y="5461486"/>
              <a:ext cx="952500" cy="952500"/>
            </a:xfrm>
            <a:prstGeom prst="rect">
              <a:avLst/>
            </a:prstGeom>
          </p:spPr>
        </p:pic>
        <p:pic>
          <p:nvPicPr>
            <p:cNvPr id="12" name="Picture 11">
              <a:extLst>
                <a:ext uri="{FF2B5EF4-FFF2-40B4-BE49-F238E27FC236}">
                  <a16:creationId xmlns:a16="http://schemas.microsoft.com/office/drawing/2014/main" id="{A02AEC40-B2F1-4C1F-8DAC-9C429F7031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1050" y="5443834"/>
              <a:ext cx="952500" cy="952500"/>
            </a:xfrm>
            <a:prstGeom prst="rect">
              <a:avLst/>
            </a:prstGeom>
          </p:spPr>
        </p:pic>
        <p:pic>
          <p:nvPicPr>
            <p:cNvPr id="13" name="Picture 12">
              <a:extLst>
                <a:ext uri="{FF2B5EF4-FFF2-40B4-BE49-F238E27FC236}">
                  <a16:creationId xmlns:a16="http://schemas.microsoft.com/office/drawing/2014/main" id="{312CE9DA-A7E1-4A1E-AB5F-AECEE83614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6050" y="5443834"/>
              <a:ext cx="952500" cy="952500"/>
            </a:xfrm>
            <a:prstGeom prst="rect">
              <a:avLst/>
            </a:prstGeom>
          </p:spPr>
        </p:pic>
        <p:pic>
          <p:nvPicPr>
            <p:cNvPr id="14" name="Picture 13">
              <a:extLst>
                <a:ext uri="{FF2B5EF4-FFF2-40B4-BE49-F238E27FC236}">
                  <a16:creationId xmlns:a16="http://schemas.microsoft.com/office/drawing/2014/main" id="{139918DD-E09C-4DDB-BF4D-1C880231A0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43550" y="5443834"/>
              <a:ext cx="952500" cy="952500"/>
            </a:xfrm>
            <a:prstGeom prst="rect">
              <a:avLst/>
            </a:prstGeom>
          </p:spPr>
        </p:pic>
      </p:grpSp>
    </p:spTree>
    <p:extLst>
      <p:ext uri="{BB962C8B-B14F-4D97-AF65-F5344CB8AC3E}">
        <p14:creationId xmlns:p14="http://schemas.microsoft.com/office/powerpoint/2010/main" val="33693665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pyright Slide">
    <p:spTree>
      <p:nvGrpSpPr>
        <p:cNvPr id="1" name=""/>
        <p:cNvGrpSpPr/>
        <p:nvPr/>
      </p:nvGrpSpPr>
      <p:grpSpPr>
        <a:xfrm>
          <a:off x="0" y="0"/>
          <a:ext cx="0" cy="0"/>
          <a:chOff x="0" y="0"/>
          <a:chExt cx="0" cy="0"/>
        </a:xfrm>
      </p:grpSpPr>
      <p:sp>
        <p:nvSpPr>
          <p:cNvPr id="6" name="Title 5"/>
          <p:cNvSpPr txBox="1">
            <a:spLocks/>
          </p:cNvSpPr>
          <p:nvPr userDrawn="1"/>
        </p:nvSpPr>
        <p:spPr>
          <a:xfrm>
            <a:off x="2247900" y="1538065"/>
            <a:ext cx="7696201" cy="1752599"/>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200" baseline="30000">
                <a:solidFill>
                  <a:schemeClr val="bg1"/>
                </a:solidFill>
                <a:latin typeface="Arial" panose="020B0604020202020204" pitchFamily="34" charset="0"/>
                <a:cs typeface="Arial" panose="020B0604020202020204" pitchFamily="34" charset="0"/>
              </a:rPr>
              <a:t>The Council for Professional Recognition</a:t>
            </a:r>
            <a:br>
              <a:rPr lang="en-US" sz="3200" baseline="30000">
                <a:solidFill>
                  <a:schemeClr val="bg1"/>
                </a:solidFill>
                <a:latin typeface="Arial" panose="020B0604020202020204" pitchFamily="34" charset="0"/>
                <a:cs typeface="Arial" panose="020B0604020202020204" pitchFamily="34" charset="0"/>
              </a:rPr>
            </a:br>
            <a:r>
              <a:rPr lang="en-US" sz="3200" baseline="30000">
                <a:solidFill>
                  <a:schemeClr val="bg1"/>
                </a:solidFill>
                <a:latin typeface="Arial" panose="020B0604020202020204" pitchFamily="34" charset="0"/>
                <a:cs typeface="Arial" panose="020B0604020202020204" pitchFamily="34" charset="0"/>
              </a:rPr>
              <a:t>2460 16th Street, NW Washington, DC 20009-3547</a:t>
            </a:r>
            <a:br>
              <a:rPr lang="en-US" sz="3200" baseline="30000">
                <a:solidFill>
                  <a:schemeClr val="bg1"/>
                </a:solidFill>
                <a:latin typeface="Arial" panose="020B0604020202020204" pitchFamily="34" charset="0"/>
                <a:cs typeface="Arial" panose="020B0604020202020204" pitchFamily="34" charset="0"/>
              </a:rPr>
            </a:br>
            <a:r>
              <a:rPr lang="en-US" sz="3200" baseline="30000">
                <a:solidFill>
                  <a:schemeClr val="bg1"/>
                </a:solidFill>
                <a:latin typeface="Arial" panose="020B0604020202020204" pitchFamily="34" charset="0"/>
                <a:cs typeface="Arial" panose="020B0604020202020204" pitchFamily="34" charset="0"/>
              </a:rPr>
              <a:t>Local: 202-265-9090    Toll Free: 800-424-4310</a:t>
            </a:r>
            <a:br>
              <a:rPr lang="en-US" sz="3200" baseline="30000">
                <a:solidFill>
                  <a:schemeClr val="bg1"/>
                </a:solidFill>
                <a:latin typeface="Arial" panose="020B0604020202020204" pitchFamily="34" charset="0"/>
                <a:cs typeface="Arial" panose="020B0604020202020204" pitchFamily="34" charset="0"/>
              </a:rPr>
            </a:br>
            <a:r>
              <a:rPr lang="en-US" sz="3200" baseline="30000">
                <a:solidFill>
                  <a:schemeClr val="bg1"/>
                </a:solidFill>
                <a:latin typeface="Arial" panose="020B0604020202020204" pitchFamily="34" charset="0"/>
                <a:cs typeface="Arial" panose="020B0604020202020204" pitchFamily="34" charset="0"/>
              </a:rPr>
              <a:t>Visit the Council’s Website at </a:t>
            </a:r>
            <a:r>
              <a:rPr lang="en-US" sz="3200" b="1" baseline="30000">
                <a:solidFill>
                  <a:schemeClr val="bg1"/>
                </a:solidFill>
                <a:latin typeface="Arial" panose="020B0604020202020204" pitchFamily="34" charset="0"/>
                <a:cs typeface="Arial" panose="020B0604020202020204" pitchFamily="34" charset="0"/>
              </a:rPr>
              <a:t>www.cdacouncil.org.</a:t>
            </a:r>
            <a:endParaRPr lang="en-US" sz="3200" b="1">
              <a:solidFill>
                <a:schemeClr val="bg1"/>
              </a:solidFill>
              <a:latin typeface="Arial" panose="020B0604020202020204" pitchFamily="34" charset="0"/>
              <a:cs typeface="Arial" panose="020B0604020202020204" pitchFamily="34" charset="0"/>
            </a:endParaRPr>
          </a:p>
        </p:txBody>
      </p:sp>
      <p:sp>
        <p:nvSpPr>
          <p:cNvPr id="7" name="Subtitle 6"/>
          <p:cNvSpPr txBox="1">
            <a:spLocks/>
          </p:cNvSpPr>
          <p:nvPr userDrawn="1"/>
        </p:nvSpPr>
        <p:spPr>
          <a:xfrm>
            <a:off x="1332311" y="3429000"/>
            <a:ext cx="9527379" cy="1813729"/>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2400" baseline="30000">
                <a:solidFill>
                  <a:schemeClr val="bg1"/>
                </a:solidFill>
                <a:latin typeface="Arial" panose="020B0604020202020204" pitchFamily="34" charset="0"/>
                <a:cs typeface="Arial" panose="020B0604020202020204" pitchFamily="34" charset="0"/>
              </a:rPr>
              <a:t>Copyright © 2019 by the Council for Professional Recognition.  All rights reserved. Unless</a:t>
            </a:r>
            <a:r>
              <a:rPr lang="en-US" sz="2400">
                <a:solidFill>
                  <a:schemeClr val="bg1"/>
                </a:solidFill>
                <a:latin typeface="Arial" panose="020B0604020202020204" pitchFamily="34" charset="0"/>
                <a:cs typeface="Arial" panose="020B0604020202020204" pitchFamily="34" charset="0"/>
              </a:rPr>
              <a:t> </a:t>
            </a:r>
            <a:r>
              <a:rPr lang="en-US" sz="2400" baseline="30000">
                <a:solidFill>
                  <a:schemeClr val="bg1"/>
                </a:solidFill>
                <a:latin typeface="Arial" panose="020B0604020202020204" pitchFamily="34" charset="0"/>
                <a:cs typeface="Arial" panose="020B0604020202020204" pitchFamily="34" charset="0"/>
              </a:rPr>
              <a:t>otherwise noted on a specific page, no part of this presentation</a:t>
            </a:r>
            <a:r>
              <a:rPr lang="en-US" sz="2400">
                <a:solidFill>
                  <a:schemeClr val="bg1"/>
                </a:solidFill>
                <a:latin typeface="Arial" panose="020B0604020202020204" pitchFamily="34" charset="0"/>
                <a:cs typeface="Arial" panose="020B0604020202020204" pitchFamily="34" charset="0"/>
              </a:rPr>
              <a:t> </a:t>
            </a:r>
            <a:r>
              <a:rPr lang="en-US" sz="2400" baseline="30000">
                <a:solidFill>
                  <a:schemeClr val="bg1"/>
                </a:solidFill>
                <a:latin typeface="Arial" panose="020B0604020202020204" pitchFamily="34" charset="0"/>
                <a:cs typeface="Arial" panose="020B0604020202020204" pitchFamily="34" charset="0"/>
              </a:rPr>
              <a:t>may be reproduced in any form or by any electronic or</a:t>
            </a:r>
            <a:r>
              <a:rPr lang="en-US" sz="2400">
                <a:solidFill>
                  <a:schemeClr val="bg1"/>
                </a:solidFill>
                <a:latin typeface="Arial" panose="020B0604020202020204" pitchFamily="34" charset="0"/>
                <a:cs typeface="Arial" panose="020B0604020202020204" pitchFamily="34" charset="0"/>
              </a:rPr>
              <a:t> </a:t>
            </a:r>
            <a:r>
              <a:rPr lang="en-US" sz="2400" baseline="30000">
                <a:solidFill>
                  <a:schemeClr val="bg1"/>
                </a:solidFill>
                <a:latin typeface="Arial" panose="020B0604020202020204" pitchFamily="34" charset="0"/>
                <a:cs typeface="Arial" panose="020B0604020202020204" pitchFamily="34" charset="0"/>
              </a:rPr>
              <a:t>mechanical</a:t>
            </a:r>
            <a:r>
              <a:rPr lang="en-US" sz="2400">
                <a:solidFill>
                  <a:schemeClr val="bg1"/>
                </a:solidFill>
                <a:latin typeface="Arial" panose="020B0604020202020204" pitchFamily="34" charset="0"/>
                <a:cs typeface="Arial" panose="020B0604020202020204" pitchFamily="34" charset="0"/>
              </a:rPr>
              <a:t> </a:t>
            </a:r>
            <a:r>
              <a:rPr lang="en-US" sz="2400" baseline="30000">
                <a:solidFill>
                  <a:schemeClr val="bg1"/>
                </a:solidFill>
                <a:latin typeface="Arial" panose="020B0604020202020204" pitchFamily="34" charset="0"/>
                <a:cs typeface="Arial" panose="020B0604020202020204" pitchFamily="34" charset="0"/>
              </a:rPr>
              <a:t>means, including but not limited to photocopying, recording, scanning web</a:t>
            </a:r>
            <a:r>
              <a:rPr lang="en-US" sz="2400">
                <a:solidFill>
                  <a:schemeClr val="bg1"/>
                </a:solidFill>
                <a:latin typeface="Arial" panose="020B0604020202020204" pitchFamily="34" charset="0"/>
                <a:cs typeface="Arial" panose="020B0604020202020204" pitchFamily="34" charset="0"/>
              </a:rPr>
              <a:t> </a:t>
            </a:r>
            <a:r>
              <a:rPr lang="en-US" sz="2400" baseline="30000">
                <a:solidFill>
                  <a:schemeClr val="bg1"/>
                </a:solidFill>
                <a:latin typeface="Arial" panose="020B0604020202020204" pitchFamily="34" charset="0"/>
                <a:cs typeface="Arial" panose="020B0604020202020204" pitchFamily="34" charset="0"/>
              </a:rPr>
              <a:t>distribution, information networks, information storage and retrieval systems</a:t>
            </a:r>
            <a:r>
              <a:rPr lang="en-US" sz="2400">
                <a:solidFill>
                  <a:schemeClr val="bg1"/>
                </a:solidFill>
                <a:latin typeface="Arial" panose="020B0604020202020204" pitchFamily="34" charset="0"/>
                <a:cs typeface="Arial" panose="020B0604020202020204" pitchFamily="34" charset="0"/>
              </a:rPr>
              <a:t> </a:t>
            </a:r>
            <a:r>
              <a:rPr lang="en-US" sz="2400" baseline="30000">
                <a:solidFill>
                  <a:schemeClr val="bg1"/>
                </a:solidFill>
                <a:latin typeface="Arial" panose="020B0604020202020204" pitchFamily="34" charset="0"/>
                <a:cs typeface="Arial" panose="020B0604020202020204" pitchFamily="34" charset="0"/>
              </a:rPr>
              <a:t>without the prior</a:t>
            </a:r>
            <a:r>
              <a:rPr lang="en-US" sz="2400">
                <a:solidFill>
                  <a:schemeClr val="bg1"/>
                </a:solidFill>
                <a:latin typeface="Arial" panose="020B0604020202020204" pitchFamily="34" charset="0"/>
                <a:cs typeface="Arial" panose="020B0604020202020204" pitchFamily="34" charset="0"/>
              </a:rPr>
              <a:t> </a:t>
            </a:r>
            <a:r>
              <a:rPr lang="en-US" sz="2400" baseline="30000">
                <a:solidFill>
                  <a:schemeClr val="bg1"/>
                </a:solidFill>
                <a:latin typeface="Arial" panose="020B0604020202020204" pitchFamily="34" charset="0"/>
                <a:cs typeface="Arial" panose="020B0604020202020204" pitchFamily="34" charset="0"/>
              </a:rPr>
              <a:t>written permission from the Council for Professional Recognition.</a:t>
            </a:r>
            <a:endParaRPr lang="en-US" sz="24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3187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1851E-389D-4472-80BB-E0D6A8603C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3F5E32-437B-48E6-9239-603E1FCDF2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62051-9C8D-427D-9ED1-0C091419AA3D}"/>
              </a:ext>
            </a:extLst>
          </p:cNvPr>
          <p:cNvSpPr>
            <a:spLocks noGrp="1"/>
          </p:cNvSpPr>
          <p:nvPr>
            <p:ph type="dt" sz="half" idx="10"/>
          </p:nvPr>
        </p:nvSpPr>
        <p:spPr/>
        <p:txBody>
          <a:bodyPr/>
          <a:lstStyle/>
          <a:p>
            <a:fld id="{616E4BE8-2266-4062-9436-73363B193552}" type="datetimeFigureOut">
              <a:rPr lang="en-US" smtClean="0"/>
              <a:t>10/26/2021</a:t>
            </a:fld>
            <a:endParaRPr lang="en-US"/>
          </a:p>
        </p:txBody>
      </p:sp>
      <p:sp>
        <p:nvSpPr>
          <p:cNvPr id="5" name="Footer Placeholder 4">
            <a:extLst>
              <a:ext uri="{FF2B5EF4-FFF2-40B4-BE49-F238E27FC236}">
                <a16:creationId xmlns:a16="http://schemas.microsoft.com/office/drawing/2014/main" id="{0F36C4D1-E1C0-4138-9310-67C00B0639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79CE75-2953-4835-B85E-70A1222883AE}"/>
              </a:ext>
            </a:extLst>
          </p:cNvPr>
          <p:cNvSpPr>
            <a:spLocks noGrp="1"/>
          </p:cNvSpPr>
          <p:nvPr>
            <p:ph type="sldNum" sz="quarter" idx="12"/>
          </p:nvPr>
        </p:nvSpPr>
        <p:spPr/>
        <p:txBody>
          <a:bodyPr/>
          <a:lstStyle/>
          <a:p>
            <a:fld id="{E0125754-4FC2-4ED6-B1B9-1085021722D5}" type="slidenum">
              <a:rPr lang="en-US" smtClean="0"/>
              <a:t>‹#›</a:t>
            </a:fld>
            <a:endParaRPr lang="en-US"/>
          </a:p>
        </p:txBody>
      </p:sp>
    </p:spTree>
    <p:extLst>
      <p:ext uri="{BB962C8B-B14F-4D97-AF65-F5344CB8AC3E}">
        <p14:creationId xmlns:p14="http://schemas.microsoft.com/office/powerpoint/2010/main" val="12991033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0CEA3-AE61-4D42-A72C-E21907DEA0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33F5CC-9479-4F0F-844E-1AC6C120AC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8685E8-0E2C-493D-83CB-B92BF2F671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EB629A-4E1A-429E-9285-25FBAB1EC4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3AC131-8046-4301-A781-83CBB864E3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DDCF21-4B36-4294-8C0C-7BD1F129A6DA}"/>
              </a:ext>
            </a:extLst>
          </p:cNvPr>
          <p:cNvSpPr>
            <a:spLocks noGrp="1"/>
          </p:cNvSpPr>
          <p:nvPr>
            <p:ph type="dt" sz="half" idx="10"/>
          </p:nvPr>
        </p:nvSpPr>
        <p:spPr/>
        <p:txBody>
          <a:bodyPr/>
          <a:lstStyle/>
          <a:p>
            <a:fld id="{616E4BE8-2266-4062-9436-73363B193552}" type="datetimeFigureOut">
              <a:rPr lang="en-US" smtClean="0"/>
              <a:t>10/26/2021</a:t>
            </a:fld>
            <a:endParaRPr lang="en-US"/>
          </a:p>
        </p:txBody>
      </p:sp>
      <p:sp>
        <p:nvSpPr>
          <p:cNvPr id="8" name="Footer Placeholder 7">
            <a:extLst>
              <a:ext uri="{FF2B5EF4-FFF2-40B4-BE49-F238E27FC236}">
                <a16:creationId xmlns:a16="http://schemas.microsoft.com/office/drawing/2014/main" id="{4DD80C22-E358-405F-829E-D05CF403E81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5CEF38-05E2-4C37-A407-600CA8E61419}"/>
              </a:ext>
            </a:extLst>
          </p:cNvPr>
          <p:cNvSpPr>
            <a:spLocks noGrp="1"/>
          </p:cNvSpPr>
          <p:nvPr>
            <p:ph type="sldNum" sz="quarter" idx="12"/>
          </p:nvPr>
        </p:nvSpPr>
        <p:spPr/>
        <p:txBody>
          <a:bodyPr/>
          <a:lstStyle/>
          <a:p>
            <a:fld id="{E0125754-4FC2-4ED6-B1B9-1085021722D5}" type="slidenum">
              <a:rPr lang="en-US" smtClean="0"/>
              <a:t>‹#›</a:t>
            </a:fld>
            <a:endParaRPr lang="en-US"/>
          </a:p>
        </p:txBody>
      </p:sp>
    </p:spTree>
    <p:extLst>
      <p:ext uri="{BB962C8B-B14F-4D97-AF65-F5344CB8AC3E}">
        <p14:creationId xmlns:p14="http://schemas.microsoft.com/office/powerpoint/2010/main" val="2505451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7CCA0-9EB0-4FB0-A596-1EC46270EC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03D7BF-FB9B-41A0-983B-E459082860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DA5707-39A6-48CB-A264-071E95CA95F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6A006AF-D406-431D-9DF5-D7E21A770E35}"/>
              </a:ext>
            </a:extLst>
          </p:cNvPr>
          <p:cNvSpPr>
            <a:spLocks noGrp="1"/>
          </p:cNvSpPr>
          <p:nvPr>
            <p:ph type="ftr" sz="quarter" idx="11"/>
          </p:nvPr>
        </p:nvSpPr>
        <p:spPr/>
        <p:txBody>
          <a:bodyPr/>
          <a:lstStyle/>
          <a:p>
            <a:r>
              <a:rPr lang="en-US"/>
              <a:t>Slide</a:t>
            </a:r>
          </a:p>
        </p:txBody>
      </p:sp>
      <p:sp>
        <p:nvSpPr>
          <p:cNvPr id="6" name="Slide Number Placeholder 5">
            <a:extLst>
              <a:ext uri="{FF2B5EF4-FFF2-40B4-BE49-F238E27FC236}">
                <a16:creationId xmlns:a16="http://schemas.microsoft.com/office/drawing/2014/main" id="{03E67678-4519-4B84-B33E-485E5684F883}"/>
              </a:ext>
            </a:extLst>
          </p:cNvPr>
          <p:cNvSpPr>
            <a:spLocks noGrp="1"/>
          </p:cNvSpPr>
          <p:nvPr>
            <p:ph type="sldNum" sz="quarter" idx="12"/>
          </p:nvPr>
        </p:nvSpPr>
        <p:spPr/>
        <p:txBody>
          <a:bodyPr/>
          <a:lstStyle/>
          <a:p>
            <a:fld id="{E8997843-FE27-4B68-83FF-58EE63844844}" type="slidenum">
              <a:rPr lang="en-US" smtClean="0"/>
              <a:t>‹#›</a:t>
            </a:fld>
            <a:endParaRPr lang="en-US"/>
          </a:p>
        </p:txBody>
      </p:sp>
    </p:spTree>
    <p:extLst>
      <p:ext uri="{BB962C8B-B14F-4D97-AF65-F5344CB8AC3E}">
        <p14:creationId xmlns:p14="http://schemas.microsoft.com/office/powerpoint/2010/main" val="1813612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hort Title - Single Textbox">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4183" y="209873"/>
            <a:ext cx="9143999" cy="1109876"/>
          </a:xfrm>
          <a:prstGeom prst="rect">
            <a:avLst/>
          </a:prstGeom>
        </p:spPr>
        <p:txBody>
          <a:bodyPr/>
          <a:lstStyle>
            <a:lvl1pPr>
              <a:defRPr baseline="0"/>
            </a:lvl1pPr>
          </a:lstStyle>
          <a:p>
            <a:r>
              <a:rPr lang="en-US"/>
              <a:t>Slide Title – Single Line</a:t>
            </a:r>
          </a:p>
        </p:txBody>
      </p:sp>
      <p:sp>
        <p:nvSpPr>
          <p:cNvPr id="7" name="Content Placeholder 2"/>
          <p:cNvSpPr>
            <a:spLocks noGrp="1"/>
          </p:cNvSpPr>
          <p:nvPr>
            <p:ph idx="1"/>
          </p:nvPr>
        </p:nvSpPr>
        <p:spPr>
          <a:xfrm>
            <a:off x="444184" y="1828800"/>
            <a:ext cx="100584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F670D84E-E9A2-F84B-9664-D2F5076CCC66}"/>
              </a:ext>
            </a:extLst>
          </p:cNvPr>
          <p:cNvCxnSpPr>
            <a:cxnSpLocks/>
          </p:cNvCxnSpPr>
          <p:nvPr userDrawn="1"/>
        </p:nvCxnSpPr>
        <p:spPr>
          <a:xfrm>
            <a:off x="444184" y="1122898"/>
            <a:ext cx="9144000" cy="0"/>
          </a:xfrm>
          <a:prstGeom prst="line">
            <a:avLst/>
          </a:prstGeom>
          <a:ln w="38100">
            <a:solidFill>
              <a:schemeClr val="bg1">
                <a:lumMod val="65000"/>
              </a:schemeClr>
            </a:solidFill>
            <a:prstDash val="solid"/>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5151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hort Title - Double Textbox">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4183" y="209873"/>
            <a:ext cx="9143993" cy="1109876"/>
          </a:xfrm>
          <a:prstGeom prst="rect">
            <a:avLst/>
          </a:prstGeom>
        </p:spPr>
        <p:txBody>
          <a:bodyPr/>
          <a:lstStyle>
            <a:lvl1pPr>
              <a:defRPr baseline="0"/>
            </a:lvl1pPr>
          </a:lstStyle>
          <a:p>
            <a:r>
              <a:rPr lang="en-US"/>
              <a:t>Slide Title – Single Line</a:t>
            </a:r>
          </a:p>
        </p:txBody>
      </p:sp>
      <p:sp>
        <p:nvSpPr>
          <p:cNvPr id="7" name="Content Placeholder 2"/>
          <p:cNvSpPr>
            <a:spLocks noGrp="1"/>
          </p:cNvSpPr>
          <p:nvPr>
            <p:ph sz="half" idx="1"/>
          </p:nvPr>
        </p:nvSpPr>
        <p:spPr>
          <a:xfrm>
            <a:off x="444184" y="1537550"/>
            <a:ext cx="5029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half" idx="2"/>
          </p:nvPr>
        </p:nvSpPr>
        <p:spPr>
          <a:xfrm>
            <a:off x="5943600" y="1537550"/>
            <a:ext cx="5029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5705475" y="1537550"/>
            <a:ext cx="0" cy="435133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5B0FC74-8C99-9247-80AE-51C5400B99CE}"/>
              </a:ext>
            </a:extLst>
          </p:cNvPr>
          <p:cNvCxnSpPr>
            <a:cxnSpLocks/>
          </p:cNvCxnSpPr>
          <p:nvPr userDrawn="1"/>
        </p:nvCxnSpPr>
        <p:spPr>
          <a:xfrm>
            <a:off x="444184" y="1122898"/>
            <a:ext cx="9144000" cy="0"/>
          </a:xfrm>
          <a:prstGeom prst="line">
            <a:avLst/>
          </a:prstGeom>
          <a:ln w="38100">
            <a:solidFill>
              <a:schemeClr val="bg1">
                <a:lumMod val="65000"/>
              </a:schemeClr>
            </a:solidFill>
            <a:prstDash val="solid"/>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57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ong Title - Triple Textbox">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25625"/>
            <a:ext cx="3291840" cy="4351338"/>
          </a:xfrm>
          <a:prstGeom prst="rect">
            <a:avLst/>
          </a:prstGeom>
        </p:spPr>
        <p:txBody>
          <a:bodyPr>
            <a:normAutofit/>
          </a:bodyPr>
          <a:lstStyle>
            <a:lvl1pPr>
              <a:defRPr sz="1800"/>
            </a:lvl1pPr>
            <a:lvl2pPr>
              <a:defRPr sz="1800"/>
            </a:lvl2pPr>
            <a:lvl3pPr>
              <a:defRPr sz="18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31920" y="1827748"/>
            <a:ext cx="3291840" cy="4351338"/>
          </a:xfrm>
          <a:prstGeom prst="rect">
            <a:avLst/>
          </a:prstGeom>
        </p:spPr>
        <p:txBody>
          <a:bodyPr>
            <a:normAutofit/>
          </a:bodyPr>
          <a:lstStyle>
            <a:lvl1pPr>
              <a:defRPr sz="1800"/>
            </a:lvl1pPr>
            <a:lvl2pPr>
              <a:defRPr sz="1800"/>
            </a:lvl2pPr>
            <a:lvl3pPr>
              <a:defRPr sz="18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half" idx="10"/>
          </p:nvPr>
        </p:nvSpPr>
        <p:spPr>
          <a:xfrm>
            <a:off x="7406640" y="1825625"/>
            <a:ext cx="3291840" cy="4351338"/>
          </a:xfrm>
          <a:prstGeom prst="rect">
            <a:avLst/>
          </a:prstGeom>
        </p:spPr>
        <p:txBody>
          <a:bodyPr>
            <a:normAutofit/>
          </a:bodyPr>
          <a:lstStyle>
            <a:lvl1pPr>
              <a:defRPr sz="1800"/>
            </a:lvl1pPr>
            <a:lvl2pPr>
              <a:defRPr sz="1800"/>
            </a:lvl2pPr>
            <a:lvl3pPr>
              <a:defRPr sz="18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3840480" y="1825625"/>
            <a:ext cx="0" cy="435133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7315200" y="1825625"/>
            <a:ext cx="0" cy="435133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hasCustomPrompt="1"/>
          </p:nvPr>
        </p:nvSpPr>
        <p:spPr>
          <a:xfrm>
            <a:off x="444183" y="238448"/>
            <a:ext cx="9143999" cy="1280160"/>
          </a:xfrm>
          <a:prstGeom prst="rect">
            <a:avLst/>
          </a:prstGeom>
        </p:spPr>
        <p:txBody>
          <a:bodyPr/>
          <a:lstStyle>
            <a:lvl1pPr>
              <a:lnSpc>
                <a:spcPct val="100000"/>
              </a:lnSpc>
              <a:defRPr/>
            </a:lvl1pPr>
          </a:lstStyle>
          <a:p>
            <a:r>
              <a:rPr lang="en-US"/>
              <a:t>Slide Title – </a:t>
            </a:r>
            <a:br>
              <a:rPr lang="en-US"/>
            </a:br>
            <a:r>
              <a:rPr lang="en-US"/>
              <a:t>Double Line</a:t>
            </a:r>
          </a:p>
        </p:txBody>
      </p:sp>
      <p:cxnSp>
        <p:nvCxnSpPr>
          <p:cNvPr id="11" name="Straight Connector 10">
            <a:extLst>
              <a:ext uri="{FF2B5EF4-FFF2-40B4-BE49-F238E27FC236}">
                <a16:creationId xmlns:a16="http://schemas.microsoft.com/office/drawing/2014/main" id="{123D87FE-4BDD-2547-A8CF-B6267855DFB3}"/>
              </a:ext>
            </a:extLst>
          </p:cNvPr>
          <p:cNvCxnSpPr>
            <a:cxnSpLocks/>
          </p:cNvCxnSpPr>
          <p:nvPr userDrawn="1"/>
        </p:nvCxnSpPr>
        <p:spPr>
          <a:xfrm>
            <a:off x="444184" y="1554480"/>
            <a:ext cx="9144000" cy="0"/>
          </a:xfrm>
          <a:prstGeom prst="line">
            <a:avLst/>
          </a:prstGeom>
          <a:ln w="38100">
            <a:solidFill>
              <a:schemeClr val="bg1">
                <a:lumMod val="65000"/>
              </a:schemeClr>
            </a:solidFill>
            <a:prstDash val="solid"/>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08288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4C697-BF43-AB42-B867-58EE164817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D64E6A-318C-9742-9A12-A7E0D4284B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20950C-E260-C748-8DC3-1B3B24E4B167}"/>
              </a:ext>
            </a:extLst>
          </p:cNvPr>
          <p:cNvSpPr>
            <a:spLocks noGrp="1"/>
          </p:cNvSpPr>
          <p:nvPr>
            <p:ph type="dt" sz="half" idx="10"/>
          </p:nvPr>
        </p:nvSpPr>
        <p:spPr/>
        <p:txBody>
          <a:bodyPr/>
          <a:lstStyle/>
          <a:p>
            <a:fld id="{45FE1FC9-9FCE-E847-836B-EC9D72C81A52}" type="datetimeFigureOut">
              <a:rPr lang="en-US" smtClean="0"/>
              <a:t>10/26/2021</a:t>
            </a:fld>
            <a:endParaRPr lang="en-US"/>
          </a:p>
        </p:txBody>
      </p:sp>
      <p:sp>
        <p:nvSpPr>
          <p:cNvPr id="5" name="Footer Placeholder 4">
            <a:extLst>
              <a:ext uri="{FF2B5EF4-FFF2-40B4-BE49-F238E27FC236}">
                <a16:creationId xmlns:a16="http://schemas.microsoft.com/office/drawing/2014/main" id="{604DF3D8-9C07-F748-9C30-957E2AF13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78C4E1-EBB2-5542-90BA-45C48C181BA0}"/>
              </a:ext>
            </a:extLst>
          </p:cNvPr>
          <p:cNvSpPr>
            <a:spLocks noGrp="1"/>
          </p:cNvSpPr>
          <p:nvPr>
            <p:ph type="sldNum" sz="quarter" idx="12"/>
          </p:nvPr>
        </p:nvSpPr>
        <p:spPr/>
        <p:txBody>
          <a:bodyPr/>
          <a:lstStyle/>
          <a:p>
            <a:fld id="{9A00FE3E-20BB-0246-867C-06D85D837EEE}" type="slidenum">
              <a:rPr lang="en-US" smtClean="0"/>
              <a:t>‹#›</a:t>
            </a:fld>
            <a:endParaRPr lang="en-US"/>
          </a:p>
        </p:txBody>
      </p:sp>
    </p:spTree>
    <p:extLst>
      <p:ext uri="{BB962C8B-B14F-4D97-AF65-F5344CB8AC3E}">
        <p14:creationId xmlns:p14="http://schemas.microsoft.com/office/powerpoint/2010/main" val="9450732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C3C03-3EC0-0147-B345-390439854B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8C1A73-1A01-D442-828A-C939009F60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163C3C-6BBB-BB44-8B55-7272FAFB3F74}"/>
              </a:ext>
            </a:extLst>
          </p:cNvPr>
          <p:cNvSpPr>
            <a:spLocks noGrp="1"/>
          </p:cNvSpPr>
          <p:nvPr>
            <p:ph type="dt" sz="half" idx="10"/>
          </p:nvPr>
        </p:nvSpPr>
        <p:spPr/>
        <p:txBody>
          <a:bodyPr/>
          <a:lstStyle/>
          <a:p>
            <a:fld id="{45FE1FC9-9FCE-E847-836B-EC9D72C81A52}" type="datetimeFigureOut">
              <a:rPr lang="en-US" smtClean="0"/>
              <a:t>10/26/2021</a:t>
            </a:fld>
            <a:endParaRPr lang="en-US"/>
          </a:p>
        </p:txBody>
      </p:sp>
      <p:sp>
        <p:nvSpPr>
          <p:cNvPr id="5" name="Footer Placeholder 4">
            <a:extLst>
              <a:ext uri="{FF2B5EF4-FFF2-40B4-BE49-F238E27FC236}">
                <a16:creationId xmlns:a16="http://schemas.microsoft.com/office/drawing/2014/main" id="{E0FC1FDF-5160-104A-A848-471A076C57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4CF96E-3A31-0F47-A6E5-3099694A8093}"/>
              </a:ext>
            </a:extLst>
          </p:cNvPr>
          <p:cNvSpPr>
            <a:spLocks noGrp="1"/>
          </p:cNvSpPr>
          <p:nvPr>
            <p:ph type="sldNum" sz="quarter" idx="12"/>
          </p:nvPr>
        </p:nvSpPr>
        <p:spPr/>
        <p:txBody>
          <a:bodyPr/>
          <a:lstStyle/>
          <a:p>
            <a:fld id="{9A00FE3E-20BB-0246-867C-06D85D837EEE}" type="slidenum">
              <a:rPr lang="en-US" smtClean="0"/>
              <a:t>‹#›</a:t>
            </a:fld>
            <a:endParaRPr lang="en-US"/>
          </a:p>
        </p:txBody>
      </p:sp>
    </p:spTree>
    <p:extLst>
      <p:ext uri="{BB962C8B-B14F-4D97-AF65-F5344CB8AC3E}">
        <p14:creationId xmlns:p14="http://schemas.microsoft.com/office/powerpoint/2010/main" val="17461605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A8386-140D-2A45-84F0-A04E60850E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09766D-DA71-394B-B89E-B2D85FDEE6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88AA91-A2AA-9F47-8D0D-BB790D558C80}"/>
              </a:ext>
            </a:extLst>
          </p:cNvPr>
          <p:cNvSpPr>
            <a:spLocks noGrp="1"/>
          </p:cNvSpPr>
          <p:nvPr>
            <p:ph type="dt" sz="half" idx="10"/>
          </p:nvPr>
        </p:nvSpPr>
        <p:spPr/>
        <p:txBody>
          <a:bodyPr/>
          <a:lstStyle/>
          <a:p>
            <a:fld id="{45FE1FC9-9FCE-E847-836B-EC9D72C81A52}" type="datetimeFigureOut">
              <a:rPr lang="en-US" smtClean="0"/>
              <a:t>10/26/2021</a:t>
            </a:fld>
            <a:endParaRPr lang="en-US"/>
          </a:p>
        </p:txBody>
      </p:sp>
      <p:sp>
        <p:nvSpPr>
          <p:cNvPr id="5" name="Footer Placeholder 4">
            <a:extLst>
              <a:ext uri="{FF2B5EF4-FFF2-40B4-BE49-F238E27FC236}">
                <a16:creationId xmlns:a16="http://schemas.microsoft.com/office/drawing/2014/main" id="{2C0289F9-C75D-9942-A0A3-EE2DB155BB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2747B6-80BC-B343-8CA8-CC0FFCCE207F}"/>
              </a:ext>
            </a:extLst>
          </p:cNvPr>
          <p:cNvSpPr>
            <a:spLocks noGrp="1"/>
          </p:cNvSpPr>
          <p:nvPr>
            <p:ph type="sldNum" sz="quarter" idx="12"/>
          </p:nvPr>
        </p:nvSpPr>
        <p:spPr/>
        <p:txBody>
          <a:bodyPr/>
          <a:lstStyle/>
          <a:p>
            <a:fld id="{9A00FE3E-20BB-0246-867C-06D85D837EEE}" type="slidenum">
              <a:rPr lang="en-US" smtClean="0"/>
              <a:t>‹#›</a:t>
            </a:fld>
            <a:endParaRPr lang="en-US"/>
          </a:p>
        </p:txBody>
      </p:sp>
    </p:spTree>
    <p:extLst>
      <p:ext uri="{BB962C8B-B14F-4D97-AF65-F5344CB8AC3E}">
        <p14:creationId xmlns:p14="http://schemas.microsoft.com/office/powerpoint/2010/main" val="3259164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7A73E-EFA4-9547-9A66-203C5F4F6C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E2EA74-3240-7348-9E59-C25614E0A8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92BFFB-0D66-D74C-8CEC-C014AEC0AB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ACEF55-E450-EF4E-9BA1-2A512DD31D20}"/>
              </a:ext>
            </a:extLst>
          </p:cNvPr>
          <p:cNvSpPr>
            <a:spLocks noGrp="1"/>
          </p:cNvSpPr>
          <p:nvPr>
            <p:ph type="dt" sz="half" idx="10"/>
          </p:nvPr>
        </p:nvSpPr>
        <p:spPr/>
        <p:txBody>
          <a:bodyPr/>
          <a:lstStyle/>
          <a:p>
            <a:fld id="{45FE1FC9-9FCE-E847-836B-EC9D72C81A52}" type="datetimeFigureOut">
              <a:rPr lang="en-US" smtClean="0"/>
              <a:t>10/26/2021</a:t>
            </a:fld>
            <a:endParaRPr lang="en-US"/>
          </a:p>
        </p:txBody>
      </p:sp>
      <p:sp>
        <p:nvSpPr>
          <p:cNvPr id="6" name="Footer Placeholder 5">
            <a:extLst>
              <a:ext uri="{FF2B5EF4-FFF2-40B4-BE49-F238E27FC236}">
                <a16:creationId xmlns:a16="http://schemas.microsoft.com/office/drawing/2014/main" id="{993D1B5E-FB9F-2641-9645-102FA542A7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F815D1-57BB-E248-BB97-3AD8A5966EE7}"/>
              </a:ext>
            </a:extLst>
          </p:cNvPr>
          <p:cNvSpPr>
            <a:spLocks noGrp="1"/>
          </p:cNvSpPr>
          <p:nvPr>
            <p:ph type="sldNum" sz="quarter" idx="12"/>
          </p:nvPr>
        </p:nvSpPr>
        <p:spPr/>
        <p:txBody>
          <a:bodyPr/>
          <a:lstStyle/>
          <a:p>
            <a:fld id="{9A00FE3E-20BB-0246-867C-06D85D837EEE}" type="slidenum">
              <a:rPr lang="en-US" smtClean="0"/>
              <a:t>‹#›</a:t>
            </a:fld>
            <a:endParaRPr lang="en-US"/>
          </a:p>
        </p:txBody>
      </p:sp>
    </p:spTree>
    <p:extLst>
      <p:ext uri="{BB962C8B-B14F-4D97-AF65-F5344CB8AC3E}">
        <p14:creationId xmlns:p14="http://schemas.microsoft.com/office/powerpoint/2010/main" val="196950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0BDB0-7764-034E-837F-8A414A05F7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7EFE59-A763-024A-8D46-5197E4DBFA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7D2E17-1335-9A48-8D8B-54944AB4AB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0BE670-FCA6-DC48-92E9-814F520472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4A277F-B1A3-6749-96E8-44158325A9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C6436A-DE8B-4B4A-95C6-423D5DDC83F9}"/>
              </a:ext>
            </a:extLst>
          </p:cNvPr>
          <p:cNvSpPr>
            <a:spLocks noGrp="1"/>
          </p:cNvSpPr>
          <p:nvPr>
            <p:ph type="dt" sz="half" idx="10"/>
          </p:nvPr>
        </p:nvSpPr>
        <p:spPr/>
        <p:txBody>
          <a:bodyPr/>
          <a:lstStyle/>
          <a:p>
            <a:fld id="{45FE1FC9-9FCE-E847-836B-EC9D72C81A52}" type="datetimeFigureOut">
              <a:rPr lang="en-US" smtClean="0"/>
              <a:t>10/26/2021</a:t>
            </a:fld>
            <a:endParaRPr lang="en-US"/>
          </a:p>
        </p:txBody>
      </p:sp>
      <p:sp>
        <p:nvSpPr>
          <p:cNvPr id="8" name="Footer Placeholder 7">
            <a:extLst>
              <a:ext uri="{FF2B5EF4-FFF2-40B4-BE49-F238E27FC236}">
                <a16:creationId xmlns:a16="http://schemas.microsoft.com/office/drawing/2014/main" id="{278FB5EA-227E-2544-861E-47FF2BD43B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25563F-15B2-5D48-8028-A1289874D438}"/>
              </a:ext>
            </a:extLst>
          </p:cNvPr>
          <p:cNvSpPr>
            <a:spLocks noGrp="1"/>
          </p:cNvSpPr>
          <p:nvPr>
            <p:ph type="sldNum" sz="quarter" idx="12"/>
          </p:nvPr>
        </p:nvSpPr>
        <p:spPr/>
        <p:txBody>
          <a:bodyPr/>
          <a:lstStyle/>
          <a:p>
            <a:fld id="{9A00FE3E-20BB-0246-867C-06D85D837EEE}" type="slidenum">
              <a:rPr lang="en-US" smtClean="0"/>
              <a:t>‹#›</a:t>
            </a:fld>
            <a:endParaRPr lang="en-US"/>
          </a:p>
        </p:txBody>
      </p:sp>
    </p:spTree>
    <p:extLst>
      <p:ext uri="{BB962C8B-B14F-4D97-AF65-F5344CB8AC3E}">
        <p14:creationId xmlns:p14="http://schemas.microsoft.com/office/powerpoint/2010/main" val="16235962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B0884-8D59-0B41-92B6-05133F99C6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2EE48F-5EA7-EC49-82C6-905F3BE5D52C}"/>
              </a:ext>
            </a:extLst>
          </p:cNvPr>
          <p:cNvSpPr>
            <a:spLocks noGrp="1"/>
          </p:cNvSpPr>
          <p:nvPr>
            <p:ph type="dt" sz="half" idx="10"/>
          </p:nvPr>
        </p:nvSpPr>
        <p:spPr/>
        <p:txBody>
          <a:bodyPr/>
          <a:lstStyle/>
          <a:p>
            <a:fld id="{45FE1FC9-9FCE-E847-836B-EC9D72C81A52}" type="datetimeFigureOut">
              <a:rPr lang="en-US" smtClean="0"/>
              <a:t>10/26/2021</a:t>
            </a:fld>
            <a:endParaRPr lang="en-US"/>
          </a:p>
        </p:txBody>
      </p:sp>
      <p:sp>
        <p:nvSpPr>
          <p:cNvPr id="4" name="Footer Placeholder 3">
            <a:extLst>
              <a:ext uri="{FF2B5EF4-FFF2-40B4-BE49-F238E27FC236}">
                <a16:creationId xmlns:a16="http://schemas.microsoft.com/office/drawing/2014/main" id="{A9C1ECD9-7516-A545-9B5A-2028BC5BC1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FE05F5-1E3F-D540-BE16-D27D280CDE94}"/>
              </a:ext>
            </a:extLst>
          </p:cNvPr>
          <p:cNvSpPr>
            <a:spLocks noGrp="1"/>
          </p:cNvSpPr>
          <p:nvPr>
            <p:ph type="sldNum" sz="quarter" idx="12"/>
          </p:nvPr>
        </p:nvSpPr>
        <p:spPr/>
        <p:txBody>
          <a:bodyPr/>
          <a:lstStyle/>
          <a:p>
            <a:fld id="{9A00FE3E-20BB-0246-867C-06D85D837EEE}" type="slidenum">
              <a:rPr lang="en-US" smtClean="0"/>
              <a:t>‹#›</a:t>
            </a:fld>
            <a:endParaRPr lang="en-US"/>
          </a:p>
        </p:txBody>
      </p:sp>
    </p:spTree>
    <p:extLst>
      <p:ext uri="{BB962C8B-B14F-4D97-AF65-F5344CB8AC3E}">
        <p14:creationId xmlns:p14="http://schemas.microsoft.com/office/powerpoint/2010/main" val="3575206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9EC104-0D09-554A-92C7-7A850FE6A9D6}"/>
              </a:ext>
            </a:extLst>
          </p:cNvPr>
          <p:cNvSpPr>
            <a:spLocks noGrp="1"/>
          </p:cNvSpPr>
          <p:nvPr>
            <p:ph type="dt" sz="half" idx="10"/>
          </p:nvPr>
        </p:nvSpPr>
        <p:spPr/>
        <p:txBody>
          <a:bodyPr/>
          <a:lstStyle/>
          <a:p>
            <a:fld id="{45FE1FC9-9FCE-E847-836B-EC9D72C81A52}" type="datetimeFigureOut">
              <a:rPr lang="en-US" smtClean="0"/>
              <a:t>10/26/2021</a:t>
            </a:fld>
            <a:endParaRPr lang="en-US"/>
          </a:p>
        </p:txBody>
      </p:sp>
      <p:sp>
        <p:nvSpPr>
          <p:cNvPr id="3" name="Footer Placeholder 2">
            <a:extLst>
              <a:ext uri="{FF2B5EF4-FFF2-40B4-BE49-F238E27FC236}">
                <a16:creationId xmlns:a16="http://schemas.microsoft.com/office/drawing/2014/main" id="{B267D026-33D4-0C40-93B6-03F4EAC12D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E4E5F3-D19E-9948-8B41-E9D3D044554A}"/>
              </a:ext>
            </a:extLst>
          </p:cNvPr>
          <p:cNvSpPr>
            <a:spLocks noGrp="1"/>
          </p:cNvSpPr>
          <p:nvPr>
            <p:ph type="sldNum" sz="quarter" idx="12"/>
          </p:nvPr>
        </p:nvSpPr>
        <p:spPr/>
        <p:txBody>
          <a:bodyPr/>
          <a:lstStyle/>
          <a:p>
            <a:fld id="{9A00FE3E-20BB-0246-867C-06D85D837EEE}" type="slidenum">
              <a:rPr lang="en-US" smtClean="0"/>
              <a:t>‹#›</a:t>
            </a:fld>
            <a:endParaRPr lang="en-US"/>
          </a:p>
        </p:txBody>
      </p:sp>
    </p:spTree>
    <p:extLst>
      <p:ext uri="{BB962C8B-B14F-4D97-AF65-F5344CB8AC3E}">
        <p14:creationId xmlns:p14="http://schemas.microsoft.com/office/powerpoint/2010/main" val="1977211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B9F06-8878-4D5A-A4CF-C343A0B0E6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D74126-BCA7-4B50-AAAC-19D0588469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305E88C-2B48-429F-B31A-E21C6DC0290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5F6C543-9200-46D6-9C1A-7D8BFEA03FCA}"/>
              </a:ext>
            </a:extLst>
          </p:cNvPr>
          <p:cNvSpPr>
            <a:spLocks noGrp="1"/>
          </p:cNvSpPr>
          <p:nvPr>
            <p:ph type="ftr" sz="quarter" idx="11"/>
          </p:nvPr>
        </p:nvSpPr>
        <p:spPr/>
        <p:txBody>
          <a:bodyPr/>
          <a:lstStyle/>
          <a:p>
            <a:r>
              <a:rPr lang="en-US"/>
              <a:t>Slide</a:t>
            </a:r>
          </a:p>
        </p:txBody>
      </p:sp>
      <p:sp>
        <p:nvSpPr>
          <p:cNvPr id="6" name="Slide Number Placeholder 5">
            <a:extLst>
              <a:ext uri="{FF2B5EF4-FFF2-40B4-BE49-F238E27FC236}">
                <a16:creationId xmlns:a16="http://schemas.microsoft.com/office/drawing/2014/main" id="{AEC14611-E564-4EB5-BA0B-02A48CCF2A09}"/>
              </a:ext>
            </a:extLst>
          </p:cNvPr>
          <p:cNvSpPr>
            <a:spLocks noGrp="1"/>
          </p:cNvSpPr>
          <p:nvPr>
            <p:ph type="sldNum" sz="quarter" idx="12"/>
          </p:nvPr>
        </p:nvSpPr>
        <p:spPr/>
        <p:txBody>
          <a:bodyPr/>
          <a:lstStyle/>
          <a:p>
            <a:fld id="{E8997843-FE27-4B68-83FF-58EE63844844}" type="slidenum">
              <a:rPr lang="en-US" smtClean="0"/>
              <a:t>‹#›</a:t>
            </a:fld>
            <a:endParaRPr lang="en-US"/>
          </a:p>
        </p:txBody>
      </p:sp>
    </p:spTree>
    <p:extLst>
      <p:ext uri="{BB962C8B-B14F-4D97-AF65-F5344CB8AC3E}">
        <p14:creationId xmlns:p14="http://schemas.microsoft.com/office/powerpoint/2010/main" val="6695509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3EF15-1D23-964C-B312-635852E4A7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450056-2771-3E4E-841C-ACBEEAAC15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C58CCF-7865-634D-85C1-6F65FB7CDA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F0F492-5DC0-B34A-BE89-60FABFA5566B}"/>
              </a:ext>
            </a:extLst>
          </p:cNvPr>
          <p:cNvSpPr>
            <a:spLocks noGrp="1"/>
          </p:cNvSpPr>
          <p:nvPr>
            <p:ph type="dt" sz="half" idx="10"/>
          </p:nvPr>
        </p:nvSpPr>
        <p:spPr/>
        <p:txBody>
          <a:bodyPr/>
          <a:lstStyle/>
          <a:p>
            <a:fld id="{45FE1FC9-9FCE-E847-836B-EC9D72C81A52}" type="datetimeFigureOut">
              <a:rPr lang="en-US" smtClean="0"/>
              <a:t>10/26/2021</a:t>
            </a:fld>
            <a:endParaRPr lang="en-US"/>
          </a:p>
        </p:txBody>
      </p:sp>
      <p:sp>
        <p:nvSpPr>
          <p:cNvPr id="6" name="Footer Placeholder 5">
            <a:extLst>
              <a:ext uri="{FF2B5EF4-FFF2-40B4-BE49-F238E27FC236}">
                <a16:creationId xmlns:a16="http://schemas.microsoft.com/office/drawing/2014/main" id="{7ACFC484-1601-6D4A-A383-CA9851FB2A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A58FF6-E6E7-EB46-A35B-BA6F92C881C4}"/>
              </a:ext>
            </a:extLst>
          </p:cNvPr>
          <p:cNvSpPr>
            <a:spLocks noGrp="1"/>
          </p:cNvSpPr>
          <p:nvPr>
            <p:ph type="sldNum" sz="quarter" idx="12"/>
          </p:nvPr>
        </p:nvSpPr>
        <p:spPr/>
        <p:txBody>
          <a:bodyPr/>
          <a:lstStyle/>
          <a:p>
            <a:fld id="{9A00FE3E-20BB-0246-867C-06D85D837EEE}" type="slidenum">
              <a:rPr lang="en-US" smtClean="0"/>
              <a:t>‹#›</a:t>
            </a:fld>
            <a:endParaRPr lang="en-US"/>
          </a:p>
        </p:txBody>
      </p:sp>
    </p:spTree>
    <p:extLst>
      <p:ext uri="{BB962C8B-B14F-4D97-AF65-F5344CB8AC3E}">
        <p14:creationId xmlns:p14="http://schemas.microsoft.com/office/powerpoint/2010/main" val="14506354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078CF-33FA-5245-BCB6-EF2B94FDE0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58EF47-4DD1-4E45-BAE8-77423E5C8F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F7FB47-1626-134C-80CF-7F73A98664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156A92-535F-C142-B52B-FA4F626E7959}"/>
              </a:ext>
            </a:extLst>
          </p:cNvPr>
          <p:cNvSpPr>
            <a:spLocks noGrp="1"/>
          </p:cNvSpPr>
          <p:nvPr>
            <p:ph type="dt" sz="half" idx="10"/>
          </p:nvPr>
        </p:nvSpPr>
        <p:spPr/>
        <p:txBody>
          <a:bodyPr/>
          <a:lstStyle/>
          <a:p>
            <a:fld id="{45FE1FC9-9FCE-E847-836B-EC9D72C81A52}" type="datetimeFigureOut">
              <a:rPr lang="en-US" smtClean="0"/>
              <a:t>10/26/2021</a:t>
            </a:fld>
            <a:endParaRPr lang="en-US"/>
          </a:p>
        </p:txBody>
      </p:sp>
      <p:sp>
        <p:nvSpPr>
          <p:cNvPr id="6" name="Footer Placeholder 5">
            <a:extLst>
              <a:ext uri="{FF2B5EF4-FFF2-40B4-BE49-F238E27FC236}">
                <a16:creationId xmlns:a16="http://schemas.microsoft.com/office/drawing/2014/main" id="{33950326-0584-2A42-A403-97B329E64B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ADC41F-41FB-6D4F-8633-ADA4726B2557}"/>
              </a:ext>
            </a:extLst>
          </p:cNvPr>
          <p:cNvSpPr>
            <a:spLocks noGrp="1"/>
          </p:cNvSpPr>
          <p:nvPr>
            <p:ph type="sldNum" sz="quarter" idx="12"/>
          </p:nvPr>
        </p:nvSpPr>
        <p:spPr/>
        <p:txBody>
          <a:bodyPr/>
          <a:lstStyle/>
          <a:p>
            <a:fld id="{9A00FE3E-20BB-0246-867C-06D85D837EEE}" type="slidenum">
              <a:rPr lang="en-US" smtClean="0"/>
              <a:t>‹#›</a:t>
            </a:fld>
            <a:endParaRPr lang="en-US"/>
          </a:p>
        </p:txBody>
      </p:sp>
    </p:spTree>
    <p:extLst>
      <p:ext uri="{BB962C8B-B14F-4D97-AF65-F5344CB8AC3E}">
        <p14:creationId xmlns:p14="http://schemas.microsoft.com/office/powerpoint/2010/main" val="15548415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193B3-8F34-CE41-B811-37CA1A90BA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179464-F3A7-1B48-A376-C56E02C335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06BCF0-0AA2-5947-85C6-70A69AE261D2}"/>
              </a:ext>
            </a:extLst>
          </p:cNvPr>
          <p:cNvSpPr>
            <a:spLocks noGrp="1"/>
          </p:cNvSpPr>
          <p:nvPr>
            <p:ph type="dt" sz="half" idx="10"/>
          </p:nvPr>
        </p:nvSpPr>
        <p:spPr/>
        <p:txBody>
          <a:bodyPr/>
          <a:lstStyle/>
          <a:p>
            <a:fld id="{45FE1FC9-9FCE-E847-836B-EC9D72C81A52}" type="datetimeFigureOut">
              <a:rPr lang="en-US" smtClean="0"/>
              <a:t>10/26/2021</a:t>
            </a:fld>
            <a:endParaRPr lang="en-US"/>
          </a:p>
        </p:txBody>
      </p:sp>
      <p:sp>
        <p:nvSpPr>
          <p:cNvPr id="5" name="Footer Placeholder 4">
            <a:extLst>
              <a:ext uri="{FF2B5EF4-FFF2-40B4-BE49-F238E27FC236}">
                <a16:creationId xmlns:a16="http://schemas.microsoft.com/office/drawing/2014/main" id="{7A200B52-5F83-B44B-917F-6D22E0F984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A8705E-DCC7-6B46-93B2-BCA510CA7A18}"/>
              </a:ext>
            </a:extLst>
          </p:cNvPr>
          <p:cNvSpPr>
            <a:spLocks noGrp="1"/>
          </p:cNvSpPr>
          <p:nvPr>
            <p:ph type="sldNum" sz="quarter" idx="12"/>
          </p:nvPr>
        </p:nvSpPr>
        <p:spPr/>
        <p:txBody>
          <a:bodyPr/>
          <a:lstStyle/>
          <a:p>
            <a:fld id="{9A00FE3E-20BB-0246-867C-06D85D837EEE}" type="slidenum">
              <a:rPr lang="en-US" smtClean="0"/>
              <a:t>‹#›</a:t>
            </a:fld>
            <a:endParaRPr lang="en-US"/>
          </a:p>
        </p:txBody>
      </p:sp>
    </p:spTree>
    <p:extLst>
      <p:ext uri="{BB962C8B-B14F-4D97-AF65-F5344CB8AC3E}">
        <p14:creationId xmlns:p14="http://schemas.microsoft.com/office/powerpoint/2010/main" val="40132792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42ABC2-0758-C646-88B1-CB1834AEC6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C1C605-F26A-9B43-AFEB-E7726E7C4D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33BF90-B5C2-A044-8EA9-6C6115B44C56}"/>
              </a:ext>
            </a:extLst>
          </p:cNvPr>
          <p:cNvSpPr>
            <a:spLocks noGrp="1"/>
          </p:cNvSpPr>
          <p:nvPr>
            <p:ph type="dt" sz="half" idx="10"/>
          </p:nvPr>
        </p:nvSpPr>
        <p:spPr/>
        <p:txBody>
          <a:bodyPr/>
          <a:lstStyle/>
          <a:p>
            <a:fld id="{45FE1FC9-9FCE-E847-836B-EC9D72C81A52}" type="datetimeFigureOut">
              <a:rPr lang="en-US" smtClean="0"/>
              <a:t>10/26/2021</a:t>
            </a:fld>
            <a:endParaRPr lang="en-US"/>
          </a:p>
        </p:txBody>
      </p:sp>
      <p:sp>
        <p:nvSpPr>
          <p:cNvPr id="5" name="Footer Placeholder 4">
            <a:extLst>
              <a:ext uri="{FF2B5EF4-FFF2-40B4-BE49-F238E27FC236}">
                <a16:creationId xmlns:a16="http://schemas.microsoft.com/office/drawing/2014/main" id="{E7AEC526-BBFC-9646-AB2A-B6287EB9F3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04412E-2AFD-5647-9171-BDC35292523A}"/>
              </a:ext>
            </a:extLst>
          </p:cNvPr>
          <p:cNvSpPr>
            <a:spLocks noGrp="1"/>
          </p:cNvSpPr>
          <p:nvPr>
            <p:ph type="sldNum" sz="quarter" idx="12"/>
          </p:nvPr>
        </p:nvSpPr>
        <p:spPr/>
        <p:txBody>
          <a:bodyPr/>
          <a:lstStyle/>
          <a:p>
            <a:fld id="{9A00FE3E-20BB-0246-867C-06D85D837EEE}" type="slidenum">
              <a:rPr lang="en-US" smtClean="0"/>
              <a:t>‹#›</a:t>
            </a:fld>
            <a:endParaRPr lang="en-US"/>
          </a:p>
        </p:txBody>
      </p:sp>
    </p:spTree>
    <p:extLst>
      <p:ext uri="{BB962C8B-B14F-4D97-AF65-F5344CB8AC3E}">
        <p14:creationId xmlns:p14="http://schemas.microsoft.com/office/powerpoint/2010/main" val="1514282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2_Title and Content">
  <p:cSld name="12_Title and Content">
    <p:spTree>
      <p:nvGrpSpPr>
        <p:cNvPr id="1" name="Shape 15"/>
        <p:cNvGrpSpPr/>
        <p:nvPr/>
      </p:nvGrpSpPr>
      <p:grpSpPr>
        <a:xfrm>
          <a:off x="0" y="0"/>
          <a:ext cx="0" cy="0"/>
          <a:chOff x="0" y="0"/>
          <a:chExt cx="0" cy="0"/>
        </a:xfrm>
      </p:grpSpPr>
      <p:sp>
        <p:nvSpPr>
          <p:cNvPr id="16" name="Google Shape;16;p3"/>
          <p:cNvSpPr/>
          <p:nvPr/>
        </p:nvSpPr>
        <p:spPr>
          <a:xfrm>
            <a:off x="0" y="0"/>
            <a:ext cx="12192000" cy="925158"/>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white"/>
              </a:solidFill>
              <a:effectLst/>
              <a:uLnTx/>
              <a:uFillTx/>
              <a:latin typeface="Libre Franklin"/>
              <a:ea typeface="Libre Franklin"/>
              <a:cs typeface="Libre Franklin"/>
              <a:sym typeface="Libre Franklin"/>
            </a:endParaRPr>
          </a:p>
        </p:txBody>
      </p:sp>
      <p:pic>
        <p:nvPicPr>
          <p:cNvPr id="17" name="Google Shape;17;p3"/>
          <p:cNvPicPr preferRelativeResize="0"/>
          <p:nvPr/>
        </p:nvPicPr>
        <p:blipFill rotWithShape="1">
          <a:blip r:embed="rId2">
            <a:alphaModFix/>
          </a:blip>
          <a:srcRect/>
          <a:stretch/>
        </p:blipFill>
        <p:spPr>
          <a:xfrm>
            <a:off x="570148" y="160188"/>
            <a:ext cx="2384808" cy="544619"/>
          </a:xfrm>
          <a:prstGeom prst="rect">
            <a:avLst/>
          </a:prstGeom>
          <a:noFill/>
          <a:ln>
            <a:noFill/>
          </a:ln>
        </p:spPr>
      </p:pic>
      <p:sp>
        <p:nvSpPr>
          <p:cNvPr id="18" name="Google Shape;18;p3"/>
          <p:cNvSpPr/>
          <p:nvPr/>
        </p:nvSpPr>
        <p:spPr>
          <a:xfrm>
            <a:off x="6257365" y="597051"/>
            <a:ext cx="6146202" cy="672353"/>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white"/>
              </a:solidFill>
              <a:effectLst/>
              <a:uLnTx/>
              <a:uFillTx/>
              <a:latin typeface="Libre Franklin"/>
              <a:ea typeface="Libre Franklin"/>
              <a:cs typeface="Libre Franklin"/>
              <a:sym typeface="Libre Franklin"/>
            </a:endParaRPr>
          </a:p>
        </p:txBody>
      </p:sp>
      <p:sp>
        <p:nvSpPr>
          <p:cNvPr id="19" name="Google Shape;19;p3"/>
          <p:cNvSpPr txBox="1">
            <a:spLocks noGrp="1"/>
          </p:cNvSpPr>
          <p:nvPr>
            <p:ph type="title"/>
          </p:nvPr>
        </p:nvSpPr>
        <p:spPr>
          <a:xfrm>
            <a:off x="6361868" y="633243"/>
            <a:ext cx="5394597" cy="535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F3F3F"/>
              </a:buClr>
              <a:buSzPts val="2800"/>
              <a:buFont typeface="Arial"/>
              <a:buNone/>
              <a:defRPr sz="2800">
                <a:solidFill>
                  <a:srgbClr val="3F3F3F"/>
                </a:solidFill>
                <a:latin typeface="Libre Franklin Thin"/>
                <a:ea typeface="Libre Franklin Thin"/>
                <a:cs typeface="Libre Franklin Thin"/>
                <a:sym typeface="Libre Franklin Th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289954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7B7268D-3922-F54E-9732-342C6292C909}"/>
              </a:ext>
            </a:extLst>
          </p:cNvPr>
          <p:cNvSpPr/>
          <p:nvPr userDrawn="1"/>
        </p:nvSpPr>
        <p:spPr>
          <a:xfrm>
            <a:off x="0" y="0"/>
            <a:ext cx="12192000" cy="92515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46346F7A-4E85-EC44-9055-5BFA5255E5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0148" y="160188"/>
            <a:ext cx="2384808" cy="544619"/>
          </a:xfrm>
          <a:prstGeom prst="rect">
            <a:avLst/>
          </a:prstGeom>
        </p:spPr>
      </p:pic>
      <p:sp>
        <p:nvSpPr>
          <p:cNvPr id="25" name="Rounded Rectangle 24">
            <a:extLst>
              <a:ext uri="{FF2B5EF4-FFF2-40B4-BE49-F238E27FC236}">
                <a16:creationId xmlns:a16="http://schemas.microsoft.com/office/drawing/2014/main" id="{ACB2A029-F91A-4A4C-9A28-4E2F74EDCE1F}"/>
              </a:ext>
            </a:extLst>
          </p:cNvPr>
          <p:cNvSpPr/>
          <p:nvPr userDrawn="1"/>
        </p:nvSpPr>
        <p:spPr>
          <a:xfrm>
            <a:off x="6257365" y="597051"/>
            <a:ext cx="6146202" cy="67235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9045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0" cy="285536"/>
          </a:xfrm>
          <a:prstGeom prst="rect">
            <a:avLst/>
          </a:prstGeom>
        </p:spPr>
      </p:pic>
    </p:spTree>
    <p:extLst>
      <p:ext uri="{BB962C8B-B14F-4D97-AF65-F5344CB8AC3E}">
        <p14:creationId xmlns:p14="http://schemas.microsoft.com/office/powerpoint/2010/main" val="1248569058"/>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7" name="Rectangle 6"/>
          <p:cNvSpPr/>
          <p:nvPr/>
        </p:nvSpPr>
        <p:spPr>
          <a:xfrm>
            <a:off x="1" y="761999"/>
            <a:ext cx="38404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0" cy="285536"/>
          </a:xfrm>
          <a:prstGeom prst="rect">
            <a:avLst/>
          </a:prstGeom>
        </p:spPr>
      </p:pic>
      <p:sp>
        <p:nvSpPr>
          <p:cNvPr id="10" name="Rectangle 9"/>
          <p:cNvSpPr/>
          <p:nvPr userDrawn="1"/>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2" y="841790"/>
            <a:ext cx="10531483" cy="807720"/>
          </a:xfrm>
        </p:spPr>
        <p:txBody>
          <a:bodyPr anchor="b">
            <a:normAutofit/>
          </a:bodyPr>
          <a:lstStyle>
            <a:lvl1pPr marL="0" indent="0">
              <a:spcBef>
                <a:spcPts val="0"/>
              </a:spcBef>
              <a:buNone/>
              <a:defRPr sz="24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half" idx="2"/>
          </p:nvPr>
        </p:nvSpPr>
        <p:spPr>
          <a:xfrm>
            <a:off x="816703" y="1749140"/>
            <a:ext cx="10531482" cy="402336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10911097"/>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7" name="Rectangle 6"/>
          <p:cNvSpPr/>
          <p:nvPr/>
        </p:nvSpPr>
        <p:spPr>
          <a:xfrm>
            <a:off x="1" y="761999"/>
            <a:ext cx="384048" cy="5334001"/>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0" cy="285536"/>
          </a:xfrm>
          <a:prstGeom prst="rect">
            <a:avLst/>
          </a:prstGeom>
        </p:spPr>
      </p:pic>
      <p:sp>
        <p:nvSpPr>
          <p:cNvPr id="8" name="Rectangle 7"/>
          <p:cNvSpPr/>
          <p:nvPr userDrawn="1"/>
        </p:nvSpPr>
        <p:spPr>
          <a:xfrm>
            <a:off x="8739764"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p:cNvSpPr>
            <a:spLocks noGrp="1"/>
          </p:cNvSpPr>
          <p:nvPr>
            <p:ph type="title"/>
          </p:nvPr>
        </p:nvSpPr>
        <p:spPr>
          <a:xfrm>
            <a:off x="8987818" y="1123836"/>
            <a:ext cx="2947482" cy="4601183"/>
          </a:xfrm>
        </p:spPr>
        <p:txBody>
          <a:bodyPr/>
          <a:lstStyle/>
          <a:p>
            <a:r>
              <a:rPr lang="en-US"/>
              <a:t>Click to edit Master title style</a:t>
            </a:r>
            <a:endParaRPr lang="en-US" dirty="0"/>
          </a:p>
        </p:txBody>
      </p:sp>
      <p:sp>
        <p:nvSpPr>
          <p:cNvPr id="14" name="Content Placeholder 2"/>
          <p:cNvSpPr>
            <a:spLocks noGrp="1"/>
          </p:cNvSpPr>
          <p:nvPr>
            <p:ph idx="1"/>
          </p:nvPr>
        </p:nvSpPr>
        <p:spPr>
          <a:xfrm>
            <a:off x="904306" y="864107"/>
            <a:ext cx="7315200" cy="5120640"/>
          </a:xfrm>
        </p:spPr>
        <p:txBody>
          <a:bodyPr/>
          <a:lstStyle>
            <a:lvl1pPr marL="0" indent="0">
              <a:buNone/>
              <a:defRPr/>
            </a:lvl1pPr>
            <a:lvl2pPr>
              <a:buClr>
                <a:schemeClr val="bg2">
                  <a:lumMod val="25000"/>
                </a:schemeClr>
              </a:buClr>
              <a:defRPr/>
            </a:lvl2pPr>
            <a:lvl3pPr marL="1143000" indent="-182880">
              <a:buClr>
                <a:schemeClr val="bg2">
                  <a:lumMod val="25000"/>
                </a:schemeClr>
              </a:buClr>
              <a:buFont typeface="Courier New" panose="02070309020205020404" pitchFamily="49" charset="0"/>
              <a:buChar char="o"/>
              <a:defRPr/>
            </a:lvl3pPr>
            <a:lvl4pPr marL="1600200" indent="-182880">
              <a:buClr>
                <a:schemeClr val="bg2">
                  <a:lumMod val="25000"/>
                </a:schemeClr>
              </a:buClr>
              <a:buFont typeface="Wingdings" panose="05000000000000000000" pitchFamily="2" charset="2"/>
              <a:buChar char="§"/>
              <a:defRPr/>
            </a:lvl4pPr>
            <a:lvl5pPr>
              <a:buClr>
                <a:schemeClr val="bg2">
                  <a:lumMod val="2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9644517"/>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sp>
        <p:nvSpPr>
          <p:cNvPr id="7" name="Rectangle 6"/>
          <p:cNvSpPr/>
          <p:nvPr/>
        </p:nvSpPr>
        <p:spPr>
          <a:xfrm>
            <a:off x="1" y="761999"/>
            <a:ext cx="384048" cy="5334001"/>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0" cy="285536"/>
          </a:xfrm>
          <a:prstGeom prst="rect">
            <a:avLst/>
          </a:prstGeom>
        </p:spPr>
      </p:pic>
      <p:sp>
        <p:nvSpPr>
          <p:cNvPr id="8" name="Rectangle 7"/>
          <p:cNvSpPr/>
          <p:nvPr userDrawn="1"/>
        </p:nvSpPr>
        <p:spPr>
          <a:xfrm>
            <a:off x="8739764"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p:cNvSpPr>
            <a:spLocks noGrp="1"/>
          </p:cNvSpPr>
          <p:nvPr>
            <p:ph type="title"/>
          </p:nvPr>
        </p:nvSpPr>
        <p:spPr>
          <a:xfrm>
            <a:off x="8987818" y="1123836"/>
            <a:ext cx="2947482" cy="4601183"/>
          </a:xfrm>
        </p:spPr>
        <p:txBody>
          <a:bodyPr/>
          <a:lstStyle/>
          <a:p>
            <a:r>
              <a:rPr lang="en-US"/>
              <a:t>Click to edit Master title style</a:t>
            </a:r>
            <a:endParaRPr lang="en-US" dirty="0"/>
          </a:p>
        </p:txBody>
      </p:sp>
      <p:sp>
        <p:nvSpPr>
          <p:cNvPr id="3" name="Picture Placeholder 2"/>
          <p:cNvSpPr>
            <a:spLocks noGrp="1"/>
          </p:cNvSpPr>
          <p:nvPr>
            <p:ph type="pic" sz="quarter" idx="13"/>
          </p:nvPr>
        </p:nvSpPr>
        <p:spPr>
          <a:xfrm>
            <a:off x="632104" y="844739"/>
            <a:ext cx="7859606" cy="5159375"/>
          </a:xfrm>
        </p:spPr>
        <p:txBody>
          <a:bodyPr/>
          <a:lstStyle/>
          <a:p>
            <a:r>
              <a:rPr lang="en-US"/>
              <a:t>Click icon to add picture</a:t>
            </a:r>
          </a:p>
        </p:txBody>
      </p:sp>
    </p:spTree>
    <p:extLst>
      <p:ext uri="{BB962C8B-B14F-4D97-AF65-F5344CB8AC3E}">
        <p14:creationId xmlns:p14="http://schemas.microsoft.com/office/powerpoint/2010/main" val="2287629191"/>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9ACCF-0673-4A44-910E-54802B7DE4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12A54F-E0A4-455F-A867-D5AF0825045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980309-D0C3-4AF7-839B-0175CBC2749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85F090-24E5-486D-8404-A06317E7F7E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495FE3F-9E8D-48A9-96B0-931E2CCDDD61}"/>
              </a:ext>
            </a:extLst>
          </p:cNvPr>
          <p:cNvSpPr>
            <a:spLocks noGrp="1"/>
          </p:cNvSpPr>
          <p:nvPr>
            <p:ph type="ftr" sz="quarter" idx="11"/>
          </p:nvPr>
        </p:nvSpPr>
        <p:spPr/>
        <p:txBody>
          <a:bodyPr/>
          <a:lstStyle/>
          <a:p>
            <a:r>
              <a:rPr lang="en-US"/>
              <a:t>Slide</a:t>
            </a:r>
          </a:p>
        </p:txBody>
      </p:sp>
      <p:sp>
        <p:nvSpPr>
          <p:cNvPr id="7" name="Slide Number Placeholder 6">
            <a:extLst>
              <a:ext uri="{FF2B5EF4-FFF2-40B4-BE49-F238E27FC236}">
                <a16:creationId xmlns:a16="http://schemas.microsoft.com/office/drawing/2014/main" id="{CF308ED8-431F-4E59-851D-F157700596D9}"/>
              </a:ext>
            </a:extLst>
          </p:cNvPr>
          <p:cNvSpPr>
            <a:spLocks noGrp="1"/>
          </p:cNvSpPr>
          <p:nvPr>
            <p:ph type="sldNum" sz="quarter" idx="12"/>
          </p:nvPr>
        </p:nvSpPr>
        <p:spPr/>
        <p:txBody>
          <a:bodyPr/>
          <a:lstStyle/>
          <a:p>
            <a:fld id="{E8997843-FE27-4B68-83FF-58EE63844844}" type="slidenum">
              <a:rPr lang="en-US" smtClean="0"/>
              <a:t>‹#›</a:t>
            </a:fld>
            <a:endParaRPr lang="en-US"/>
          </a:p>
        </p:txBody>
      </p:sp>
    </p:spTree>
    <p:extLst>
      <p:ext uri="{BB962C8B-B14F-4D97-AF65-F5344CB8AC3E}">
        <p14:creationId xmlns:p14="http://schemas.microsoft.com/office/powerpoint/2010/main" val="16165371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7" name="Rectangle 6"/>
          <p:cNvSpPr/>
          <p:nvPr/>
        </p:nvSpPr>
        <p:spPr>
          <a:xfrm>
            <a:off x="1" y="761999"/>
            <a:ext cx="384048" cy="5334001"/>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0" cy="285536"/>
          </a:xfrm>
          <a:prstGeom prst="rect">
            <a:avLst/>
          </a:prstGeom>
        </p:spPr>
      </p:pic>
      <p:sp>
        <p:nvSpPr>
          <p:cNvPr id="8" name="Rectangle 7"/>
          <p:cNvSpPr/>
          <p:nvPr userDrawn="1"/>
        </p:nvSpPr>
        <p:spPr>
          <a:xfrm>
            <a:off x="8739764"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 Placeholder 2"/>
          <p:cNvSpPr>
            <a:spLocks noGrp="1"/>
          </p:cNvSpPr>
          <p:nvPr>
            <p:ph type="body" idx="1"/>
          </p:nvPr>
        </p:nvSpPr>
        <p:spPr>
          <a:xfrm>
            <a:off x="788081" y="975460"/>
            <a:ext cx="7547650" cy="807720"/>
          </a:xfrm>
        </p:spPr>
        <p:txBody>
          <a:bodyPr anchor="b">
            <a:normAutofit/>
          </a:bodyPr>
          <a:lstStyle>
            <a:lvl1pPr marL="0" indent="0">
              <a:spcBef>
                <a:spcPts val="0"/>
              </a:spcBef>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3"/>
          <p:cNvSpPr>
            <a:spLocks noGrp="1"/>
          </p:cNvSpPr>
          <p:nvPr>
            <p:ph sz="half" idx="2"/>
          </p:nvPr>
        </p:nvSpPr>
        <p:spPr>
          <a:xfrm>
            <a:off x="788081" y="1882810"/>
            <a:ext cx="7547650" cy="402336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p:cNvSpPr>
            <a:spLocks noGrp="1"/>
          </p:cNvSpPr>
          <p:nvPr>
            <p:ph type="title"/>
          </p:nvPr>
        </p:nvSpPr>
        <p:spPr>
          <a:xfrm>
            <a:off x="9048974"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14" name="Text Placeholder 3"/>
          <p:cNvSpPr>
            <a:spLocks noGrp="1"/>
          </p:cNvSpPr>
          <p:nvPr>
            <p:ph type="body" sz="half" idx="13"/>
          </p:nvPr>
        </p:nvSpPr>
        <p:spPr>
          <a:xfrm>
            <a:off x="9048974" y="3494176"/>
            <a:ext cx="2834640" cy="2321990"/>
          </a:xfrm>
        </p:spPr>
        <p:txBody>
          <a:bodyPr anchor="t">
            <a:normAutofit/>
          </a:bodyPr>
          <a:lstStyle>
            <a:lvl1pPr marL="0" indent="0">
              <a:lnSpc>
                <a:spcPct val="100000"/>
              </a:lnSpc>
              <a:buNone/>
              <a:defRPr sz="20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75190009"/>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7" name="Rectangle 6"/>
          <p:cNvSpPr/>
          <p:nvPr/>
        </p:nvSpPr>
        <p:spPr>
          <a:xfrm>
            <a:off x="1" y="761999"/>
            <a:ext cx="38404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2919" y="6356350"/>
            <a:ext cx="1104000" cy="285536"/>
          </a:xfrm>
          <a:prstGeom prst="rect">
            <a:avLst/>
          </a:prstGeom>
        </p:spPr>
      </p:pic>
      <p:sp>
        <p:nvSpPr>
          <p:cNvPr id="10" name="Rectangle 9"/>
          <p:cNvSpPr/>
          <p:nvPr userDrawn="1"/>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 Placeholder 2"/>
          <p:cNvSpPr>
            <a:spLocks noGrp="1"/>
          </p:cNvSpPr>
          <p:nvPr>
            <p:ph type="body" idx="1"/>
          </p:nvPr>
        </p:nvSpPr>
        <p:spPr>
          <a:xfrm>
            <a:off x="816703" y="841790"/>
            <a:ext cx="4905407" cy="807720"/>
          </a:xfrm>
        </p:spPr>
        <p:txBody>
          <a:bodyPr anchor="b">
            <a:normAutofit/>
          </a:bodyPr>
          <a:lstStyle>
            <a:lvl1pPr marL="0" indent="0">
              <a:spcBef>
                <a:spcPts val="0"/>
              </a:spcBef>
              <a:buNone/>
              <a:defRPr sz="20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half" idx="2"/>
          </p:nvPr>
        </p:nvSpPr>
        <p:spPr>
          <a:xfrm>
            <a:off x="816703" y="1749140"/>
            <a:ext cx="4905407" cy="402336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idx="13"/>
          </p:nvPr>
        </p:nvSpPr>
        <p:spPr>
          <a:xfrm>
            <a:off x="6477802" y="838742"/>
            <a:ext cx="4905407" cy="807720"/>
          </a:xfrm>
        </p:spPr>
        <p:txBody>
          <a:bodyPr anchor="b">
            <a:normAutofit/>
          </a:bodyPr>
          <a:lstStyle>
            <a:lvl1pPr marL="0" indent="0">
              <a:spcBef>
                <a:spcPts val="0"/>
              </a:spcBef>
              <a:buNone/>
              <a:defRPr sz="20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p:cNvSpPr>
            <a:spLocks noGrp="1"/>
          </p:cNvSpPr>
          <p:nvPr>
            <p:ph sz="half" idx="14"/>
          </p:nvPr>
        </p:nvSpPr>
        <p:spPr>
          <a:xfrm>
            <a:off x="6477802" y="1746092"/>
            <a:ext cx="4905408" cy="402336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2603568"/>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buNone/>
              <a:defRPr/>
            </a:lvl1pPr>
            <a:lvl2pPr>
              <a:buClr>
                <a:schemeClr val="bg2">
                  <a:lumMod val="25000"/>
                </a:schemeClr>
              </a:buClr>
              <a:defRPr/>
            </a:lvl2pPr>
            <a:lvl3pPr marL="1143000" indent="-182880">
              <a:buClr>
                <a:schemeClr val="bg2">
                  <a:lumMod val="25000"/>
                </a:schemeClr>
              </a:buClr>
              <a:buFont typeface="Courier New" panose="02070309020205020404" pitchFamily="49" charset="0"/>
              <a:buChar char="o"/>
              <a:defRPr/>
            </a:lvl3pPr>
            <a:lvl4pPr marL="1600200" indent="-182880">
              <a:buClr>
                <a:schemeClr val="bg2">
                  <a:lumMod val="25000"/>
                </a:schemeClr>
              </a:buClr>
              <a:buFont typeface="Wingdings" panose="05000000000000000000" pitchFamily="2" charset="2"/>
              <a:buChar char="§"/>
              <a:defRPr/>
            </a:lvl4pPr>
            <a:lvl5pPr>
              <a:buClr>
                <a:schemeClr val="bg2">
                  <a:lumMod val="2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110257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bg2">
                    <a:lumMod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rgbClr val="0099DC"/>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47706606"/>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69051468"/>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marL="2057400" indent="-182880">
              <a:buClr>
                <a:schemeClr val="bg2">
                  <a:lumMod val="25000"/>
                </a:schemeClr>
              </a:buClr>
              <a:buFont typeface="Wingdings 2" panose="05020102010507070707" pitchFamily="18" charset="2"/>
              <a:buChar cha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11"/>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30590975"/>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7547650" cy="807720"/>
          </a:xfrm>
        </p:spPr>
        <p:txBody>
          <a:bodyPr anchor="b">
            <a:normAutofit/>
          </a:bodyPr>
          <a:lstStyle>
            <a:lvl1pPr marL="0" indent="0">
              <a:spcBef>
                <a:spcPts val="0"/>
              </a:spcBef>
              <a:buNone/>
              <a:defRPr sz="20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7547650" cy="402336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11"/>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05045202"/>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8" name="Slide Number Placeholder 7"/>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315114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8" name="Title 1"/>
          <p:cNvSpPr>
            <a:spLocks noGrp="1"/>
          </p:cNvSpPr>
          <p:nvPr>
            <p:ph type="title"/>
          </p:nvPr>
        </p:nvSpPr>
        <p:spPr>
          <a:xfrm>
            <a:off x="976313" y="3081292"/>
            <a:ext cx="10162834" cy="1117493"/>
          </a:xfrm>
        </p:spPr>
        <p:txBody>
          <a:bodyPr anchor="b">
            <a:normAutofit/>
          </a:bodyPr>
          <a:lstStyle>
            <a:lvl1pPr algn="ctr">
              <a:defRPr sz="5900" b="0" spc="-100" baseline="0">
                <a:solidFill>
                  <a:schemeClr val="bg2">
                    <a:lumMod val="25000"/>
                  </a:schemeClr>
                </a:solidFill>
              </a:defRPr>
            </a:lvl1pPr>
          </a:lstStyle>
          <a:p>
            <a:r>
              <a:rPr lang="en-US"/>
              <a:t>Click to edit Master 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919" y="6322577"/>
            <a:ext cx="1446788" cy="374194"/>
          </a:xfrm>
          <a:prstGeom prst="rect">
            <a:avLst/>
          </a:prstGeom>
        </p:spPr>
      </p:pic>
    </p:spTree>
    <p:extLst>
      <p:ext uri="{BB962C8B-B14F-4D97-AF65-F5344CB8AC3E}">
        <p14:creationId xmlns:p14="http://schemas.microsoft.com/office/powerpoint/2010/main" val="17728300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Blank">
    <p:bg>
      <p:bgPr>
        <a:solidFill>
          <a:srgbClr val="042E60"/>
        </a:solid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a:solidFill>
                  <a:srgbClr val="FFFFFF"/>
                </a:solidFill>
              </a:defRPr>
            </a:lvl1pPr>
          </a:lstStyle>
          <a:p>
            <a:fld id="{D57F1E4F-1CFF-5643-939E-217C01CDF565}" type="slidenum">
              <a:rPr lang="en-US" smtClean="0"/>
              <a:pPr/>
              <a:t>‹#›</a:t>
            </a:fld>
            <a:endParaRPr lang="en-US" dirty="0"/>
          </a:p>
        </p:txBody>
      </p:sp>
      <p:sp>
        <p:nvSpPr>
          <p:cNvPr id="8" name="Title 1"/>
          <p:cNvSpPr>
            <a:spLocks noGrp="1"/>
          </p:cNvSpPr>
          <p:nvPr>
            <p:ph type="title"/>
          </p:nvPr>
        </p:nvSpPr>
        <p:spPr>
          <a:xfrm>
            <a:off x="1011314" y="3063362"/>
            <a:ext cx="10162834" cy="1117493"/>
          </a:xfrm>
        </p:spPr>
        <p:txBody>
          <a:bodyPr anchor="b">
            <a:normAutofit/>
          </a:bodyPr>
          <a:lstStyle>
            <a:lvl1pPr algn="ctr">
              <a:defRPr sz="5900" b="0" spc="-100" baseline="0">
                <a:solidFill>
                  <a:srgbClr val="FFFFFF"/>
                </a:solidFill>
              </a:defRPr>
            </a:lvl1pPr>
          </a:lstStyle>
          <a:p>
            <a:r>
              <a:rPr lang="en-US"/>
              <a:t>Click to edit Master title style</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2508" y="6235139"/>
            <a:ext cx="1414178" cy="365760"/>
          </a:xfrm>
          <a:prstGeom prst="rect">
            <a:avLst/>
          </a:prstGeom>
        </p:spPr>
      </p:pic>
    </p:spTree>
    <p:extLst>
      <p:ext uri="{BB962C8B-B14F-4D97-AF65-F5344CB8AC3E}">
        <p14:creationId xmlns:p14="http://schemas.microsoft.com/office/powerpoint/2010/main" val="2468284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580B9-8A43-442C-9076-F88F7D60A9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197CF4-8E67-4552-B074-A8B6580BA5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200965D-6B30-47C9-90CD-D27EC9E0322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A69A4C-4C48-41FD-90ED-80F2960FC2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F8EDB22-48AF-46FF-A2F1-642BB38D707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F1E8B3-8022-4A2A-BD2F-529A0A65857D}"/>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B1865AE7-2F3E-498C-914E-0C5F2EB64C02}"/>
              </a:ext>
            </a:extLst>
          </p:cNvPr>
          <p:cNvSpPr>
            <a:spLocks noGrp="1"/>
          </p:cNvSpPr>
          <p:nvPr>
            <p:ph type="ftr" sz="quarter" idx="11"/>
          </p:nvPr>
        </p:nvSpPr>
        <p:spPr/>
        <p:txBody>
          <a:bodyPr/>
          <a:lstStyle/>
          <a:p>
            <a:r>
              <a:rPr lang="en-US"/>
              <a:t>Slide</a:t>
            </a:r>
          </a:p>
        </p:txBody>
      </p:sp>
      <p:sp>
        <p:nvSpPr>
          <p:cNvPr id="9" name="Slide Number Placeholder 8">
            <a:extLst>
              <a:ext uri="{FF2B5EF4-FFF2-40B4-BE49-F238E27FC236}">
                <a16:creationId xmlns:a16="http://schemas.microsoft.com/office/drawing/2014/main" id="{3A5C9F5F-9C84-4D44-AEB0-6C4C883E373E}"/>
              </a:ext>
            </a:extLst>
          </p:cNvPr>
          <p:cNvSpPr>
            <a:spLocks noGrp="1"/>
          </p:cNvSpPr>
          <p:nvPr>
            <p:ph type="sldNum" sz="quarter" idx="12"/>
          </p:nvPr>
        </p:nvSpPr>
        <p:spPr/>
        <p:txBody>
          <a:bodyPr/>
          <a:lstStyle/>
          <a:p>
            <a:fld id="{E8997843-FE27-4B68-83FF-58EE63844844}" type="slidenum">
              <a:rPr lang="en-US" smtClean="0"/>
              <a:t>‹#›</a:t>
            </a:fld>
            <a:endParaRPr lang="en-US"/>
          </a:p>
        </p:txBody>
      </p:sp>
    </p:spTree>
    <p:extLst>
      <p:ext uri="{BB962C8B-B14F-4D97-AF65-F5344CB8AC3E}">
        <p14:creationId xmlns:p14="http://schemas.microsoft.com/office/powerpoint/2010/main" val="36606251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marL="0" indent="0">
              <a:buNone/>
              <a:defRPr sz="2000"/>
            </a:lvl1pPr>
            <a:lvl2pPr>
              <a:buClr>
                <a:schemeClr val="bg2">
                  <a:lumMod val="25000"/>
                </a:schemeClr>
              </a:buClr>
              <a:defRPr sz="1800"/>
            </a:lvl2pPr>
            <a:lvl3pPr marL="1143000" indent="-182880">
              <a:buClr>
                <a:schemeClr val="bg2">
                  <a:lumMod val="25000"/>
                </a:schemeClr>
              </a:buClr>
              <a:buFont typeface="Courier New" panose="02070309020205020404" pitchFamily="49" charset="0"/>
              <a:buChar char="o"/>
              <a:defRPr sz="1600"/>
            </a:lvl3pPr>
            <a:lvl4pPr marL="1600200" indent="-182880">
              <a:buClr>
                <a:schemeClr val="bg2">
                  <a:lumMod val="25000"/>
                </a:schemeClr>
              </a:buClr>
              <a:buFont typeface="Wingdings" panose="05000000000000000000" pitchFamily="2" charset="2"/>
              <a:buChar char="§"/>
              <a:defRPr sz="1400"/>
            </a:lvl4pPr>
            <a:lvl5pPr>
              <a:buClr>
                <a:schemeClr val="bg2">
                  <a:lumMod val="25000"/>
                </a:schemeClr>
              </a:buCl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20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97263648"/>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20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37405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ver (Scholar Blue)">
    <p:spTree>
      <p:nvGrpSpPr>
        <p:cNvPr id="1" name=""/>
        <p:cNvGrpSpPr/>
        <p:nvPr/>
      </p:nvGrpSpPr>
      <p:grpSpPr>
        <a:xfrm>
          <a:off x="0" y="0"/>
          <a:ext cx="0" cy="0"/>
          <a:chOff x="0" y="0"/>
          <a:chExt cx="0" cy="0"/>
        </a:xfrm>
      </p:grpSpPr>
      <p:sp>
        <p:nvSpPr>
          <p:cNvPr id="22" name="Text Placeholder 17">
            <a:extLst>
              <a:ext uri="{FF2B5EF4-FFF2-40B4-BE49-F238E27FC236}">
                <a16:creationId xmlns:a16="http://schemas.microsoft.com/office/drawing/2014/main" id="{951AEE27-C5E8-4E96-B453-C458D8F54AD4}"/>
              </a:ext>
            </a:extLst>
          </p:cNvPr>
          <p:cNvSpPr>
            <a:spLocks noGrp="1"/>
          </p:cNvSpPr>
          <p:nvPr>
            <p:ph type="body" sz="quarter" idx="13" hasCustomPrompt="1"/>
          </p:nvPr>
        </p:nvSpPr>
        <p:spPr>
          <a:xfrm>
            <a:off x="512106" y="2235200"/>
            <a:ext cx="6638205" cy="1547742"/>
          </a:xfrm>
          <a:prstGeom prst="rect">
            <a:avLst/>
          </a:prstGeom>
        </p:spPr>
        <p:txBody>
          <a:bodyPr lIns="0" tIns="0" rIns="0" bIns="0" anchor="b">
            <a:noAutofit/>
          </a:bodyPr>
          <a:lstStyle>
            <a:lvl1pPr defTabSz="360000">
              <a:spcBef>
                <a:spcPts val="0"/>
              </a:spcBef>
              <a:spcAft>
                <a:spcPts val="1000"/>
              </a:spcAft>
              <a:defRPr sz="4800">
                <a:solidFill>
                  <a:schemeClr val="accent1"/>
                </a:solidFill>
                <a:latin typeface="Heebo Black" panose="00000A00000000000000" pitchFamily="2" charset="-79"/>
                <a:cs typeface="Heebo Black" panose="00000A00000000000000" pitchFamily="2" charset="-79"/>
              </a:defRPr>
            </a:lvl1pPr>
            <a:lvl5pPr>
              <a:defRPr/>
            </a:lvl5pPr>
          </a:lstStyle>
          <a:p>
            <a:pPr lvl="0"/>
            <a:r>
              <a:rPr lang="en-US" err="1"/>
              <a:t>Powerpoint</a:t>
            </a:r>
            <a:r>
              <a:rPr lang="en-US"/>
              <a:t> Title</a:t>
            </a:r>
            <a:endParaRPr lang="en-GB"/>
          </a:p>
        </p:txBody>
      </p:sp>
      <p:sp>
        <p:nvSpPr>
          <p:cNvPr id="18" name="Text Placeholder 17">
            <a:extLst>
              <a:ext uri="{FF2B5EF4-FFF2-40B4-BE49-F238E27FC236}">
                <a16:creationId xmlns:a16="http://schemas.microsoft.com/office/drawing/2014/main" id="{B1CEA776-CB24-4B59-BCEA-F6C738301397}"/>
              </a:ext>
            </a:extLst>
          </p:cNvPr>
          <p:cNvSpPr>
            <a:spLocks noGrp="1"/>
          </p:cNvSpPr>
          <p:nvPr>
            <p:ph type="body" sz="quarter" idx="10" hasCustomPrompt="1"/>
          </p:nvPr>
        </p:nvSpPr>
        <p:spPr>
          <a:xfrm>
            <a:off x="512106" y="3853553"/>
            <a:ext cx="6638205" cy="860687"/>
          </a:xfrm>
          <a:prstGeom prst="rect">
            <a:avLst/>
          </a:prstGeom>
        </p:spPr>
        <p:txBody>
          <a:bodyPr lIns="0" tIns="0" rIns="0" bIns="0">
            <a:normAutofit/>
          </a:bodyPr>
          <a:lstStyle>
            <a:lvl1pPr defTabSz="360000">
              <a:spcBef>
                <a:spcPts val="0"/>
              </a:spcBef>
              <a:spcAft>
                <a:spcPts val="1000"/>
              </a:spcAft>
              <a:defRPr sz="2200">
                <a:solidFill>
                  <a:schemeClr val="accent2"/>
                </a:solidFill>
                <a:latin typeface="Heebo Light" panose="00000400000000000000" pitchFamily="2" charset="-79"/>
                <a:ea typeface="Open Sans SemiBold" panose="020B0706030804020204" pitchFamily="34" charset="0"/>
                <a:cs typeface="Heebo Light" panose="00000400000000000000" pitchFamily="2" charset="-79"/>
              </a:defRPr>
            </a:lvl1pPr>
            <a:lvl5pPr>
              <a:defRPr/>
            </a:lvl5pPr>
          </a:lstStyle>
          <a:p>
            <a:pPr lvl="0"/>
            <a:r>
              <a:rPr lang="en-US"/>
              <a:t>Subheading</a:t>
            </a:r>
            <a:endParaRPr lang="en-GB"/>
          </a:p>
        </p:txBody>
      </p:sp>
      <p:sp>
        <p:nvSpPr>
          <p:cNvPr id="4" name="Text Placeholder 3">
            <a:extLst>
              <a:ext uri="{FF2B5EF4-FFF2-40B4-BE49-F238E27FC236}">
                <a16:creationId xmlns:a16="http://schemas.microsoft.com/office/drawing/2014/main" id="{F5057A86-BBAE-4F3A-95C0-07C7E9387670}"/>
              </a:ext>
            </a:extLst>
          </p:cNvPr>
          <p:cNvSpPr>
            <a:spLocks noGrp="1"/>
          </p:cNvSpPr>
          <p:nvPr>
            <p:ph type="body" sz="quarter" idx="17" hasCustomPrompt="1"/>
          </p:nvPr>
        </p:nvSpPr>
        <p:spPr>
          <a:xfrm>
            <a:off x="512106" y="6026851"/>
            <a:ext cx="2984156" cy="528654"/>
          </a:xfrm>
          <a:prstGeom prst="rect">
            <a:avLst/>
          </a:prstGeom>
        </p:spPr>
        <p:txBody>
          <a:bodyPr lIns="0" tIns="0" rIns="0" bIns="0" anchor="ctr"/>
          <a:lstStyle>
            <a:lvl1pPr defTabSz="360000">
              <a:spcBef>
                <a:spcPts val="0"/>
              </a:spcBef>
              <a:spcAft>
                <a:spcPts val="1000"/>
              </a:spcAft>
              <a:defRPr sz="900" cap="all" baseline="0">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AUTHOR NAME / MON-YEAR</a:t>
            </a:r>
          </a:p>
        </p:txBody>
      </p:sp>
      <p:sp>
        <p:nvSpPr>
          <p:cNvPr id="23" name="Text Placeholder 3">
            <a:extLst>
              <a:ext uri="{FF2B5EF4-FFF2-40B4-BE49-F238E27FC236}">
                <a16:creationId xmlns:a16="http://schemas.microsoft.com/office/drawing/2014/main" id="{74087023-A20B-4D86-8CBF-4EAF7960FC6E}"/>
              </a:ext>
            </a:extLst>
          </p:cNvPr>
          <p:cNvSpPr>
            <a:spLocks noGrp="1"/>
          </p:cNvSpPr>
          <p:nvPr>
            <p:ph type="body" sz="quarter" idx="19" hasCustomPrompt="1"/>
          </p:nvPr>
        </p:nvSpPr>
        <p:spPr>
          <a:xfrm>
            <a:off x="5505373" y="6026500"/>
            <a:ext cx="2124811" cy="528654"/>
          </a:xfrm>
          <a:prstGeom prst="rect">
            <a:avLst/>
          </a:prstGeom>
        </p:spPr>
        <p:txBody>
          <a:bodyPr lIns="0" tIns="0" rIns="0" bIns="0" anchor="ctr"/>
          <a:lstStyle>
            <a:lvl1pPr algn="r" defTabSz="360000">
              <a:spcBef>
                <a:spcPts val="0"/>
              </a:spcBef>
              <a:spcAft>
                <a:spcPts val="1000"/>
              </a:spcAft>
              <a:defRPr sz="900" cap="all" baseline="0">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COMPANY CONFIDENTIAL</a:t>
            </a:r>
          </a:p>
        </p:txBody>
      </p:sp>
      <p:grpSp>
        <p:nvGrpSpPr>
          <p:cNvPr id="3" name="Graphic 12">
            <a:extLst>
              <a:ext uri="{FF2B5EF4-FFF2-40B4-BE49-F238E27FC236}">
                <a16:creationId xmlns:a16="http://schemas.microsoft.com/office/drawing/2014/main" id="{E46C10AC-8A77-4CD3-9EBF-A222BED785A2}"/>
              </a:ext>
            </a:extLst>
          </p:cNvPr>
          <p:cNvGrpSpPr/>
          <p:nvPr/>
        </p:nvGrpSpPr>
        <p:grpSpPr>
          <a:xfrm>
            <a:off x="512107" y="639883"/>
            <a:ext cx="2824218" cy="867280"/>
            <a:chOff x="512107" y="639883"/>
            <a:chExt cx="2824218" cy="867280"/>
          </a:xfrm>
        </p:grpSpPr>
        <p:sp>
          <p:nvSpPr>
            <p:cNvPr id="5" name="Freeform: Shape 4">
              <a:extLst>
                <a:ext uri="{FF2B5EF4-FFF2-40B4-BE49-F238E27FC236}">
                  <a16:creationId xmlns:a16="http://schemas.microsoft.com/office/drawing/2014/main" id="{9327BED3-87FC-413B-A9A4-3DDAB3C379C4}"/>
                </a:ext>
              </a:extLst>
            </p:cNvPr>
            <p:cNvSpPr/>
            <p:nvPr/>
          </p:nvSpPr>
          <p:spPr>
            <a:xfrm>
              <a:off x="1955720" y="839654"/>
              <a:ext cx="126015" cy="200142"/>
            </a:xfrm>
            <a:custGeom>
              <a:avLst/>
              <a:gdLst>
                <a:gd name="connsiteX0" fmla="*/ 7042 w 126014"/>
                <a:gd name="connsiteY0" fmla="*/ 5559 h 200141"/>
                <a:gd name="connsiteX1" fmla="*/ 121938 w 126014"/>
                <a:gd name="connsiteY1" fmla="*/ 5559 h 200141"/>
                <a:gd name="connsiteX2" fmla="*/ 119714 w 126014"/>
                <a:gd name="connsiteY2" fmla="*/ 23350 h 200141"/>
                <a:gd name="connsiteX3" fmla="*/ 71532 w 126014"/>
                <a:gd name="connsiteY3" fmla="*/ 23350 h 200141"/>
                <a:gd name="connsiteX4" fmla="*/ 47812 w 126014"/>
                <a:gd name="connsiteY4" fmla="*/ 196806 h 200141"/>
                <a:gd name="connsiteX5" fmla="*/ 28539 w 126014"/>
                <a:gd name="connsiteY5" fmla="*/ 196806 h 200141"/>
                <a:gd name="connsiteX6" fmla="*/ 52259 w 126014"/>
                <a:gd name="connsiteY6" fmla="*/ 23350 h 200141"/>
                <a:gd name="connsiteX7" fmla="*/ 5559 w 126014"/>
                <a:gd name="connsiteY7" fmla="*/ 23350 h 200141"/>
                <a:gd name="connsiteX8" fmla="*/ 7042 w 126014"/>
                <a:gd name="connsiteY8" fmla="*/ 5559 h 20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14" h="200141">
                  <a:moveTo>
                    <a:pt x="7042" y="5559"/>
                  </a:moveTo>
                  <a:lnTo>
                    <a:pt x="121938" y="5559"/>
                  </a:lnTo>
                  <a:lnTo>
                    <a:pt x="119714" y="23350"/>
                  </a:lnTo>
                  <a:lnTo>
                    <a:pt x="71532" y="23350"/>
                  </a:lnTo>
                  <a:lnTo>
                    <a:pt x="47812" y="196806"/>
                  </a:lnTo>
                  <a:lnTo>
                    <a:pt x="28539" y="196806"/>
                  </a:lnTo>
                  <a:lnTo>
                    <a:pt x="52259" y="23350"/>
                  </a:lnTo>
                  <a:lnTo>
                    <a:pt x="5559" y="23350"/>
                  </a:lnTo>
                  <a:lnTo>
                    <a:pt x="7042" y="5559"/>
                  </a:lnTo>
                  <a:close/>
                </a:path>
              </a:pathLst>
            </a:custGeom>
            <a:solidFill>
              <a:schemeClr val="accent1"/>
            </a:solidFill>
            <a:ln w="9525"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3CDBD3BF-8AAA-4C97-A5A0-E8E1A00BA93B}"/>
                </a:ext>
              </a:extLst>
            </p:cNvPr>
            <p:cNvSpPr/>
            <p:nvPr/>
          </p:nvSpPr>
          <p:spPr>
            <a:xfrm>
              <a:off x="2067651" y="886354"/>
              <a:ext cx="155666" cy="155666"/>
            </a:xfrm>
            <a:custGeom>
              <a:avLst/>
              <a:gdLst>
                <a:gd name="connsiteX0" fmla="*/ 150847 w 155665"/>
                <a:gd name="connsiteY0" fmla="*/ 83392 h 155665"/>
                <a:gd name="connsiteX1" fmla="*/ 24091 w 155665"/>
                <a:gd name="connsiteY1" fmla="*/ 83392 h 155665"/>
                <a:gd name="connsiteX2" fmla="*/ 37434 w 155665"/>
                <a:gd name="connsiteY2" fmla="*/ 123421 h 155665"/>
                <a:gd name="connsiteX3" fmla="*/ 73756 w 155665"/>
                <a:gd name="connsiteY3" fmla="*/ 138246 h 155665"/>
                <a:gd name="connsiteX4" fmla="*/ 101183 w 155665"/>
                <a:gd name="connsiteY4" fmla="*/ 132316 h 155665"/>
                <a:gd name="connsiteX5" fmla="*/ 121938 w 155665"/>
                <a:gd name="connsiteY5" fmla="*/ 115267 h 155665"/>
                <a:gd name="connsiteX6" fmla="*/ 135281 w 155665"/>
                <a:gd name="connsiteY6" fmla="*/ 126386 h 155665"/>
                <a:gd name="connsiteX7" fmla="*/ 108595 w 155665"/>
                <a:gd name="connsiteY7" fmla="*/ 147141 h 155665"/>
                <a:gd name="connsiteX8" fmla="*/ 73014 w 155665"/>
                <a:gd name="connsiteY8" fmla="*/ 155295 h 155665"/>
                <a:gd name="connsiteX9" fmla="*/ 22608 w 155665"/>
                <a:gd name="connsiteY9" fmla="*/ 134540 h 155665"/>
                <a:gd name="connsiteX10" fmla="*/ 5559 w 155665"/>
                <a:gd name="connsiteY10" fmla="*/ 87840 h 155665"/>
                <a:gd name="connsiteX11" fmla="*/ 16678 w 155665"/>
                <a:gd name="connsiteY11" fmla="*/ 47070 h 155665"/>
                <a:gd name="connsiteX12" fmla="*/ 47070 w 155665"/>
                <a:gd name="connsiteY12" fmla="*/ 16678 h 155665"/>
                <a:gd name="connsiteX13" fmla="*/ 87840 w 155665"/>
                <a:gd name="connsiteY13" fmla="*/ 5559 h 155665"/>
                <a:gd name="connsiteX14" fmla="*/ 133057 w 155665"/>
                <a:gd name="connsiteY14" fmla="*/ 24091 h 155665"/>
                <a:gd name="connsiteX15" fmla="*/ 150847 w 155665"/>
                <a:gd name="connsiteY15" fmla="*/ 70791 h 155665"/>
                <a:gd name="connsiteX16" fmla="*/ 150847 w 155665"/>
                <a:gd name="connsiteY16" fmla="*/ 83392 h 155665"/>
                <a:gd name="connsiteX17" fmla="*/ 134539 w 155665"/>
                <a:gd name="connsiteY17" fmla="*/ 67826 h 155665"/>
                <a:gd name="connsiteX18" fmla="*/ 121197 w 155665"/>
                <a:gd name="connsiteY18" fmla="*/ 35210 h 155665"/>
                <a:gd name="connsiteX19" fmla="*/ 88581 w 155665"/>
                <a:gd name="connsiteY19" fmla="*/ 22609 h 155665"/>
                <a:gd name="connsiteX20" fmla="*/ 50777 w 155665"/>
                <a:gd name="connsiteY20" fmla="*/ 34469 h 155665"/>
                <a:gd name="connsiteX21" fmla="*/ 27797 w 155665"/>
                <a:gd name="connsiteY21" fmla="*/ 67084 h 155665"/>
                <a:gd name="connsiteX22" fmla="*/ 134539 w 155665"/>
                <a:gd name="connsiteY22" fmla="*/ 67084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5665" h="155665">
                  <a:moveTo>
                    <a:pt x="150847" y="83392"/>
                  </a:moveTo>
                  <a:lnTo>
                    <a:pt x="24091" y="83392"/>
                  </a:lnTo>
                  <a:cubicBezTo>
                    <a:pt x="24091" y="100441"/>
                    <a:pt x="28539" y="113784"/>
                    <a:pt x="37434" y="123421"/>
                  </a:cubicBezTo>
                  <a:cubicBezTo>
                    <a:pt x="46329" y="133057"/>
                    <a:pt x="58189" y="138246"/>
                    <a:pt x="73756" y="138246"/>
                  </a:cubicBezTo>
                  <a:cubicBezTo>
                    <a:pt x="83392" y="138246"/>
                    <a:pt x="93029" y="136022"/>
                    <a:pt x="101183" y="132316"/>
                  </a:cubicBezTo>
                  <a:cubicBezTo>
                    <a:pt x="109337" y="128609"/>
                    <a:pt x="116749" y="122679"/>
                    <a:pt x="121938" y="115267"/>
                  </a:cubicBezTo>
                  <a:lnTo>
                    <a:pt x="135281" y="126386"/>
                  </a:lnTo>
                  <a:cubicBezTo>
                    <a:pt x="128609" y="135281"/>
                    <a:pt x="119714" y="141952"/>
                    <a:pt x="108595" y="147141"/>
                  </a:cubicBezTo>
                  <a:cubicBezTo>
                    <a:pt x="97476" y="152330"/>
                    <a:pt x="85616" y="155295"/>
                    <a:pt x="73014" y="155295"/>
                  </a:cubicBezTo>
                  <a:cubicBezTo>
                    <a:pt x="50777" y="155295"/>
                    <a:pt x="33727" y="148624"/>
                    <a:pt x="22608" y="134540"/>
                  </a:cubicBezTo>
                  <a:cubicBezTo>
                    <a:pt x="11490" y="120456"/>
                    <a:pt x="5559" y="105630"/>
                    <a:pt x="5559" y="87840"/>
                  </a:cubicBezTo>
                  <a:cubicBezTo>
                    <a:pt x="5559" y="73756"/>
                    <a:pt x="9266" y="60413"/>
                    <a:pt x="16678" y="47070"/>
                  </a:cubicBezTo>
                  <a:cubicBezTo>
                    <a:pt x="24091" y="33728"/>
                    <a:pt x="34469" y="24091"/>
                    <a:pt x="47070" y="16678"/>
                  </a:cubicBezTo>
                  <a:cubicBezTo>
                    <a:pt x="59672" y="9266"/>
                    <a:pt x="73014" y="5559"/>
                    <a:pt x="87840" y="5559"/>
                  </a:cubicBezTo>
                  <a:cubicBezTo>
                    <a:pt x="105630" y="5559"/>
                    <a:pt x="121197" y="11490"/>
                    <a:pt x="133057" y="24091"/>
                  </a:cubicBezTo>
                  <a:cubicBezTo>
                    <a:pt x="144917" y="36693"/>
                    <a:pt x="150847" y="52259"/>
                    <a:pt x="150847" y="70791"/>
                  </a:cubicBezTo>
                  <a:cubicBezTo>
                    <a:pt x="152330" y="74497"/>
                    <a:pt x="151589" y="78203"/>
                    <a:pt x="150847" y="83392"/>
                  </a:cubicBezTo>
                  <a:close/>
                  <a:moveTo>
                    <a:pt x="134539" y="67826"/>
                  </a:moveTo>
                  <a:cubicBezTo>
                    <a:pt x="133798" y="54483"/>
                    <a:pt x="129351" y="43364"/>
                    <a:pt x="121197" y="35210"/>
                  </a:cubicBezTo>
                  <a:cubicBezTo>
                    <a:pt x="112302" y="27056"/>
                    <a:pt x="101924" y="22609"/>
                    <a:pt x="88581" y="22609"/>
                  </a:cubicBezTo>
                  <a:cubicBezTo>
                    <a:pt x="74497" y="22609"/>
                    <a:pt x="61896" y="26315"/>
                    <a:pt x="50777" y="34469"/>
                  </a:cubicBezTo>
                  <a:cubicBezTo>
                    <a:pt x="39658" y="42623"/>
                    <a:pt x="32245" y="53742"/>
                    <a:pt x="27797" y="67084"/>
                  </a:cubicBezTo>
                  <a:lnTo>
                    <a:pt x="134539" y="67084"/>
                  </a:lnTo>
                  <a:close/>
                </a:path>
              </a:pathLst>
            </a:custGeom>
            <a:solidFill>
              <a:schemeClr val="accent1"/>
            </a:solidFill>
            <a:ln w="9525"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F740C8F0-48F8-47B9-8B7E-327FE27B8708}"/>
                </a:ext>
              </a:extLst>
            </p:cNvPr>
            <p:cNvSpPr/>
            <p:nvPr/>
          </p:nvSpPr>
          <p:spPr>
            <a:xfrm>
              <a:off x="2229246" y="887836"/>
              <a:ext cx="103777" cy="155666"/>
            </a:xfrm>
            <a:custGeom>
              <a:avLst/>
              <a:gdLst>
                <a:gd name="connsiteX0" fmla="*/ 101183 w 103777"/>
                <a:gd name="connsiteY0" fmla="*/ 23350 h 155665"/>
                <a:gd name="connsiteX1" fmla="*/ 91546 w 103777"/>
                <a:gd name="connsiteY1" fmla="*/ 38175 h 155665"/>
                <a:gd name="connsiteX2" fmla="*/ 63378 w 103777"/>
                <a:gd name="connsiteY2" fmla="*/ 21126 h 155665"/>
                <a:gd name="connsiteX3" fmla="*/ 47070 w 103777"/>
                <a:gd name="connsiteY3" fmla="*/ 27056 h 155665"/>
                <a:gd name="connsiteX4" fmla="*/ 40399 w 103777"/>
                <a:gd name="connsiteY4" fmla="*/ 40399 h 155665"/>
                <a:gd name="connsiteX5" fmla="*/ 44105 w 103777"/>
                <a:gd name="connsiteY5" fmla="*/ 51518 h 155665"/>
                <a:gd name="connsiteX6" fmla="*/ 61896 w 103777"/>
                <a:gd name="connsiteY6" fmla="*/ 65602 h 155665"/>
                <a:gd name="connsiteX7" fmla="*/ 88581 w 103777"/>
                <a:gd name="connsiteY7" fmla="*/ 88581 h 155665"/>
                <a:gd name="connsiteX8" fmla="*/ 95253 w 103777"/>
                <a:gd name="connsiteY8" fmla="*/ 111560 h 155665"/>
                <a:gd name="connsiteX9" fmla="*/ 82651 w 103777"/>
                <a:gd name="connsiteY9" fmla="*/ 141211 h 155665"/>
                <a:gd name="connsiteX10" fmla="*/ 50035 w 103777"/>
                <a:gd name="connsiteY10" fmla="*/ 153071 h 155665"/>
                <a:gd name="connsiteX11" fmla="*/ 5559 w 103777"/>
                <a:gd name="connsiteY11" fmla="*/ 130092 h 155665"/>
                <a:gd name="connsiteX12" fmla="*/ 16678 w 103777"/>
                <a:gd name="connsiteY12" fmla="*/ 117490 h 155665"/>
                <a:gd name="connsiteX13" fmla="*/ 50777 w 103777"/>
                <a:gd name="connsiteY13" fmla="*/ 136763 h 155665"/>
                <a:gd name="connsiteX14" fmla="*/ 69308 w 103777"/>
                <a:gd name="connsiteY14" fmla="*/ 129351 h 155665"/>
                <a:gd name="connsiteX15" fmla="*/ 77462 w 103777"/>
                <a:gd name="connsiteY15" fmla="*/ 112302 h 155665"/>
                <a:gd name="connsiteX16" fmla="*/ 71532 w 103777"/>
                <a:gd name="connsiteY16" fmla="*/ 96735 h 155665"/>
                <a:gd name="connsiteX17" fmla="*/ 51518 w 103777"/>
                <a:gd name="connsiteY17" fmla="*/ 81169 h 155665"/>
                <a:gd name="connsiteX18" fmla="*/ 27797 w 103777"/>
                <a:gd name="connsiteY18" fmla="*/ 61154 h 155665"/>
                <a:gd name="connsiteX19" fmla="*/ 21867 w 103777"/>
                <a:gd name="connsiteY19" fmla="*/ 43364 h 155665"/>
                <a:gd name="connsiteX20" fmla="*/ 33728 w 103777"/>
                <a:gd name="connsiteY20" fmla="*/ 16678 h 155665"/>
                <a:gd name="connsiteX21" fmla="*/ 63378 w 103777"/>
                <a:gd name="connsiteY21" fmla="*/ 5559 h 155665"/>
                <a:gd name="connsiteX22" fmla="*/ 82651 w 103777"/>
                <a:gd name="connsiteY22" fmla="*/ 10007 h 155665"/>
                <a:gd name="connsiteX23" fmla="*/ 101183 w 103777"/>
                <a:gd name="connsiteY23" fmla="*/ 23350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3777" h="155665">
                  <a:moveTo>
                    <a:pt x="101183" y="23350"/>
                  </a:moveTo>
                  <a:lnTo>
                    <a:pt x="91546" y="38175"/>
                  </a:lnTo>
                  <a:cubicBezTo>
                    <a:pt x="83392" y="27056"/>
                    <a:pt x="73756" y="21126"/>
                    <a:pt x="63378" y="21126"/>
                  </a:cubicBezTo>
                  <a:cubicBezTo>
                    <a:pt x="57448" y="21126"/>
                    <a:pt x="51518" y="23350"/>
                    <a:pt x="47070" y="27056"/>
                  </a:cubicBezTo>
                  <a:cubicBezTo>
                    <a:pt x="42623" y="31504"/>
                    <a:pt x="40399" y="35951"/>
                    <a:pt x="40399" y="40399"/>
                  </a:cubicBezTo>
                  <a:cubicBezTo>
                    <a:pt x="40399" y="44105"/>
                    <a:pt x="41882" y="47812"/>
                    <a:pt x="44105" y="51518"/>
                  </a:cubicBezTo>
                  <a:cubicBezTo>
                    <a:pt x="47070" y="55224"/>
                    <a:pt x="53000" y="59672"/>
                    <a:pt x="61896" y="65602"/>
                  </a:cubicBezTo>
                  <a:cubicBezTo>
                    <a:pt x="75238" y="74497"/>
                    <a:pt x="84134" y="81910"/>
                    <a:pt x="88581" y="88581"/>
                  </a:cubicBezTo>
                  <a:cubicBezTo>
                    <a:pt x="93029" y="95253"/>
                    <a:pt x="95253" y="102665"/>
                    <a:pt x="95253" y="111560"/>
                  </a:cubicBezTo>
                  <a:cubicBezTo>
                    <a:pt x="95253" y="123421"/>
                    <a:pt x="90805" y="133057"/>
                    <a:pt x="82651" y="141211"/>
                  </a:cubicBezTo>
                  <a:cubicBezTo>
                    <a:pt x="74497" y="149365"/>
                    <a:pt x="63378" y="153071"/>
                    <a:pt x="50035" y="153071"/>
                  </a:cubicBezTo>
                  <a:cubicBezTo>
                    <a:pt x="32245" y="153071"/>
                    <a:pt x="17420" y="145659"/>
                    <a:pt x="5559" y="130092"/>
                  </a:cubicBezTo>
                  <a:lnTo>
                    <a:pt x="16678" y="117490"/>
                  </a:lnTo>
                  <a:cubicBezTo>
                    <a:pt x="27056" y="130092"/>
                    <a:pt x="38916" y="136763"/>
                    <a:pt x="50777" y="136763"/>
                  </a:cubicBezTo>
                  <a:cubicBezTo>
                    <a:pt x="58189" y="136763"/>
                    <a:pt x="64119" y="134540"/>
                    <a:pt x="69308" y="129351"/>
                  </a:cubicBezTo>
                  <a:cubicBezTo>
                    <a:pt x="74497" y="124162"/>
                    <a:pt x="77462" y="118973"/>
                    <a:pt x="77462" y="112302"/>
                  </a:cubicBezTo>
                  <a:cubicBezTo>
                    <a:pt x="77462" y="107113"/>
                    <a:pt x="75238" y="101924"/>
                    <a:pt x="71532" y="96735"/>
                  </a:cubicBezTo>
                  <a:cubicBezTo>
                    <a:pt x="69308" y="93770"/>
                    <a:pt x="61896" y="88581"/>
                    <a:pt x="51518" y="81169"/>
                  </a:cubicBezTo>
                  <a:cubicBezTo>
                    <a:pt x="39658" y="73015"/>
                    <a:pt x="31504" y="66343"/>
                    <a:pt x="27797" y="61154"/>
                  </a:cubicBezTo>
                  <a:cubicBezTo>
                    <a:pt x="24091" y="55966"/>
                    <a:pt x="21867" y="50035"/>
                    <a:pt x="21867" y="43364"/>
                  </a:cubicBezTo>
                  <a:cubicBezTo>
                    <a:pt x="21867" y="32986"/>
                    <a:pt x="25574" y="24091"/>
                    <a:pt x="33728" y="16678"/>
                  </a:cubicBezTo>
                  <a:cubicBezTo>
                    <a:pt x="41882" y="9266"/>
                    <a:pt x="51518" y="5559"/>
                    <a:pt x="63378" y="5559"/>
                  </a:cubicBezTo>
                  <a:cubicBezTo>
                    <a:pt x="70791" y="5559"/>
                    <a:pt x="76721" y="7042"/>
                    <a:pt x="82651" y="10007"/>
                  </a:cubicBezTo>
                  <a:cubicBezTo>
                    <a:pt x="90064" y="10748"/>
                    <a:pt x="95253" y="15937"/>
                    <a:pt x="101183" y="23350"/>
                  </a:cubicBezTo>
                  <a:close/>
                </a:path>
              </a:pathLst>
            </a:custGeom>
            <a:solidFill>
              <a:schemeClr val="accent1"/>
            </a:solidFill>
            <a:ln w="9525"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7C04CBC1-ED1C-4CB2-8486-3A3E4577DB52}"/>
                </a:ext>
              </a:extLst>
            </p:cNvPr>
            <p:cNvSpPr/>
            <p:nvPr/>
          </p:nvSpPr>
          <p:spPr>
            <a:xfrm>
              <a:off x="2350072" y="836689"/>
              <a:ext cx="81539" cy="200142"/>
            </a:xfrm>
            <a:custGeom>
              <a:avLst/>
              <a:gdLst>
                <a:gd name="connsiteX0" fmla="*/ 40399 w 81539"/>
                <a:gd name="connsiteY0" fmla="*/ 5559 h 200141"/>
                <a:gd name="connsiteX1" fmla="*/ 58189 w 81539"/>
                <a:gd name="connsiteY1" fmla="*/ 5559 h 200141"/>
                <a:gd name="connsiteX2" fmla="*/ 50777 w 81539"/>
                <a:gd name="connsiteY2" fmla="*/ 58931 h 200141"/>
                <a:gd name="connsiteX3" fmla="*/ 79686 w 81539"/>
                <a:gd name="connsiteY3" fmla="*/ 58931 h 200141"/>
                <a:gd name="connsiteX4" fmla="*/ 77462 w 81539"/>
                <a:gd name="connsiteY4" fmla="*/ 74497 h 200141"/>
                <a:gd name="connsiteX5" fmla="*/ 48553 w 81539"/>
                <a:gd name="connsiteY5" fmla="*/ 74497 h 200141"/>
                <a:gd name="connsiteX6" fmla="*/ 31504 w 81539"/>
                <a:gd name="connsiteY6" fmla="*/ 200512 h 200141"/>
                <a:gd name="connsiteX7" fmla="*/ 12972 w 81539"/>
                <a:gd name="connsiteY7" fmla="*/ 200512 h 200141"/>
                <a:gd name="connsiteX8" fmla="*/ 30021 w 81539"/>
                <a:gd name="connsiteY8" fmla="*/ 74497 h 200141"/>
                <a:gd name="connsiteX9" fmla="*/ 5559 w 81539"/>
                <a:gd name="connsiteY9" fmla="*/ 74497 h 200141"/>
                <a:gd name="connsiteX10" fmla="*/ 7783 w 81539"/>
                <a:gd name="connsiteY10" fmla="*/ 58931 h 200141"/>
                <a:gd name="connsiteX11" fmla="*/ 32245 w 81539"/>
                <a:gd name="connsiteY11" fmla="*/ 58931 h 200141"/>
                <a:gd name="connsiteX12" fmla="*/ 40399 w 81539"/>
                <a:gd name="connsiteY12" fmla="*/ 5559 h 20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539" h="200141">
                  <a:moveTo>
                    <a:pt x="40399" y="5559"/>
                  </a:moveTo>
                  <a:lnTo>
                    <a:pt x="58189" y="5559"/>
                  </a:lnTo>
                  <a:lnTo>
                    <a:pt x="50777" y="58931"/>
                  </a:lnTo>
                  <a:lnTo>
                    <a:pt x="79686" y="58931"/>
                  </a:lnTo>
                  <a:lnTo>
                    <a:pt x="77462" y="74497"/>
                  </a:lnTo>
                  <a:lnTo>
                    <a:pt x="48553" y="74497"/>
                  </a:lnTo>
                  <a:lnTo>
                    <a:pt x="31504" y="200512"/>
                  </a:lnTo>
                  <a:lnTo>
                    <a:pt x="12972" y="200512"/>
                  </a:lnTo>
                  <a:lnTo>
                    <a:pt x="30021" y="74497"/>
                  </a:lnTo>
                  <a:lnTo>
                    <a:pt x="5559" y="74497"/>
                  </a:lnTo>
                  <a:lnTo>
                    <a:pt x="7783" y="58931"/>
                  </a:lnTo>
                  <a:lnTo>
                    <a:pt x="32245" y="58931"/>
                  </a:lnTo>
                  <a:lnTo>
                    <a:pt x="40399" y="5559"/>
                  </a:lnTo>
                  <a:close/>
                </a:path>
              </a:pathLst>
            </a:custGeom>
            <a:solidFill>
              <a:schemeClr val="accent1"/>
            </a:solidFill>
            <a:ln w="9525"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11BEC97-6C30-4C0A-AD6F-C5F077B24078}"/>
                </a:ext>
              </a:extLst>
            </p:cNvPr>
            <p:cNvSpPr/>
            <p:nvPr/>
          </p:nvSpPr>
          <p:spPr>
            <a:xfrm>
              <a:off x="2430870" y="831500"/>
              <a:ext cx="59301" cy="207554"/>
            </a:xfrm>
            <a:custGeom>
              <a:avLst/>
              <a:gdLst>
                <a:gd name="connsiteX0" fmla="*/ 24091 w 59301"/>
                <a:gd name="connsiteY0" fmla="*/ 64119 h 207554"/>
                <a:gd name="connsiteX1" fmla="*/ 41140 w 59301"/>
                <a:gd name="connsiteY1" fmla="*/ 64119 h 207554"/>
                <a:gd name="connsiteX2" fmla="*/ 23350 w 59301"/>
                <a:gd name="connsiteY2" fmla="*/ 205701 h 207554"/>
                <a:gd name="connsiteX3" fmla="*/ 5559 w 59301"/>
                <a:gd name="connsiteY3" fmla="*/ 205701 h 207554"/>
                <a:gd name="connsiteX4" fmla="*/ 24091 w 59301"/>
                <a:gd name="connsiteY4" fmla="*/ 64119 h 207554"/>
                <a:gd name="connsiteX5" fmla="*/ 38916 w 59301"/>
                <a:gd name="connsiteY5" fmla="*/ 5559 h 207554"/>
                <a:gd name="connsiteX6" fmla="*/ 49294 w 59301"/>
                <a:gd name="connsiteY6" fmla="*/ 10007 h 207554"/>
                <a:gd name="connsiteX7" fmla="*/ 53742 w 59301"/>
                <a:gd name="connsiteY7" fmla="*/ 20385 h 207554"/>
                <a:gd name="connsiteX8" fmla="*/ 49294 w 59301"/>
                <a:gd name="connsiteY8" fmla="*/ 30762 h 207554"/>
                <a:gd name="connsiteX9" fmla="*/ 38916 w 59301"/>
                <a:gd name="connsiteY9" fmla="*/ 35210 h 207554"/>
                <a:gd name="connsiteX10" fmla="*/ 28539 w 59301"/>
                <a:gd name="connsiteY10" fmla="*/ 30762 h 207554"/>
                <a:gd name="connsiteX11" fmla="*/ 24091 w 59301"/>
                <a:gd name="connsiteY11" fmla="*/ 20385 h 207554"/>
                <a:gd name="connsiteX12" fmla="*/ 28539 w 59301"/>
                <a:gd name="connsiteY12" fmla="*/ 10007 h 207554"/>
                <a:gd name="connsiteX13" fmla="*/ 38916 w 59301"/>
                <a:gd name="connsiteY13" fmla="*/ 5559 h 207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301" h="207554">
                  <a:moveTo>
                    <a:pt x="24091" y="64119"/>
                  </a:moveTo>
                  <a:lnTo>
                    <a:pt x="41140" y="64119"/>
                  </a:lnTo>
                  <a:lnTo>
                    <a:pt x="23350" y="205701"/>
                  </a:lnTo>
                  <a:lnTo>
                    <a:pt x="5559" y="205701"/>
                  </a:lnTo>
                  <a:lnTo>
                    <a:pt x="24091" y="64119"/>
                  </a:lnTo>
                  <a:close/>
                  <a:moveTo>
                    <a:pt x="38916" y="5559"/>
                  </a:moveTo>
                  <a:cubicBezTo>
                    <a:pt x="42623" y="5559"/>
                    <a:pt x="46329" y="7042"/>
                    <a:pt x="49294" y="10007"/>
                  </a:cubicBezTo>
                  <a:cubicBezTo>
                    <a:pt x="52259" y="12972"/>
                    <a:pt x="53742" y="15937"/>
                    <a:pt x="53742" y="20385"/>
                  </a:cubicBezTo>
                  <a:cubicBezTo>
                    <a:pt x="53742" y="24832"/>
                    <a:pt x="52259" y="27797"/>
                    <a:pt x="49294" y="30762"/>
                  </a:cubicBezTo>
                  <a:cubicBezTo>
                    <a:pt x="46329" y="33728"/>
                    <a:pt x="43364" y="35210"/>
                    <a:pt x="38916" y="35210"/>
                  </a:cubicBezTo>
                  <a:cubicBezTo>
                    <a:pt x="34469" y="35210"/>
                    <a:pt x="31504" y="33728"/>
                    <a:pt x="28539" y="30762"/>
                  </a:cubicBezTo>
                  <a:cubicBezTo>
                    <a:pt x="25573" y="27797"/>
                    <a:pt x="24091" y="24832"/>
                    <a:pt x="24091" y="20385"/>
                  </a:cubicBezTo>
                  <a:cubicBezTo>
                    <a:pt x="24091" y="16678"/>
                    <a:pt x="25573" y="12972"/>
                    <a:pt x="28539" y="10007"/>
                  </a:cubicBezTo>
                  <a:cubicBezTo>
                    <a:pt x="31504" y="7042"/>
                    <a:pt x="34469" y="5559"/>
                    <a:pt x="38916" y="5559"/>
                  </a:cubicBezTo>
                  <a:close/>
                </a:path>
              </a:pathLst>
            </a:custGeom>
            <a:solidFill>
              <a:schemeClr val="accent1"/>
            </a:solid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38562E6-5BF8-4A2C-8CDB-A9B77D58436F}"/>
                </a:ext>
              </a:extLst>
            </p:cNvPr>
            <p:cNvSpPr/>
            <p:nvPr/>
          </p:nvSpPr>
          <p:spPr>
            <a:xfrm>
              <a:off x="2487948" y="886354"/>
              <a:ext cx="140840" cy="155666"/>
            </a:xfrm>
            <a:custGeom>
              <a:avLst/>
              <a:gdLst>
                <a:gd name="connsiteX0" fmla="*/ 24091 w 140840"/>
                <a:gd name="connsiteY0" fmla="*/ 9266 h 155665"/>
                <a:gd name="connsiteX1" fmla="*/ 41882 w 140840"/>
                <a:gd name="connsiteY1" fmla="*/ 9266 h 155665"/>
                <a:gd name="connsiteX2" fmla="*/ 38916 w 140840"/>
                <a:gd name="connsiteY2" fmla="*/ 31504 h 155665"/>
                <a:gd name="connsiteX3" fmla="*/ 89323 w 140840"/>
                <a:gd name="connsiteY3" fmla="*/ 5559 h 155665"/>
                <a:gd name="connsiteX4" fmla="*/ 124903 w 140840"/>
                <a:gd name="connsiteY4" fmla="*/ 18902 h 155665"/>
                <a:gd name="connsiteX5" fmla="*/ 138246 w 140840"/>
                <a:gd name="connsiteY5" fmla="*/ 55224 h 155665"/>
                <a:gd name="connsiteX6" fmla="*/ 135281 w 140840"/>
                <a:gd name="connsiteY6" fmla="*/ 85616 h 155665"/>
                <a:gd name="connsiteX7" fmla="*/ 126386 w 140840"/>
                <a:gd name="connsiteY7" fmla="*/ 150847 h 155665"/>
                <a:gd name="connsiteX8" fmla="*/ 108595 w 140840"/>
                <a:gd name="connsiteY8" fmla="*/ 150847 h 155665"/>
                <a:gd name="connsiteX9" fmla="*/ 117490 w 140840"/>
                <a:gd name="connsiteY9" fmla="*/ 85616 h 155665"/>
                <a:gd name="connsiteX10" fmla="*/ 120455 w 140840"/>
                <a:gd name="connsiteY10" fmla="*/ 54483 h 155665"/>
                <a:gd name="connsiteX11" fmla="*/ 111560 w 140840"/>
                <a:gd name="connsiteY11" fmla="*/ 30763 h 155665"/>
                <a:gd name="connsiteX12" fmla="*/ 87840 w 140840"/>
                <a:gd name="connsiteY12" fmla="*/ 21867 h 155665"/>
                <a:gd name="connsiteX13" fmla="*/ 61154 w 140840"/>
                <a:gd name="connsiteY13" fmla="*/ 29280 h 155665"/>
                <a:gd name="connsiteX14" fmla="*/ 41882 w 140840"/>
                <a:gd name="connsiteY14" fmla="*/ 49294 h 155665"/>
                <a:gd name="connsiteX15" fmla="*/ 31504 w 140840"/>
                <a:gd name="connsiteY15" fmla="*/ 89322 h 155665"/>
                <a:gd name="connsiteX16" fmla="*/ 23350 w 140840"/>
                <a:gd name="connsiteY16" fmla="*/ 150847 h 155665"/>
                <a:gd name="connsiteX17" fmla="*/ 5559 w 140840"/>
                <a:gd name="connsiteY17" fmla="*/ 150847 h 155665"/>
                <a:gd name="connsiteX18" fmla="*/ 24091 w 140840"/>
                <a:gd name="connsiteY18" fmla="*/ 9266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0840" h="155665">
                  <a:moveTo>
                    <a:pt x="24091" y="9266"/>
                  </a:moveTo>
                  <a:lnTo>
                    <a:pt x="41882" y="9266"/>
                  </a:lnTo>
                  <a:lnTo>
                    <a:pt x="38916" y="31504"/>
                  </a:lnTo>
                  <a:cubicBezTo>
                    <a:pt x="53001" y="14455"/>
                    <a:pt x="70050" y="5559"/>
                    <a:pt x="89323" y="5559"/>
                  </a:cubicBezTo>
                  <a:cubicBezTo>
                    <a:pt x="104148" y="5559"/>
                    <a:pt x="116008" y="10007"/>
                    <a:pt x="124903" y="18902"/>
                  </a:cubicBezTo>
                  <a:cubicBezTo>
                    <a:pt x="133798" y="27797"/>
                    <a:pt x="138246" y="39658"/>
                    <a:pt x="138246" y="55224"/>
                  </a:cubicBezTo>
                  <a:cubicBezTo>
                    <a:pt x="138246" y="61154"/>
                    <a:pt x="137505" y="71532"/>
                    <a:pt x="135281" y="85616"/>
                  </a:cubicBezTo>
                  <a:lnTo>
                    <a:pt x="126386" y="150847"/>
                  </a:lnTo>
                  <a:lnTo>
                    <a:pt x="108595" y="150847"/>
                  </a:lnTo>
                  <a:lnTo>
                    <a:pt x="117490" y="85616"/>
                  </a:lnTo>
                  <a:cubicBezTo>
                    <a:pt x="119714" y="71532"/>
                    <a:pt x="120455" y="61154"/>
                    <a:pt x="120455" y="54483"/>
                  </a:cubicBezTo>
                  <a:cubicBezTo>
                    <a:pt x="120455" y="44847"/>
                    <a:pt x="117490" y="36693"/>
                    <a:pt x="111560" y="30763"/>
                  </a:cubicBezTo>
                  <a:cubicBezTo>
                    <a:pt x="105630" y="24832"/>
                    <a:pt x="97476" y="21867"/>
                    <a:pt x="87840" y="21867"/>
                  </a:cubicBezTo>
                  <a:cubicBezTo>
                    <a:pt x="78204" y="21867"/>
                    <a:pt x="69308" y="24091"/>
                    <a:pt x="61154" y="29280"/>
                  </a:cubicBezTo>
                  <a:cubicBezTo>
                    <a:pt x="53001" y="34469"/>
                    <a:pt x="46329" y="41140"/>
                    <a:pt x="41882" y="49294"/>
                  </a:cubicBezTo>
                  <a:cubicBezTo>
                    <a:pt x="37434" y="57448"/>
                    <a:pt x="33728" y="70791"/>
                    <a:pt x="31504" y="89322"/>
                  </a:cubicBezTo>
                  <a:lnTo>
                    <a:pt x="23350" y="150847"/>
                  </a:lnTo>
                  <a:lnTo>
                    <a:pt x="5559" y="150847"/>
                  </a:lnTo>
                  <a:lnTo>
                    <a:pt x="24091" y="9266"/>
                  </a:lnTo>
                  <a:close/>
                </a:path>
              </a:pathLst>
            </a:custGeom>
            <a:solidFill>
              <a:schemeClr val="accent1"/>
            </a:solid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68C8BA4-7C87-4B96-91A3-515CB9A1D0D0}"/>
                </a:ext>
              </a:extLst>
            </p:cNvPr>
            <p:cNvSpPr/>
            <p:nvPr/>
          </p:nvSpPr>
          <p:spPr>
            <a:xfrm>
              <a:off x="2647319" y="887836"/>
              <a:ext cx="170491" cy="207554"/>
            </a:xfrm>
            <a:custGeom>
              <a:avLst/>
              <a:gdLst>
                <a:gd name="connsiteX0" fmla="*/ 147882 w 170490"/>
                <a:gd name="connsiteY0" fmla="*/ 7783 h 207554"/>
                <a:gd name="connsiteX1" fmla="*/ 165673 w 170490"/>
                <a:gd name="connsiteY1" fmla="*/ 7783 h 207554"/>
                <a:gd name="connsiteX2" fmla="*/ 149365 w 170490"/>
                <a:gd name="connsiteY2" fmla="*/ 127868 h 207554"/>
                <a:gd name="connsiteX3" fmla="*/ 139728 w 170490"/>
                <a:gd name="connsiteY3" fmla="*/ 168638 h 207554"/>
                <a:gd name="connsiteX4" fmla="*/ 114525 w 170490"/>
                <a:gd name="connsiteY4" fmla="*/ 195323 h 207554"/>
                <a:gd name="connsiteX5" fmla="*/ 72273 w 170490"/>
                <a:gd name="connsiteY5" fmla="*/ 205701 h 207554"/>
                <a:gd name="connsiteX6" fmla="*/ 31504 w 170490"/>
                <a:gd name="connsiteY6" fmla="*/ 196065 h 207554"/>
                <a:gd name="connsiteX7" fmla="*/ 5559 w 170490"/>
                <a:gd name="connsiteY7" fmla="*/ 167897 h 207554"/>
                <a:gd name="connsiteX8" fmla="*/ 21867 w 170490"/>
                <a:gd name="connsiteY8" fmla="*/ 161966 h 207554"/>
                <a:gd name="connsiteX9" fmla="*/ 72273 w 170490"/>
                <a:gd name="connsiteY9" fmla="*/ 188652 h 207554"/>
                <a:gd name="connsiteX10" fmla="*/ 104148 w 170490"/>
                <a:gd name="connsiteY10" fmla="*/ 181239 h 207554"/>
                <a:gd name="connsiteX11" fmla="*/ 123421 w 170490"/>
                <a:gd name="connsiteY11" fmla="*/ 161966 h 207554"/>
                <a:gd name="connsiteX12" fmla="*/ 130833 w 170490"/>
                <a:gd name="connsiteY12" fmla="*/ 130833 h 207554"/>
                <a:gd name="connsiteX13" fmla="*/ 131574 w 170490"/>
                <a:gd name="connsiteY13" fmla="*/ 125644 h 207554"/>
                <a:gd name="connsiteX14" fmla="*/ 75239 w 170490"/>
                <a:gd name="connsiteY14" fmla="*/ 150847 h 207554"/>
                <a:gd name="connsiteX15" fmla="*/ 27797 w 170490"/>
                <a:gd name="connsiteY15" fmla="*/ 133057 h 207554"/>
                <a:gd name="connsiteX16" fmla="*/ 10007 w 170490"/>
                <a:gd name="connsiteY16" fmla="*/ 86357 h 207554"/>
                <a:gd name="connsiteX17" fmla="*/ 21126 w 170490"/>
                <a:gd name="connsiteY17" fmla="*/ 46329 h 207554"/>
                <a:gd name="connsiteX18" fmla="*/ 50777 w 170490"/>
                <a:gd name="connsiteY18" fmla="*/ 16678 h 207554"/>
                <a:gd name="connsiteX19" fmla="*/ 89323 w 170490"/>
                <a:gd name="connsiteY19" fmla="*/ 5559 h 207554"/>
                <a:gd name="connsiteX20" fmla="*/ 118973 w 170490"/>
                <a:gd name="connsiteY20" fmla="*/ 12972 h 207554"/>
                <a:gd name="connsiteX21" fmla="*/ 142693 w 170490"/>
                <a:gd name="connsiteY21" fmla="*/ 35951 h 207554"/>
                <a:gd name="connsiteX22" fmla="*/ 147882 w 170490"/>
                <a:gd name="connsiteY22" fmla="*/ 7783 h 207554"/>
                <a:gd name="connsiteX23" fmla="*/ 93770 w 170490"/>
                <a:gd name="connsiteY23" fmla="*/ 21126 h 207554"/>
                <a:gd name="connsiteX24" fmla="*/ 60413 w 170490"/>
                <a:gd name="connsiteY24" fmla="*/ 30021 h 207554"/>
                <a:gd name="connsiteX25" fmla="*/ 36693 w 170490"/>
                <a:gd name="connsiteY25" fmla="*/ 53000 h 207554"/>
                <a:gd name="connsiteX26" fmla="*/ 28539 w 170490"/>
                <a:gd name="connsiteY26" fmla="*/ 85616 h 207554"/>
                <a:gd name="connsiteX27" fmla="*/ 41882 w 170490"/>
                <a:gd name="connsiteY27" fmla="*/ 118973 h 207554"/>
                <a:gd name="connsiteX28" fmla="*/ 77462 w 170490"/>
                <a:gd name="connsiteY28" fmla="*/ 131575 h 207554"/>
                <a:gd name="connsiteX29" fmla="*/ 122679 w 170490"/>
                <a:gd name="connsiteY29" fmla="*/ 113784 h 207554"/>
                <a:gd name="connsiteX30" fmla="*/ 140470 w 170490"/>
                <a:gd name="connsiteY30" fmla="*/ 69308 h 207554"/>
                <a:gd name="connsiteX31" fmla="*/ 125644 w 170490"/>
                <a:gd name="connsiteY31" fmla="*/ 32986 h 207554"/>
                <a:gd name="connsiteX32" fmla="*/ 93770 w 170490"/>
                <a:gd name="connsiteY32" fmla="*/ 21126 h 207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0490" h="207554">
                  <a:moveTo>
                    <a:pt x="147882" y="7783"/>
                  </a:moveTo>
                  <a:lnTo>
                    <a:pt x="165673" y="7783"/>
                  </a:lnTo>
                  <a:lnTo>
                    <a:pt x="149365" y="127868"/>
                  </a:lnTo>
                  <a:cubicBezTo>
                    <a:pt x="146400" y="147141"/>
                    <a:pt x="143435" y="160484"/>
                    <a:pt x="139728" y="168638"/>
                  </a:cubicBezTo>
                  <a:cubicBezTo>
                    <a:pt x="134540" y="179015"/>
                    <a:pt x="126386" y="187911"/>
                    <a:pt x="114525" y="195323"/>
                  </a:cubicBezTo>
                  <a:cubicBezTo>
                    <a:pt x="102665" y="201995"/>
                    <a:pt x="88581" y="205701"/>
                    <a:pt x="72273" y="205701"/>
                  </a:cubicBezTo>
                  <a:cubicBezTo>
                    <a:pt x="55966" y="205701"/>
                    <a:pt x="42623" y="202736"/>
                    <a:pt x="31504" y="196065"/>
                  </a:cubicBezTo>
                  <a:cubicBezTo>
                    <a:pt x="20385" y="189393"/>
                    <a:pt x="11490" y="179757"/>
                    <a:pt x="5559" y="167897"/>
                  </a:cubicBezTo>
                  <a:lnTo>
                    <a:pt x="21867" y="161966"/>
                  </a:lnTo>
                  <a:cubicBezTo>
                    <a:pt x="31504" y="179757"/>
                    <a:pt x="48553" y="188652"/>
                    <a:pt x="72273" y="188652"/>
                  </a:cubicBezTo>
                  <a:cubicBezTo>
                    <a:pt x="84875" y="188652"/>
                    <a:pt x="95253" y="186428"/>
                    <a:pt x="104148" y="181239"/>
                  </a:cubicBezTo>
                  <a:cubicBezTo>
                    <a:pt x="113043" y="176050"/>
                    <a:pt x="119714" y="169379"/>
                    <a:pt x="123421" y="161966"/>
                  </a:cubicBezTo>
                  <a:cubicBezTo>
                    <a:pt x="125644" y="157519"/>
                    <a:pt x="127868" y="147141"/>
                    <a:pt x="130833" y="130833"/>
                  </a:cubicBezTo>
                  <a:lnTo>
                    <a:pt x="131574" y="125644"/>
                  </a:lnTo>
                  <a:cubicBezTo>
                    <a:pt x="116008" y="142694"/>
                    <a:pt x="97476" y="150847"/>
                    <a:pt x="75239" y="150847"/>
                  </a:cubicBezTo>
                  <a:cubicBezTo>
                    <a:pt x="55966" y="150847"/>
                    <a:pt x="39658" y="144917"/>
                    <a:pt x="27797" y="133057"/>
                  </a:cubicBezTo>
                  <a:cubicBezTo>
                    <a:pt x="15937" y="121197"/>
                    <a:pt x="10007" y="105630"/>
                    <a:pt x="10007" y="86357"/>
                  </a:cubicBezTo>
                  <a:cubicBezTo>
                    <a:pt x="10007" y="72273"/>
                    <a:pt x="13713" y="58931"/>
                    <a:pt x="21126" y="46329"/>
                  </a:cubicBezTo>
                  <a:cubicBezTo>
                    <a:pt x="28539" y="33728"/>
                    <a:pt x="38175" y="24091"/>
                    <a:pt x="50777" y="16678"/>
                  </a:cubicBezTo>
                  <a:cubicBezTo>
                    <a:pt x="63378" y="9266"/>
                    <a:pt x="76721" y="5559"/>
                    <a:pt x="89323" y="5559"/>
                  </a:cubicBezTo>
                  <a:cubicBezTo>
                    <a:pt x="100441" y="5559"/>
                    <a:pt x="110078" y="7783"/>
                    <a:pt x="118973" y="12972"/>
                  </a:cubicBezTo>
                  <a:cubicBezTo>
                    <a:pt x="127868" y="18161"/>
                    <a:pt x="136022" y="25574"/>
                    <a:pt x="142693" y="35951"/>
                  </a:cubicBezTo>
                  <a:lnTo>
                    <a:pt x="147882" y="7783"/>
                  </a:lnTo>
                  <a:close/>
                  <a:moveTo>
                    <a:pt x="93770" y="21126"/>
                  </a:moveTo>
                  <a:cubicBezTo>
                    <a:pt x="81910" y="21126"/>
                    <a:pt x="70791" y="24091"/>
                    <a:pt x="60413" y="30021"/>
                  </a:cubicBezTo>
                  <a:cubicBezTo>
                    <a:pt x="50035" y="35951"/>
                    <a:pt x="42623" y="43364"/>
                    <a:pt x="36693" y="53000"/>
                  </a:cubicBezTo>
                  <a:cubicBezTo>
                    <a:pt x="30763" y="62637"/>
                    <a:pt x="28539" y="73756"/>
                    <a:pt x="28539" y="85616"/>
                  </a:cubicBezTo>
                  <a:cubicBezTo>
                    <a:pt x="28539" y="99700"/>
                    <a:pt x="32986" y="110819"/>
                    <a:pt x="41882" y="118973"/>
                  </a:cubicBezTo>
                  <a:cubicBezTo>
                    <a:pt x="50777" y="127127"/>
                    <a:pt x="62637" y="131575"/>
                    <a:pt x="77462" y="131575"/>
                  </a:cubicBezTo>
                  <a:cubicBezTo>
                    <a:pt x="95253" y="131575"/>
                    <a:pt x="110819" y="125644"/>
                    <a:pt x="122679" y="113784"/>
                  </a:cubicBezTo>
                  <a:cubicBezTo>
                    <a:pt x="134540" y="101924"/>
                    <a:pt x="140470" y="87099"/>
                    <a:pt x="140470" y="69308"/>
                  </a:cubicBezTo>
                  <a:cubicBezTo>
                    <a:pt x="140470" y="53742"/>
                    <a:pt x="135281" y="41140"/>
                    <a:pt x="125644" y="32986"/>
                  </a:cubicBezTo>
                  <a:cubicBezTo>
                    <a:pt x="116008" y="24832"/>
                    <a:pt x="105630" y="21126"/>
                    <a:pt x="93770" y="21126"/>
                  </a:cubicBezTo>
                  <a:close/>
                </a:path>
              </a:pathLst>
            </a:custGeom>
            <a:solidFill>
              <a:schemeClr val="accent1"/>
            </a:solidFill>
            <a:ln w="95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E0FCDB8-BC10-467E-A810-756C13B05B70}"/>
                </a:ext>
              </a:extLst>
            </p:cNvPr>
            <p:cNvSpPr/>
            <p:nvPr/>
          </p:nvSpPr>
          <p:spPr>
            <a:xfrm>
              <a:off x="1954978" y="1106509"/>
              <a:ext cx="140840" cy="200142"/>
            </a:xfrm>
            <a:custGeom>
              <a:avLst/>
              <a:gdLst>
                <a:gd name="connsiteX0" fmla="*/ 136022 w 140840"/>
                <a:gd name="connsiteY0" fmla="*/ 5559 h 200141"/>
                <a:gd name="connsiteX1" fmla="*/ 133057 w 140840"/>
                <a:gd name="connsiteY1" fmla="*/ 24091 h 200141"/>
                <a:gd name="connsiteX2" fmla="*/ 47070 w 140840"/>
                <a:gd name="connsiteY2" fmla="*/ 24091 h 200141"/>
                <a:gd name="connsiteX3" fmla="*/ 38916 w 140840"/>
                <a:gd name="connsiteY3" fmla="*/ 87099 h 200141"/>
                <a:gd name="connsiteX4" fmla="*/ 124903 w 140840"/>
                <a:gd name="connsiteY4" fmla="*/ 87099 h 200141"/>
                <a:gd name="connsiteX5" fmla="*/ 122679 w 140840"/>
                <a:gd name="connsiteY5" fmla="*/ 105630 h 200141"/>
                <a:gd name="connsiteX6" fmla="*/ 36693 w 140840"/>
                <a:gd name="connsiteY6" fmla="*/ 105630 h 200141"/>
                <a:gd name="connsiteX7" fmla="*/ 27056 w 140840"/>
                <a:gd name="connsiteY7" fmla="*/ 179015 h 200141"/>
                <a:gd name="connsiteX8" fmla="*/ 113043 w 140840"/>
                <a:gd name="connsiteY8" fmla="*/ 179015 h 200141"/>
                <a:gd name="connsiteX9" fmla="*/ 110819 w 140840"/>
                <a:gd name="connsiteY9" fmla="*/ 197547 h 200141"/>
                <a:gd name="connsiteX10" fmla="*/ 5559 w 140840"/>
                <a:gd name="connsiteY10" fmla="*/ 197547 h 200141"/>
                <a:gd name="connsiteX11" fmla="*/ 31504 w 140840"/>
                <a:gd name="connsiteY11" fmla="*/ 5559 h 200141"/>
                <a:gd name="connsiteX12" fmla="*/ 136022 w 140840"/>
                <a:gd name="connsiteY12" fmla="*/ 5559 h 20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840" h="200141">
                  <a:moveTo>
                    <a:pt x="136022" y="5559"/>
                  </a:moveTo>
                  <a:lnTo>
                    <a:pt x="133057" y="24091"/>
                  </a:lnTo>
                  <a:lnTo>
                    <a:pt x="47070" y="24091"/>
                  </a:lnTo>
                  <a:lnTo>
                    <a:pt x="38916" y="87099"/>
                  </a:lnTo>
                  <a:lnTo>
                    <a:pt x="124903" y="87099"/>
                  </a:lnTo>
                  <a:lnTo>
                    <a:pt x="122679" y="105630"/>
                  </a:lnTo>
                  <a:lnTo>
                    <a:pt x="36693" y="105630"/>
                  </a:lnTo>
                  <a:lnTo>
                    <a:pt x="27056" y="179015"/>
                  </a:lnTo>
                  <a:lnTo>
                    <a:pt x="113043" y="179015"/>
                  </a:lnTo>
                  <a:lnTo>
                    <a:pt x="110819" y="197547"/>
                  </a:lnTo>
                  <a:lnTo>
                    <a:pt x="5559" y="197547"/>
                  </a:lnTo>
                  <a:lnTo>
                    <a:pt x="31504" y="5559"/>
                  </a:lnTo>
                  <a:lnTo>
                    <a:pt x="136022" y="5559"/>
                  </a:lnTo>
                  <a:close/>
                </a:path>
              </a:pathLst>
            </a:custGeom>
            <a:solidFill>
              <a:schemeClr val="accent1"/>
            </a:solidFill>
            <a:ln w="9525"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73FC66F-797B-4C6F-B095-61CFF717287B}"/>
                </a:ext>
              </a:extLst>
            </p:cNvPr>
            <p:cNvSpPr/>
            <p:nvPr/>
          </p:nvSpPr>
          <p:spPr>
            <a:xfrm>
              <a:off x="2086924" y="1156915"/>
              <a:ext cx="133428" cy="148253"/>
            </a:xfrm>
            <a:custGeom>
              <a:avLst/>
              <a:gdLst>
                <a:gd name="connsiteX0" fmla="*/ 13713 w 133427"/>
                <a:gd name="connsiteY0" fmla="*/ 5559 h 148252"/>
                <a:gd name="connsiteX1" fmla="*/ 34469 w 133427"/>
                <a:gd name="connsiteY1" fmla="*/ 5559 h 148252"/>
                <a:gd name="connsiteX2" fmla="*/ 68567 w 133427"/>
                <a:gd name="connsiteY2" fmla="*/ 61154 h 148252"/>
                <a:gd name="connsiteX3" fmla="*/ 109337 w 133427"/>
                <a:gd name="connsiteY3" fmla="*/ 5559 h 148252"/>
                <a:gd name="connsiteX4" fmla="*/ 131574 w 133427"/>
                <a:gd name="connsiteY4" fmla="*/ 5559 h 148252"/>
                <a:gd name="connsiteX5" fmla="*/ 78945 w 133427"/>
                <a:gd name="connsiteY5" fmla="*/ 77462 h 148252"/>
                <a:gd name="connsiteX6" fmla="*/ 121938 w 133427"/>
                <a:gd name="connsiteY6" fmla="*/ 147141 h 148252"/>
                <a:gd name="connsiteX7" fmla="*/ 101183 w 133427"/>
                <a:gd name="connsiteY7" fmla="*/ 147141 h 148252"/>
                <a:gd name="connsiteX8" fmla="*/ 67826 w 133427"/>
                <a:gd name="connsiteY8" fmla="*/ 92287 h 148252"/>
                <a:gd name="connsiteX9" fmla="*/ 27797 w 133427"/>
                <a:gd name="connsiteY9" fmla="*/ 147141 h 148252"/>
                <a:gd name="connsiteX10" fmla="*/ 5559 w 133427"/>
                <a:gd name="connsiteY10" fmla="*/ 147141 h 148252"/>
                <a:gd name="connsiteX11" fmla="*/ 57448 w 133427"/>
                <a:gd name="connsiteY11" fmla="*/ 75980 h 148252"/>
                <a:gd name="connsiteX12" fmla="*/ 13713 w 133427"/>
                <a:gd name="connsiteY12" fmla="*/ 5559 h 14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427" h="148252">
                  <a:moveTo>
                    <a:pt x="13713" y="5559"/>
                  </a:moveTo>
                  <a:lnTo>
                    <a:pt x="34469" y="5559"/>
                  </a:lnTo>
                  <a:lnTo>
                    <a:pt x="68567" y="61154"/>
                  </a:lnTo>
                  <a:lnTo>
                    <a:pt x="109337" y="5559"/>
                  </a:lnTo>
                  <a:lnTo>
                    <a:pt x="131574" y="5559"/>
                  </a:lnTo>
                  <a:lnTo>
                    <a:pt x="78945" y="77462"/>
                  </a:lnTo>
                  <a:lnTo>
                    <a:pt x="121938" y="147141"/>
                  </a:lnTo>
                  <a:lnTo>
                    <a:pt x="101183" y="147141"/>
                  </a:lnTo>
                  <a:lnTo>
                    <a:pt x="67826" y="92287"/>
                  </a:lnTo>
                  <a:lnTo>
                    <a:pt x="27797" y="147141"/>
                  </a:lnTo>
                  <a:lnTo>
                    <a:pt x="5559" y="147141"/>
                  </a:lnTo>
                  <a:lnTo>
                    <a:pt x="57448" y="75980"/>
                  </a:lnTo>
                  <a:lnTo>
                    <a:pt x="13713" y="5559"/>
                  </a:lnTo>
                  <a:close/>
                </a:path>
              </a:pathLst>
            </a:custGeom>
            <a:solidFill>
              <a:schemeClr val="accent1"/>
            </a:solidFill>
            <a:ln w="9525"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63DC6369-3512-455E-B6C4-AB99F197BF67}"/>
                </a:ext>
              </a:extLst>
            </p:cNvPr>
            <p:cNvSpPr/>
            <p:nvPr/>
          </p:nvSpPr>
          <p:spPr>
            <a:xfrm>
              <a:off x="2226281" y="1153209"/>
              <a:ext cx="155666" cy="155666"/>
            </a:xfrm>
            <a:custGeom>
              <a:avLst/>
              <a:gdLst>
                <a:gd name="connsiteX0" fmla="*/ 154554 w 155665"/>
                <a:gd name="connsiteY0" fmla="*/ 39658 h 155665"/>
                <a:gd name="connsiteX1" fmla="*/ 139728 w 155665"/>
                <a:gd name="connsiteY1" fmla="*/ 48553 h 155665"/>
                <a:gd name="connsiteX2" fmla="*/ 91546 w 155665"/>
                <a:gd name="connsiteY2" fmla="*/ 23350 h 155665"/>
                <a:gd name="connsiteX3" fmla="*/ 57448 w 155665"/>
                <a:gd name="connsiteY3" fmla="*/ 31504 h 155665"/>
                <a:gd name="connsiteX4" fmla="*/ 32986 w 155665"/>
                <a:gd name="connsiteY4" fmla="*/ 54483 h 155665"/>
                <a:gd name="connsiteX5" fmla="*/ 24091 w 155665"/>
                <a:gd name="connsiteY5" fmla="*/ 86357 h 155665"/>
                <a:gd name="connsiteX6" fmla="*/ 30762 w 155665"/>
                <a:gd name="connsiteY6" fmla="*/ 113043 h 155665"/>
                <a:gd name="connsiteX7" fmla="*/ 49294 w 155665"/>
                <a:gd name="connsiteY7" fmla="*/ 131575 h 155665"/>
                <a:gd name="connsiteX8" fmla="*/ 76721 w 155665"/>
                <a:gd name="connsiteY8" fmla="*/ 138246 h 155665"/>
                <a:gd name="connsiteX9" fmla="*/ 107854 w 155665"/>
                <a:gd name="connsiteY9" fmla="*/ 131575 h 155665"/>
                <a:gd name="connsiteX10" fmla="*/ 130833 w 155665"/>
                <a:gd name="connsiteY10" fmla="*/ 114525 h 155665"/>
                <a:gd name="connsiteX11" fmla="*/ 145658 w 155665"/>
                <a:gd name="connsiteY11" fmla="*/ 124903 h 155665"/>
                <a:gd name="connsiteX12" fmla="*/ 115267 w 155665"/>
                <a:gd name="connsiteY12" fmla="*/ 147141 h 155665"/>
                <a:gd name="connsiteX13" fmla="*/ 76721 w 155665"/>
                <a:gd name="connsiteY13" fmla="*/ 154554 h 155665"/>
                <a:gd name="connsiteX14" fmla="*/ 24091 w 155665"/>
                <a:gd name="connsiteY14" fmla="*/ 136022 h 155665"/>
                <a:gd name="connsiteX15" fmla="*/ 5559 w 155665"/>
                <a:gd name="connsiteY15" fmla="*/ 87099 h 155665"/>
                <a:gd name="connsiteX16" fmla="*/ 30021 w 155665"/>
                <a:gd name="connsiteY16" fmla="*/ 29280 h 155665"/>
                <a:gd name="connsiteX17" fmla="*/ 90805 w 155665"/>
                <a:gd name="connsiteY17" fmla="*/ 5559 h 155665"/>
                <a:gd name="connsiteX18" fmla="*/ 128609 w 155665"/>
                <a:gd name="connsiteY18" fmla="*/ 14455 h 155665"/>
                <a:gd name="connsiteX19" fmla="*/ 154554 w 155665"/>
                <a:gd name="connsiteY19" fmla="*/ 39658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5665" h="155665">
                  <a:moveTo>
                    <a:pt x="154554" y="39658"/>
                  </a:moveTo>
                  <a:lnTo>
                    <a:pt x="139728" y="48553"/>
                  </a:lnTo>
                  <a:cubicBezTo>
                    <a:pt x="129351" y="31504"/>
                    <a:pt x="113043" y="23350"/>
                    <a:pt x="91546" y="23350"/>
                  </a:cubicBezTo>
                  <a:cubicBezTo>
                    <a:pt x="78945" y="23350"/>
                    <a:pt x="67826" y="26315"/>
                    <a:pt x="57448" y="31504"/>
                  </a:cubicBezTo>
                  <a:cubicBezTo>
                    <a:pt x="47070" y="37434"/>
                    <a:pt x="38916" y="44847"/>
                    <a:pt x="32986" y="54483"/>
                  </a:cubicBezTo>
                  <a:cubicBezTo>
                    <a:pt x="27056" y="64119"/>
                    <a:pt x="24091" y="75238"/>
                    <a:pt x="24091" y="86357"/>
                  </a:cubicBezTo>
                  <a:cubicBezTo>
                    <a:pt x="24091" y="95994"/>
                    <a:pt x="26315" y="105630"/>
                    <a:pt x="30762" y="113043"/>
                  </a:cubicBezTo>
                  <a:cubicBezTo>
                    <a:pt x="35210" y="120456"/>
                    <a:pt x="41140" y="127127"/>
                    <a:pt x="49294" y="131575"/>
                  </a:cubicBezTo>
                  <a:cubicBezTo>
                    <a:pt x="57448" y="136022"/>
                    <a:pt x="66343" y="138246"/>
                    <a:pt x="76721" y="138246"/>
                  </a:cubicBezTo>
                  <a:cubicBezTo>
                    <a:pt x="87840" y="138246"/>
                    <a:pt x="98218" y="136022"/>
                    <a:pt x="107854" y="131575"/>
                  </a:cubicBezTo>
                  <a:cubicBezTo>
                    <a:pt x="117490" y="127127"/>
                    <a:pt x="125644" y="121938"/>
                    <a:pt x="130833" y="114525"/>
                  </a:cubicBezTo>
                  <a:lnTo>
                    <a:pt x="145658" y="124903"/>
                  </a:lnTo>
                  <a:cubicBezTo>
                    <a:pt x="136022" y="135281"/>
                    <a:pt x="126386" y="142694"/>
                    <a:pt x="115267" y="147141"/>
                  </a:cubicBezTo>
                  <a:cubicBezTo>
                    <a:pt x="104148" y="151589"/>
                    <a:pt x="91546" y="154554"/>
                    <a:pt x="76721" y="154554"/>
                  </a:cubicBezTo>
                  <a:cubicBezTo>
                    <a:pt x="54483" y="154554"/>
                    <a:pt x="36693" y="148624"/>
                    <a:pt x="24091" y="136022"/>
                  </a:cubicBezTo>
                  <a:cubicBezTo>
                    <a:pt x="11490" y="123421"/>
                    <a:pt x="5559" y="107854"/>
                    <a:pt x="5559" y="87099"/>
                  </a:cubicBezTo>
                  <a:cubicBezTo>
                    <a:pt x="5559" y="64861"/>
                    <a:pt x="13713" y="44847"/>
                    <a:pt x="30021" y="29280"/>
                  </a:cubicBezTo>
                  <a:cubicBezTo>
                    <a:pt x="46329" y="13713"/>
                    <a:pt x="66343" y="5559"/>
                    <a:pt x="90805" y="5559"/>
                  </a:cubicBezTo>
                  <a:cubicBezTo>
                    <a:pt x="104889" y="5559"/>
                    <a:pt x="117490" y="8525"/>
                    <a:pt x="128609" y="14455"/>
                  </a:cubicBezTo>
                  <a:cubicBezTo>
                    <a:pt x="139728" y="20385"/>
                    <a:pt x="148624" y="29280"/>
                    <a:pt x="154554" y="39658"/>
                  </a:cubicBezTo>
                  <a:close/>
                </a:path>
              </a:pathLst>
            </a:custGeom>
            <a:solidFill>
              <a:schemeClr val="accent1"/>
            </a:solidFill>
            <a:ln w="952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DFAF465-FF12-435A-82AC-239EA8AF86F0}"/>
                </a:ext>
              </a:extLst>
            </p:cNvPr>
            <p:cNvSpPr/>
            <p:nvPr/>
          </p:nvSpPr>
          <p:spPr>
            <a:xfrm>
              <a:off x="2398255" y="1153209"/>
              <a:ext cx="155666" cy="155666"/>
            </a:xfrm>
            <a:custGeom>
              <a:avLst/>
              <a:gdLst>
                <a:gd name="connsiteX0" fmla="*/ 150847 w 155665"/>
                <a:gd name="connsiteY0" fmla="*/ 83392 h 155665"/>
                <a:gd name="connsiteX1" fmla="*/ 24091 w 155665"/>
                <a:gd name="connsiteY1" fmla="*/ 83392 h 155665"/>
                <a:gd name="connsiteX2" fmla="*/ 37434 w 155665"/>
                <a:gd name="connsiteY2" fmla="*/ 123421 h 155665"/>
                <a:gd name="connsiteX3" fmla="*/ 73756 w 155665"/>
                <a:gd name="connsiteY3" fmla="*/ 138246 h 155665"/>
                <a:gd name="connsiteX4" fmla="*/ 101183 w 155665"/>
                <a:gd name="connsiteY4" fmla="*/ 132316 h 155665"/>
                <a:gd name="connsiteX5" fmla="*/ 121938 w 155665"/>
                <a:gd name="connsiteY5" fmla="*/ 115267 h 155665"/>
                <a:gd name="connsiteX6" fmla="*/ 135281 w 155665"/>
                <a:gd name="connsiteY6" fmla="*/ 126386 h 155665"/>
                <a:gd name="connsiteX7" fmla="*/ 108595 w 155665"/>
                <a:gd name="connsiteY7" fmla="*/ 147141 h 155665"/>
                <a:gd name="connsiteX8" fmla="*/ 73014 w 155665"/>
                <a:gd name="connsiteY8" fmla="*/ 155295 h 155665"/>
                <a:gd name="connsiteX9" fmla="*/ 22609 w 155665"/>
                <a:gd name="connsiteY9" fmla="*/ 134540 h 155665"/>
                <a:gd name="connsiteX10" fmla="*/ 5559 w 155665"/>
                <a:gd name="connsiteY10" fmla="*/ 87840 h 155665"/>
                <a:gd name="connsiteX11" fmla="*/ 16679 w 155665"/>
                <a:gd name="connsiteY11" fmla="*/ 47070 h 155665"/>
                <a:gd name="connsiteX12" fmla="*/ 47070 w 155665"/>
                <a:gd name="connsiteY12" fmla="*/ 16678 h 155665"/>
                <a:gd name="connsiteX13" fmla="*/ 87840 w 155665"/>
                <a:gd name="connsiteY13" fmla="*/ 5559 h 155665"/>
                <a:gd name="connsiteX14" fmla="*/ 133057 w 155665"/>
                <a:gd name="connsiteY14" fmla="*/ 24091 h 155665"/>
                <a:gd name="connsiteX15" fmla="*/ 150847 w 155665"/>
                <a:gd name="connsiteY15" fmla="*/ 70791 h 155665"/>
                <a:gd name="connsiteX16" fmla="*/ 150847 w 155665"/>
                <a:gd name="connsiteY16" fmla="*/ 83392 h 155665"/>
                <a:gd name="connsiteX17" fmla="*/ 133798 w 155665"/>
                <a:gd name="connsiteY17" fmla="*/ 67826 h 155665"/>
                <a:gd name="connsiteX18" fmla="*/ 120456 w 155665"/>
                <a:gd name="connsiteY18" fmla="*/ 35210 h 155665"/>
                <a:gd name="connsiteX19" fmla="*/ 87840 w 155665"/>
                <a:gd name="connsiteY19" fmla="*/ 22609 h 155665"/>
                <a:gd name="connsiteX20" fmla="*/ 50035 w 155665"/>
                <a:gd name="connsiteY20" fmla="*/ 34469 h 155665"/>
                <a:gd name="connsiteX21" fmla="*/ 27056 w 155665"/>
                <a:gd name="connsiteY21" fmla="*/ 67085 h 155665"/>
                <a:gd name="connsiteX22" fmla="*/ 133798 w 155665"/>
                <a:gd name="connsiteY22" fmla="*/ 67085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5665" h="155665">
                  <a:moveTo>
                    <a:pt x="150847" y="83392"/>
                  </a:moveTo>
                  <a:lnTo>
                    <a:pt x="24091" y="83392"/>
                  </a:lnTo>
                  <a:cubicBezTo>
                    <a:pt x="24091" y="100441"/>
                    <a:pt x="28539" y="113784"/>
                    <a:pt x="37434" y="123421"/>
                  </a:cubicBezTo>
                  <a:cubicBezTo>
                    <a:pt x="46329" y="133057"/>
                    <a:pt x="58189" y="138246"/>
                    <a:pt x="73756" y="138246"/>
                  </a:cubicBezTo>
                  <a:cubicBezTo>
                    <a:pt x="83392" y="138246"/>
                    <a:pt x="93029" y="136022"/>
                    <a:pt x="101183" y="132316"/>
                  </a:cubicBezTo>
                  <a:cubicBezTo>
                    <a:pt x="109337" y="128609"/>
                    <a:pt x="116749" y="122679"/>
                    <a:pt x="121938" y="115267"/>
                  </a:cubicBezTo>
                  <a:lnTo>
                    <a:pt x="135281" y="126386"/>
                  </a:lnTo>
                  <a:cubicBezTo>
                    <a:pt x="128609" y="135281"/>
                    <a:pt x="119714" y="141952"/>
                    <a:pt x="108595" y="147141"/>
                  </a:cubicBezTo>
                  <a:cubicBezTo>
                    <a:pt x="97476" y="152330"/>
                    <a:pt x="85616" y="155295"/>
                    <a:pt x="73014" y="155295"/>
                  </a:cubicBezTo>
                  <a:cubicBezTo>
                    <a:pt x="50777" y="155295"/>
                    <a:pt x="33728" y="148624"/>
                    <a:pt x="22609" y="134540"/>
                  </a:cubicBezTo>
                  <a:cubicBezTo>
                    <a:pt x="11490" y="120456"/>
                    <a:pt x="5559" y="105630"/>
                    <a:pt x="5559" y="87840"/>
                  </a:cubicBezTo>
                  <a:cubicBezTo>
                    <a:pt x="5559" y="73756"/>
                    <a:pt x="9266" y="60413"/>
                    <a:pt x="16679" y="47070"/>
                  </a:cubicBezTo>
                  <a:cubicBezTo>
                    <a:pt x="24091" y="33728"/>
                    <a:pt x="34469" y="24091"/>
                    <a:pt x="47070" y="16678"/>
                  </a:cubicBezTo>
                  <a:cubicBezTo>
                    <a:pt x="59672" y="9266"/>
                    <a:pt x="73014" y="5559"/>
                    <a:pt x="87840" y="5559"/>
                  </a:cubicBezTo>
                  <a:cubicBezTo>
                    <a:pt x="105630" y="5559"/>
                    <a:pt x="121197" y="11490"/>
                    <a:pt x="133057" y="24091"/>
                  </a:cubicBezTo>
                  <a:cubicBezTo>
                    <a:pt x="144917" y="36693"/>
                    <a:pt x="150847" y="52259"/>
                    <a:pt x="150847" y="70791"/>
                  </a:cubicBezTo>
                  <a:cubicBezTo>
                    <a:pt x="151589" y="74497"/>
                    <a:pt x="151589" y="78203"/>
                    <a:pt x="150847" y="83392"/>
                  </a:cubicBezTo>
                  <a:close/>
                  <a:moveTo>
                    <a:pt x="133798" y="67826"/>
                  </a:moveTo>
                  <a:cubicBezTo>
                    <a:pt x="133057" y="54483"/>
                    <a:pt x="128609" y="43364"/>
                    <a:pt x="120456" y="35210"/>
                  </a:cubicBezTo>
                  <a:cubicBezTo>
                    <a:pt x="111560" y="27056"/>
                    <a:pt x="101183" y="22609"/>
                    <a:pt x="87840" y="22609"/>
                  </a:cubicBezTo>
                  <a:cubicBezTo>
                    <a:pt x="73756" y="22609"/>
                    <a:pt x="61154" y="26315"/>
                    <a:pt x="50035" y="34469"/>
                  </a:cubicBezTo>
                  <a:cubicBezTo>
                    <a:pt x="38917" y="42623"/>
                    <a:pt x="31504" y="53742"/>
                    <a:pt x="27056" y="67085"/>
                  </a:cubicBezTo>
                  <a:lnTo>
                    <a:pt x="133798" y="67085"/>
                  </a:lnTo>
                  <a:close/>
                </a:path>
              </a:pathLst>
            </a:custGeom>
            <a:solidFill>
              <a:schemeClr val="accent1"/>
            </a:solidFill>
            <a:ln w="952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0242A78-DFED-44CD-9299-0C900EB28963}"/>
                </a:ext>
              </a:extLst>
            </p:cNvPr>
            <p:cNvSpPr/>
            <p:nvPr/>
          </p:nvSpPr>
          <p:spPr>
            <a:xfrm>
              <a:off x="2566522" y="1102062"/>
              <a:ext cx="51889" cy="207554"/>
            </a:xfrm>
            <a:custGeom>
              <a:avLst/>
              <a:gdLst>
                <a:gd name="connsiteX0" fmla="*/ 32245 w 51888"/>
                <a:gd name="connsiteY0" fmla="*/ 5559 h 207554"/>
                <a:gd name="connsiteX1" fmla="*/ 50035 w 51888"/>
                <a:gd name="connsiteY1" fmla="*/ 5559 h 207554"/>
                <a:gd name="connsiteX2" fmla="*/ 23350 w 51888"/>
                <a:gd name="connsiteY2" fmla="*/ 201995 h 207554"/>
                <a:gd name="connsiteX3" fmla="*/ 5559 w 51888"/>
                <a:gd name="connsiteY3" fmla="*/ 201995 h 207554"/>
                <a:gd name="connsiteX4" fmla="*/ 32245 w 51888"/>
                <a:gd name="connsiteY4" fmla="*/ 5559 h 207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88" h="207554">
                  <a:moveTo>
                    <a:pt x="32245" y="5559"/>
                  </a:moveTo>
                  <a:lnTo>
                    <a:pt x="50035" y="5559"/>
                  </a:lnTo>
                  <a:lnTo>
                    <a:pt x="23350" y="201995"/>
                  </a:lnTo>
                  <a:lnTo>
                    <a:pt x="5559" y="201995"/>
                  </a:lnTo>
                  <a:lnTo>
                    <a:pt x="32245" y="5559"/>
                  </a:lnTo>
                  <a:close/>
                </a:path>
              </a:pathLst>
            </a:custGeom>
            <a:solidFill>
              <a:schemeClr val="accent1"/>
            </a:solid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1F5D088-CB26-4173-B305-BA765E65A71D}"/>
                </a:ext>
              </a:extLst>
            </p:cNvPr>
            <p:cNvSpPr/>
            <p:nvPr/>
          </p:nvSpPr>
          <p:spPr>
            <a:xfrm>
              <a:off x="2619893" y="1102062"/>
              <a:ext cx="51889" cy="207554"/>
            </a:xfrm>
            <a:custGeom>
              <a:avLst/>
              <a:gdLst>
                <a:gd name="connsiteX0" fmla="*/ 32245 w 51888"/>
                <a:gd name="connsiteY0" fmla="*/ 5559 h 207554"/>
                <a:gd name="connsiteX1" fmla="*/ 50035 w 51888"/>
                <a:gd name="connsiteY1" fmla="*/ 5559 h 207554"/>
                <a:gd name="connsiteX2" fmla="*/ 23350 w 51888"/>
                <a:gd name="connsiteY2" fmla="*/ 201995 h 207554"/>
                <a:gd name="connsiteX3" fmla="*/ 5559 w 51888"/>
                <a:gd name="connsiteY3" fmla="*/ 201995 h 207554"/>
                <a:gd name="connsiteX4" fmla="*/ 32245 w 51888"/>
                <a:gd name="connsiteY4" fmla="*/ 5559 h 207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88" h="207554">
                  <a:moveTo>
                    <a:pt x="32245" y="5559"/>
                  </a:moveTo>
                  <a:lnTo>
                    <a:pt x="50035" y="5559"/>
                  </a:lnTo>
                  <a:lnTo>
                    <a:pt x="23350" y="201995"/>
                  </a:lnTo>
                  <a:lnTo>
                    <a:pt x="5559" y="201995"/>
                  </a:lnTo>
                  <a:lnTo>
                    <a:pt x="32245" y="5559"/>
                  </a:lnTo>
                  <a:close/>
                </a:path>
              </a:pathLst>
            </a:custGeom>
            <a:solidFill>
              <a:schemeClr val="accent1"/>
            </a:solid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167056C2-2DCC-402F-93A4-74D9D03BD205}"/>
                </a:ext>
              </a:extLst>
            </p:cNvPr>
            <p:cNvSpPr/>
            <p:nvPr/>
          </p:nvSpPr>
          <p:spPr>
            <a:xfrm>
              <a:off x="2678453" y="1153209"/>
              <a:ext cx="155666" cy="155666"/>
            </a:xfrm>
            <a:custGeom>
              <a:avLst/>
              <a:gdLst>
                <a:gd name="connsiteX0" fmla="*/ 150847 w 155665"/>
                <a:gd name="connsiteY0" fmla="*/ 83392 h 155665"/>
                <a:gd name="connsiteX1" fmla="*/ 24091 w 155665"/>
                <a:gd name="connsiteY1" fmla="*/ 83392 h 155665"/>
                <a:gd name="connsiteX2" fmla="*/ 37434 w 155665"/>
                <a:gd name="connsiteY2" fmla="*/ 123421 h 155665"/>
                <a:gd name="connsiteX3" fmla="*/ 73756 w 155665"/>
                <a:gd name="connsiteY3" fmla="*/ 138246 h 155665"/>
                <a:gd name="connsiteX4" fmla="*/ 101183 w 155665"/>
                <a:gd name="connsiteY4" fmla="*/ 132316 h 155665"/>
                <a:gd name="connsiteX5" fmla="*/ 121938 w 155665"/>
                <a:gd name="connsiteY5" fmla="*/ 115267 h 155665"/>
                <a:gd name="connsiteX6" fmla="*/ 135281 w 155665"/>
                <a:gd name="connsiteY6" fmla="*/ 126386 h 155665"/>
                <a:gd name="connsiteX7" fmla="*/ 108595 w 155665"/>
                <a:gd name="connsiteY7" fmla="*/ 147141 h 155665"/>
                <a:gd name="connsiteX8" fmla="*/ 73015 w 155665"/>
                <a:gd name="connsiteY8" fmla="*/ 155295 h 155665"/>
                <a:gd name="connsiteX9" fmla="*/ 22608 w 155665"/>
                <a:gd name="connsiteY9" fmla="*/ 134540 h 155665"/>
                <a:gd name="connsiteX10" fmla="*/ 5559 w 155665"/>
                <a:gd name="connsiteY10" fmla="*/ 87840 h 155665"/>
                <a:gd name="connsiteX11" fmla="*/ 16678 w 155665"/>
                <a:gd name="connsiteY11" fmla="*/ 47070 h 155665"/>
                <a:gd name="connsiteX12" fmla="*/ 47070 w 155665"/>
                <a:gd name="connsiteY12" fmla="*/ 16678 h 155665"/>
                <a:gd name="connsiteX13" fmla="*/ 87840 w 155665"/>
                <a:gd name="connsiteY13" fmla="*/ 5559 h 155665"/>
                <a:gd name="connsiteX14" fmla="*/ 133057 w 155665"/>
                <a:gd name="connsiteY14" fmla="*/ 24091 h 155665"/>
                <a:gd name="connsiteX15" fmla="*/ 150847 w 155665"/>
                <a:gd name="connsiteY15" fmla="*/ 70791 h 155665"/>
                <a:gd name="connsiteX16" fmla="*/ 150847 w 155665"/>
                <a:gd name="connsiteY16" fmla="*/ 83392 h 155665"/>
                <a:gd name="connsiteX17" fmla="*/ 133798 w 155665"/>
                <a:gd name="connsiteY17" fmla="*/ 67826 h 155665"/>
                <a:gd name="connsiteX18" fmla="*/ 120455 w 155665"/>
                <a:gd name="connsiteY18" fmla="*/ 35210 h 155665"/>
                <a:gd name="connsiteX19" fmla="*/ 87840 w 155665"/>
                <a:gd name="connsiteY19" fmla="*/ 22609 h 155665"/>
                <a:gd name="connsiteX20" fmla="*/ 50035 w 155665"/>
                <a:gd name="connsiteY20" fmla="*/ 34469 h 155665"/>
                <a:gd name="connsiteX21" fmla="*/ 27056 w 155665"/>
                <a:gd name="connsiteY21" fmla="*/ 67085 h 155665"/>
                <a:gd name="connsiteX22" fmla="*/ 133798 w 155665"/>
                <a:gd name="connsiteY22" fmla="*/ 67085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5665" h="155665">
                  <a:moveTo>
                    <a:pt x="150847" y="83392"/>
                  </a:moveTo>
                  <a:lnTo>
                    <a:pt x="24091" y="83392"/>
                  </a:lnTo>
                  <a:cubicBezTo>
                    <a:pt x="24091" y="100441"/>
                    <a:pt x="28539" y="113784"/>
                    <a:pt x="37434" y="123421"/>
                  </a:cubicBezTo>
                  <a:cubicBezTo>
                    <a:pt x="46329" y="133057"/>
                    <a:pt x="58189" y="138246"/>
                    <a:pt x="73756" y="138246"/>
                  </a:cubicBezTo>
                  <a:cubicBezTo>
                    <a:pt x="83392" y="138246"/>
                    <a:pt x="93029" y="136022"/>
                    <a:pt x="101183" y="132316"/>
                  </a:cubicBezTo>
                  <a:cubicBezTo>
                    <a:pt x="109337" y="128609"/>
                    <a:pt x="116749" y="122679"/>
                    <a:pt x="121938" y="115267"/>
                  </a:cubicBezTo>
                  <a:lnTo>
                    <a:pt x="135281" y="126386"/>
                  </a:lnTo>
                  <a:cubicBezTo>
                    <a:pt x="128609" y="135281"/>
                    <a:pt x="119714" y="141952"/>
                    <a:pt x="108595" y="147141"/>
                  </a:cubicBezTo>
                  <a:cubicBezTo>
                    <a:pt x="97476" y="152330"/>
                    <a:pt x="85616" y="155295"/>
                    <a:pt x="73015" y="155295"/>
                  </a:cubicBezTo>
                  <a:cubicBezTo>
                    <a:pt x="50777" y="155295"/>
                    <a:pt x="33727" y="148624"/>
                    <a:pt x="22608" y="134540"/>
                  </a:cubicBezTo>
                  <a:cubicBezTo>
                    <a:pt x="11490" y="120456"/>
                    <a:pt x="5559" y="105630"/>
                    <a:pt x="5559" y="87840"/>
                  </a:cubicBezTo>
                  <a:cubicBezTo>
                    <a:pt x="5559" y="73756"/>
                    <a:pt x="9266" y="60413"/>
                    <a:pt x="16678" y="47070"/>
                  </a:cubicBezTo>
                  <a:cubicBezTo>
                    <a:pt x="24091" y="33728"/>
                    <a:pt x="34469" y="24091"/>
                    <a:pt x="47070" y="16678"/>
                  </a:cubicBezTo>
                  <a:cubicBezTo>
                    <a:pt x="59672" y="9266"/>
                    <a:pt x="73015" y="5559"/>
                    <a:pt x="87840" y="5559"/>
                  </a:cubicBezTo>
                  <a:cubicBezTo>
                    <a:pt x="105630" y="5559"/>
                    <a:pt x="121197" y="11490"/>
                    <a:pt x="133057" y="24091"/>
                  </a:cubicBezTo>
                  <a:cubicBezTo>
                    <a:pt x="144917" y="36693"/>
                    <a:pt x="150847" y="52259"/>
                    <a:pt x="150847" y="70791"/>
                  </a:cubicBezTo>
                  <a:cubicBezTo>
                    <a:pt x="151589" y="74497"/>
                    <a:pt x="151589" y="78203"/>
                    <a:pt x="150847" y="83392"/>
                  </a:cubicBezTo>
                  <a:close/>
                  <a:moveTo>
                    <a:pt x="133798" y="67826"/>
                  </a:moveTo>
                  <a:cubicBezTo>
                    <a:pt x="133057" y="54483"/>
                    <a:pt x="128609" y="43364"/>
                    <a:pt x="120455" y="35210"/>
                  </a:cubicBezTo>
                  <a:cubicBezTo>
                    <a:pt x="111560" y="27056"/>
                    <a:pt x="101183" y="22609"/>
                    <a:pt x="87840" y="22609"/>
                  </a:cubicBezTo>
                  <a:cubicBezTo>
                    <a:pt x="73756" y="22609"/>
                    <a:pt x="61154" y="26315"/>
                    <a:pt x="50035" y="34469"/>
                  </a:cubicBezTo>
                  <a:cubicBezTo>
                    <a:pt x="38916" y="42623"/>
                    <a:pt x="31504" y="53742"/>
                    <a:pt x="27056" y="67085"/>
                  </a:cubicBezTo>
                  <a:lnTo>
                    <a:pt x="133798" y="67085"/>
                  </a:lnTo>
                  <a:close/>
                </a:path>
              </a:pathLst>
            </a:custGeom>
            <a:solidFill>
              <a:schemeClr val="accent1"/>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777D0DDC-840A-49D8-A37D-073F6FC5DCC2}"/>
                </a:ext>
              </a:extLst>
            </p:cNvPr>
            <p:cNvSpPr/>
            <p:nvPr/>
          </p:nvSpPr>
          <p:spPr>
            <a:xfrm>
              <a:off x="2851167" y="1153209"/>
              <a:ext cx="140840" cy="155666"/>
            </a:xfrm>
            <a:custGeom>
              <a:avLst/>
              <a:gdLst>
                <a:gd name="connsiteX0" fmla="*/ 24091 w 140840"/>
                <a:gd name="connsiteY0" fmla="*/ 9266 h 155665"/>
                <a:gd name="connsiteX1" fmla="*/ 41882 w 140840"/>
                <a:gd name="connsiteY1" fmla="*/ 9266 h 155665"/>
                <a:gd name="connsiteX2" fmla="*/ 38916 w 140840"/>
                <a:gd name="connsiteY2" fmla="*/ 31504 h 155665"/>
                <a:gd name="connsiteX3" fmla="*/ 89323 w 140840"/>
                <a:gd name="connsiteY3" fmla="*/ 5559 h 155665"/>
                <a:gd name="connsiteX4" fmla="*/ 124903 w 140840"/>
                <a:gd name="connsiteY4" fmla="*/ 18902 h 155665"/>
                <a:gd name="connsiteX5" fmla="*/ 138246 w 140840"/>
                <a:gd name="connsiteY5" fmla="*/ 55224 h 155665"/>
                <a:gd name="connsiteX6" fmla="*/ 135281 w 140840"/>
                <a:gd name="connsiteY6" fmla="*/ 85616 h 155665"/>
                <a:gd name="connsiteX7" fmla="*/ 126386 w 140840"/>
                <a:gd name="connsiteY7" fmla="*/ 150847 h 155665"/>
                <a:gd name="connsiteX8" fmla="*/ 108595 w 140840"/>
                <a:gd name="connsiteY8" fmla="*/ 150847 h 155665"/>
                <a:gd name="connsiteX9" fmla="*/ 117490 w 140840"/>
                <a:gd name="connsiteY9" fmla="*/ 85616 h 155665"/>
                <a:gd name="connsiteX10" fmla="*/ 120455 w 140840"/>
                <a:gd name="connsiteY10" fmla="*/ 54483 h 155665"/>
                <a:gd name="connsiteX11" fmla="*/ 111560 w 140840"/>
                <a:gd name="connsiteY11" fmla="*/ 30763 h 155665"/>
                <a:gd name="connsiteX12" fmla="*/ 87840 w 140840"/>
                <a:gd name="connsiteY12" fmla="*/ 21867 h 155665"/>
                <a:gd name="connsiteX13" fmla="*/ 61154 w 140840"/>
                <a:gd name="connsiteY13" fmla="*/ 29280 h 155665"/>
                <a:gd name="connsiteX14" fmla="*/ 41882 w 140840"/>
                <a:gd name="connsiteY14" fmla="*/ 49294 h 155665"/>
                <a:gd name="connsiteX15" fmla="*/ 31504 w 140840"/>
                <a:gd name="connsiteY15" fmla="*/ 89322 h 155665"/>
                <a:gd name="connsiteX16" fmla="*/ 23350 w 140840"/>
                <a:gd name="connsiteY16" fmla="*/ 150847 h 155665"/>
                <a:gd name="connsiteX17" fmla="*/ 5559 w 140840"/>
                <a:gd name="connsiteY17" fmla="*/ 150847 h 155665"/>
                <a:gd name="connsiteX18" fmla="*/ 24091 w 140840"/>
                <a:gd name="connsiteY18" fmla="*/ 9266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0840" h="155665">
                  <a:moveTo>
                    <a:pt x="24091" y="9266"/>
                  </a:moveTo>
                  <a:lnTo>
                    <a:pt x="41882" y="9266"/>
                  </a:lnTo>
                  <a:lnTo>
                    <a:pt x="38916" y="31504"/>
                  </a:lnTo>
                  <a:cubicBezTo>
                    <a:pt x="53001" y="14455"/>
                    <a:pt x="70050" y="5559"/>
                    <a:pt x="89323" y="5559"/>
                  </a:cubicBezTo>
                  <a:cubicBezTo>
                    <a:pt x="104148" y="5559"/>
                    <a:pt x="116008" y="10007"/>
                    <a:pt x="124903" y="18902"/>
                  </a:cubicBezTo>
                  <a:cubicBezTo>
                    <a:pt x="133798" y="27797"/>
                    <a:pt x="138246" y="39658"/>
                    <a:pt x="138246" y="55224"/>
                  </a:cubicBezTo>
                  <a:cubicBezTo>
                    <a:pt x="138246" y="61154"/>
                    <a:pt x="137505" y="71532"/>
                    <a:pt x="135281" y="85616"/>
                  </a:cubicBezTo>
                  <a:lnTo>
                    <a:pt x="126386" y="150847"/>
                  </a:lnTo>
                  <a:lnTo>
                    <a:pt x="108595" y="150847"/>
                  </a:lnTo>
                  <a:lnTo>
                    <a:pt x="117490" y="85616"/>
                  </a:lnTo>
                  <a:cubicBezTo>
                    <a:pt x="119714" y="71532"/>
                    <a:pt x="120455" y="61154"/>
                    <a:pt x="120455" y="54483"/>
                  </a:cubicBezTo>
                  <a:cubicBezTo>
                    <a:pt x="120455" y="44847"/>
                    <a:pt x="117490" y="36693"/>
                    <a:pt x="111560" y="30763"/>
                  </a:cubicBezTo>
                  <a:cubicBezTo>
                    <a:pt x="105630" y="24832"/>
                    <a:pt x="97476" y="21867"/>
                    <a:pt x="87840" y="21867"/>
                  </a:cubicBezTo>
                  <a:cubicBezTo>
                    <a:pt x="78204" y="21867"/>
                    <a:pt x="69308" y="24091"/>
                    <a:pt x="61154" y="29280"/>
                  </a:cubicBezTo>
                  <a:cubicBezTo>
                    <a:pt x="53001" y="34469"/>
                    <a:pt x="46329" y="41140"/>
                    <a:pt x="41882" y="49294"/>
                  </a:cubicBezTo>
                  <a:cubicBezTo>
                    <a:pt x="37434" y="57448"/>
                    <a:pt x="33728" y="70791"/>
                    <a:pt x="31504" y="89322"/>
                  </a:cubicBezTo>
                  <a:lnTo>
                    <a:pt x="23350" y="150847"/>
                  </a:lnTo>
                  <a:lnTo>
                    <a:pt x="5559" y="150847"/>
                  </a:lnTo>
                  <a:lnTo>
                    <a:pt x="24091" y="9266"/>
                  </a:lnTo>
                  <a:close/>
                </a:path>
              </a:pathLst>
            </a:custGeom>
            <a:solidFill>
              <a:schemeClr val="accent1"/>
            </a:solid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983A31B-508E-494E-8E69-D1F6A5921A01}"/>
                </a:ext>
              </a:extLst>
            </p:cNvPr>
            <p:cNvSpPr/>
            <p:nvPr/>
          </p:nvSpPr>
          <p:spPr>
            <a:xfrm>
              <a:off x="3014987" y="1153209"/>
              <a:ext cx="155666" cy="155666"/>
            </a:xfrm>
            <a:custGeom>
              <a:avLst/>
              <a:gdLst>
                <a:gd name="connsiteX0" fmla="*/ 154554 w 155665"/>
                <a:gd name="connsiteY0" fmla="*/ 39658 h 155665"/>
                <a:gd name="connsiteX1" fmla="*/ 139728 w 155665"/>
                <a:gd name="connsiteY1" fmla="*/ 48553 h 155665"/>
                <a:gd name="connsiteX2" fmla="*/ 91546 w 155665"/>
                <a:gd name="connsiteY2" fmla="*/ 23350 h 155665"/>
                <a:gd name="connsiteX3" fmla="*/ 57448 w 155665"/>
                <a:gd name="connsiteY3" fmla="*/ 31504 h 155665"/>
                <a:gd name="connsiteX4" fmla="*/ 32986 w 155665"/>
                <a:gd name="connsiteY4" fmla="*/ 54483 h 155665"/>
                <a:gd name="connsiteX5" fmla="*/ 24091 w 155665"/>
                <a:gd name="connsiteY5" fmla="*/ 86357 h 155665"/>
                <a:gd name="connsiteX6" fmla="*/ 30762 w 155665"/>
                <a:gd name="connsiteY6" fmla="*/ 113043 h 155665"/>
                <a:gd name="connsiteX7" fmla="*/ 49294 w 155665"/>
                <a:gd name="connsiteY7" fmla="*/ 131575 h 155665"/>
                <a:gd name="connsiteX8" fmla="*/ 76721 w 155665"/>
                <a:gd name="connsiteY8" fmla="*/ 138246 h 155665"/>
                <a:gd name="connsiteX9" fmla="*/ 107854 w 155665"/>
                <a:gd name="connsiteY9" fmla="*/ 131575 h 155665"/>
                <a:gd name="connsiteX10" fmla="*/ 130833 w 155665"/>
                <a:gd name="connsiteY10" fmla="*/ 114525 h 155665"/>
                <a:gd name="connsiteX11" fmla="*/ 145658 w 155665"/>
                <a:gd name="connsiteY11" fmla="*/ 124903 h 155665"/>
                <a:gd name="connsiteX12" fmla="*/ 115267 w 155665"/>
                <a:gd name="connsiteY12" fmla="*/ 147141 h 155665"/>
                <a:gd name="connsiteX13" fmla="*/ 76721 w 155665"/>
                <a:gd name="connsiteY13" fmla="*/ 154554 h 155665"/>
                <a:gd name="connsiteX14" fmla="*/ 24091 w 155665"/>
                <a:gd name="connsiteY14" fmla="*/ 136022 h 155665"/>
                <a:gd name="connsiteX15" fmla="*/ 5559 w 155665"/>
                <a:gd name="connsiteY15" fmla="*/ 87099 h 155665"/>
                <a:gd name="connsiteX16" fmla="*/ 30021 w 155665"/>
                <a:gd name="connsiteY16" fmla="*/ 29280 h 155665"/>
                <a:gd name="connsiteX17" fmla="*/ 90805 w 155665"/>
                <a:gd name="connsiteY17" fmla="*/ 5559 h 155665"/>
                <a:gd name="connsiteX18" fmla="*/ 128609 w 155665"/>
                <a:gd name="connsiteY18" fmla="*/ 14455 h 155665"/>
                <a:gd name="connsiteX19" fmla="*/ 154554 w 155665"/>
                <a:gd name="connsiteY19" fmla="*/ 39658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5665" h="155665">
                  <a:moveTo>
                    <a:pt x="154554" y="39658"/>
                  </a:moveTo>
                  <a:lnTo>
                    <a:pt x="139728" y="48553"/>
                  </a:lnTo>
                  <a:cubicBezTo>
                    <a:pt x="129351" y="31504"/>
                    <a:pt x="113043" y="23350"/>
                    <a:pt x="91546" y="23350"/>
                  </a:cubicBezTo>
                  <a:cubicBezTo>
                    <a:pt x="78945" y="23350"/>
                    <a:pt x="67826" y="26315"/>
                    <a:pt x="57448" y="31504"/>
                  </a:cubicBezTo>
                  <a:cubicBezTo>
                    <a:pt x="47070" y="37434"/>
                    <a:pt x="38916" y="44847"/>
                    <a:pt x="32986" y="54483"/>
                  </a:cubicBezTo>
                  <a:cubicBezTo>
                    <a:pt x="27056" y="64119"/>
                    <a:pt x="24091" y="75238"/>
                    <a:pt x="24091" y="86357"/>
                  </a:cubicBezTo>
                  <a:cubicBezTo>
                    <a:pt x="24091" y="95994"/>
                    <a:pt x="26315" y="105630"/>
                    <a:pt x="30762" y="113043"/>
                  </a:cubicBezTo>
                  <a:cubicBezTo>
                    <a:pt x="35210" y="120456"/>
                    <a:pt x="41140" y="127127"/>
                    <a:pt x="49294" y="131575"/>
                  </a:cubicBezTo>
                  <a:cubicBezTo>
                    <a:pt x="57448" y="136022"/>
                    <a:pt x="66343" y="138246"/>
                    <a:pt x="76721" y="138246"/>
                  </a:cubicBezTo>
                  <a:cubicBezTo>
                    <a:pt x="87840" y="138246"/>
                    <a:pt x="98218" y="136022"/>
                    <a:pt x="107854" y="131575"/>
                  </a:cubicBezTo>
                  <a:cubicBezTo>
                    <a:pt x="117490" y="127127"/>
                    <a:pt x="125644" y="121938"/>
                    <a:pt x="130833" y="114525"/>
                  </a:cubicBezTo>
                  <a:lnTo>
                    <a:pt x="145658" y="124903"/>
                  </a:lnTo>
                  <a:cubicBezTo>
                    <a:pt x="136022" y="135281"/>
                    <a:pt x="126386" y="142694"/>
                    <a:pt x="115267" y="147141"/>
                  </a:cubicBezTo>
                  <a:cubicBezTo>
                    <a:pt x="104148" y="151589"/>
                    <a:pt x="91546" y="154554"/>
                    <a:pt x="76721" y="154554"/>
                  </a:cubicBezTo>
                  <a:cubicBezTo>
                    <a:pt x="54483" y="154554"/>
                    <a:pt x="36693" y="148624"/>
                    <a:pt x="24091" y="136022"/>
                  </a:cubicBezTo>
                  <a:cubicBezTo>
                    <a:pt x="11490" y="123421"/>
                    <a:pt x="5559" y="107854"/>
                    <a:pt x="5559" y="87099"/>
                  </a:cubicBezTo>
                  <a:cubicBezTo>
                    <a:pt x="5559" y="64861"/>
                    <a:pt x="13713" y="44847"/>
                    <a:pt x="30021" y="29280"/>
                  </a:cubicBezTo>
                  <a:cubicBezTo>
                    <a:pt x="46329" y="13713"/>
                    <a:pt x="66343" y="5559"/>
                    <a:pt x="90805" y="5559"/>
                  </a:cubicBezTo>
                  <a:cubicBezTo>
                    <a:pt x="104889" y="5559"/>
                    <a:pt x="117490" y="8525"/>
                    <a:pt x="128609" y="14455"/>
                  </a:cubicBezTo>
                  <a:cubicBezTo>
                    <a:pt x="139728" y="20385"/>
                    <a:pt x="148624" y="29280"/>
                    <a:pt x="154554" y="39658"/>
                  </a:cubicBezTo>
                  <a:close/>
                </a:path>
              </a:pathLst>
            </a:custGeom>
            <a:solidFill>
              <a:schemeClr val="accent1"/>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7A708911-0D1F-432F-90B0-367B898F5EAE}"/>
                </a:ext>
              </a:extLst>
            </p:cNvPr>
            <p:cNvSpPr/>
            <p:nvPr/>
          </p:nvSpPr>
          <p:spPr>
            <a:xfrm>
              <a:off x="3186960" y="1153209"/>
              <a:ext cx="155666" cy="155666"/>
            </a:xfrm>
            <a:custGeom>
              <a:avLst/>
              <a:gdLst>
                <a:gd name="connsiteX0" fmla="*/ 150847 w 155665"/>
                <a:gd name="connsiteY0" fmla="*/ 83392 h 155665"/>
                <a:gd name="connsiteX1" fmla="*/ 24091 w 155665"/>
                <a:gd name="connsiteY1" fmla="*/ 83392 h 155665"/>
                <a:gd name="connsiteX2" fmla="*/ 37434 w 155665"/>
                <a:gd name="connsiteY2" fmla="*/ 123421 h 155665"/>
                <a:gd name="connsiteX3" fmla="*/ 73756 w 155665"/>
                <a:gd name="connsiteY3" fmla="*/ 138246 h 155665"/>
                <a:gd name="connsiteX4" fmla="*/ 101183 w 155665"/>
                <a:gd name="connsiteY4" fmla="*/ 132316 h 155665"/>
                <a:gd name="connsiteX5" fmla="*/ 121938 w 155665"/>
                <a:gd name="connsiteY5" fmla="*/ 115267 h 155665"/>
                <a:gd name="connsiteX6" fmla="*/ 135281 w 155665"/>
                <a:gd name="connsiteY6" fmla="*/ 126386 h 155665"/>
                <a:gd name="connsiteX7" fmla="*/ 108595 w 155665"/>
                <a:gd name="connsiteY7" fmla="*/ 147141 h 155665"/>
                <a:gd name="connsiteX8" fmla="*/ 73015 w 155665"/>
                <a:gd name="connsiteY8" fmla="*/ 155295 h 155665"/>
                <a:gd name="connsiteX9" fmla="*/ 22608 w 155665"/>
                <a:gd name="connsiteY9" fmla="*/ 134540 h 155665"/>
                <a:gd name="connsiteX10" fmla="*/ 5559 w 155665"/>
                <a:gd name="connsiteY10" fmla="*/ 87840 h 155665"/>
                <a:gd name="connsiteX11" fmla="*/ 16678 w 155665"/>
                <a:gd name="connsiteY11" fmla="*/ 47070 h 155665"/>
                <a:gd name="connsiteX12" fmla="*/ 47070 w 155665"/>
                <a:gd name="connsiteY12" fmla="*/ 16678 h 155665"/>
                <a:gd name="connsiteX13" fmla="*/ 87840 w 155665"/>
                <a:gd name="connsiteY13" fmla="*/ 5559 h 155665"/>
                <a:gd name="connsiteX14" fmla="*/ 133057 w 155665"/>
                <a:gd name="connsiteY14" fmla="*/ 24091 h 155665"/>
                <a:gd name="connsiteX15" fmla="*/ 150847 w 155665"/>
                <a:gd name="connsiteY15" fmla="*/ 70791 h 155665"/>
                <a:gd name="connsiteX16" fmla="*/ 150847 w 155665"/>
                <a:gd name="connsiteY16" fmla="*/ 83392 h 155665"/>
                <a:gd name="connsiteX17" fmla="*/ 134539 w 155665"/>
                <a:gd name="connsiteY17" fmla="*/ 67826 h 155665"/>
                <a:gd name="connsiteX18" fmla="*/ 121197 w 155665"/>
                <a:gd name="connsiteY18" fmla="*/ 35210 h 155665"/>
                <a:gd name="connsiteX19" fmla="*/ 88581 w 155665"/>
                <a:gd name="connsiteY19" fmla="*/ 22609 h 155665"/>
                <a:gd name="connsiteX20" fmla="*/ 50777 w 155665"/>
                <a:gd name="connsiteY20" fmla="*/ 34469 h 155665"/>
                <a:gd name="connsiteX21" fmla="*/ 27797 w 155665"/>
                <a:gd name="connsiteY21" fmla="*/ 67085 h 155665"/>
                <a:gd name="connsiteX22" fmla="*/ 134539 w 155665"/>
                <a:gd name="connsiteY22" fmla="*/ 67085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5665" h="155665">
                  <a:moveTo>
                    <a:pt x="150847" y="83392"/>
                  </a:moveTo>
                  <a:lnTo>
                    <a:pt x="24091" y="83392"/>
                  </a:lnTo>
                  <a:cubicBezTo>
                    <a:pt x="24091" y="100441"/>
                    <a:pt x="28539" y="113784"/>
                    <a:pt x="37434" y="123421"/>
                  </a:cubicBezTo>
                  <a:cubicBezTo>
                    <a:pt x="46329" y="133057"/>
                    <a:pt x="58189" y="138246"/>
                    <a:pt x="73756" y="138246"/>
                  </a:cubicBezTo>
                  <a:cubicBezTo>
                    <a:pt x="83392" y="138246"/>
                    <a:pt x="93029" y="136022"/>
                    <a:pt x="101183" y="132316"/>
                  </a:cubicBezTo>
                  <a:cubicBezTo>
                    <a:pt x="109337" y="128609"/>
                    <a:pt x="116749" y="122679"/>
                    <a:pt x="121938" y="115267"/>
                  </a:cubicBezTo>
                  <a:lnTo>
                    <a:pt x="135281" y="126386"/>
                  </a:lnTo>
                  <a:cubicBezTo>
                    <a:pt x="128609" y="135281"/>
                    <a:pt x="119714" y="141952"/>
                    <a:pt x="108595" y="147141"/>
                  </a:cubicBezTo>
                  <a:cubicBezTo>
                    <a:pt x="97476" y="152330"/>
                    <a:pt x="85616" y="155295"/>
                    <a:pt x="73015" y="155295"/>
                  </a:cubicBezTo>
                  <a:cubicBezTo>
                    <a:pt x="50777" y="155295"/>
                    <a:pt x="33727" y="148624"/>
                    <a:pt x="22608" y="134540"/>
                  </a:cubicBezTo>
                  <a:cubicBezTo>
                    <a:pt x="11490" y="120456"/>
                    <a:pt x="5559" y="105630"/>
                    <a:pt x="5559" y="87840"/>
                  </a:cubicBezTo>
                  <a:cubicBezTo>
                    <a:pt x="5559" y="73756"/>
                    <a:pt x="9266" y="60413"/>
                    <a:pt x="16678" y="47070"/>
                  </a:cubicBezTo>
                  <a:cubicBezTo>
                    <a:pt x="24091" y="33728"/>
                    <a:pt x="34469" y="24091"/>
                    <a:pt x="47070" y="16678"/>
                  </a:cubicBezTo>
                  <a:cubicBezTo>
                    <a:pt x="59672" y="9266"/>
                    <a:pt x="73015" y="5559"/>
                    <a:pt x="87840" y="5559"/>
                  </a:cubicBezTo>
                  <a:cubicBezTo>
                    <a:pt x="105630" y="5559"/>
                    <a:pt x="121197" y="11490"/>
                    <a:pt x="133057" y="24091"/>
                  </a:cubicBezTo>
                  <a:cubicBezTo>
                    <a:pt x="144917" y="36693"/>
                    <a:pt x="150847" y="52259"/>
                    <a:pt x="150847" y="70791"/>
                  </a:cubicBezTo>
                  <a:cubicBezTo>
                    <a:pt x="152330" y="74497"/>
                    <a:pt x="151588" y="78203"/>
                    <a:pt x="150847" y="83392"/>
                  </a:cubicBezTo>
                  <a:close/>
                  <a:moveTo>
                    <a:pt x="134539" y="67826"/>
                  </a:moveTo>
                  <a:cubicBezTo>
                    <a:pt x="133798" y="54483"/>
                    <a:pt x="129351" y="43364"/>
                    <a:pt x="121197" y="35210"/>
                  </a:cubicBezTo>
                  <a:cubicBezTo>
                    <a:pt x="112302" y="27056"/>
                    <a:pt x="101924" y="22609"/>
                    <a:pt x="88581" y="22609"/>
                  </a:cubicBezTo>
                  <a:cubicBezTo>
                    <a:pt x="74497" y="22609"/>
                    <a:pt x="61896" y="26315"/>
                    <a:pt x="50777" y="34469"/>
                  </a:cubicBezTo>
                  <a:cubicBezTo>
                    <a:pt x="39658" y="42623"/>
                    <a:pt x="32245" y="53742"/>
                    <a:pt x="27797" y="67085"/>
                  </a:cubicBezTo>
                  <a:lnTo>
                    <a:pt x="134539" y="67085"/>
                  </a:lnTo>
                  <a:close/>
                </a:path>
              </a:pathLst>
            </a:custGeom>
            <a:solidFill>
              <a:schemeClr val="accent1"/>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10FC7A91-F059-4F02-944F-060B27FC3AC0}"/>
                </a:ext>
              </a:extLst>
            </p:cNvPr>
            <p:cNvSpPr/>
            <p:nvPr/>
          </p:nvSpPr>
          <p:spPr>
            <a:xfrm>
              <a:off x="1650319" y="1348903"/>
              <a:ext cx="88952" cy="88952"/>
            </a:xfrm>
            <a:custGeom>
              <a:avLst/>
              <a:gdLst>
                <a:gd name="connsiteX0" fmla="*/ 89322 w 88951"/>
                <a:gd name="connsiteY0" fmla="*/ 47812 h 88951"/>
                <a:gd name="connsiteX1" fmla="*/ 86357 w 88951"/>
                <a:gd name="connsiteY1" fmla="*/ 64119 h 88951"/>
                <a:gd name="connsiteX2" fmla="*/ 77462 w 88951"/>
                <a:gd name="connsiteY2" fmla="*/ 77462 h 88951"/>
                <a:gd name="connsiteX3" fmla="*/ 64119 w 88951"/>
                <a:gd name="connsiteY3" fmla="*/ 86357 h 88951"/>
                <a:gd name="connsiteX4" fmla="*/ 47812 w 88951"/>
                <a:gd name="connsiteY4" fmla="*/ 89322 h 88951"/>
                <a:gd name="connsiteX5" fmla="*/ 30762 w 88951"/>
                <a:gd name="connsiteY5" fmla="*/ 86357 h 88951"/>
                <a:gd name="connsiteX6" fmla="*/ 17420 w 88951"/>
                <a:gd name="connsiteY6" fmla="*/ 77462 h 88951"/>
                <a:gd name="connsiteX7" fmla="*/ 8524 w 88951"/>
                <a:gd name="connsiteY7" fmla="*/ 64119 h 88951"/>
                <a:gd name="connsiteX8" fmla="*/ 5559 w 88951"/>
                <a:gd name="connsiteY8" fmla="*/ 47070 h 88951"/>
                <a:gd name="connsiteX9" fmla="*/ 8524 w 88951"/>
                <a:gd name="connsiteY9" fmla="*/ 30763 h 88951"/>
                <a:gd name="connsiteX10" fmla="*/ 17420 w 88951"/>
                <a:gd name="connsiteY10" fmla="*/ 17420 h 88951"/>
                <a:gd name="connsiteX11" fmla="*/ 30762 w 88951"/>
                <a:gd name="connsiteY11" fmla="*/ 8525 h 88951"/>
                <a:gd name="connsiteX12" fmla="*/ 47070 w 88951"/>
                <a:gd name="connsiteY12" fmla="*/ 5559 h 88951"/>
                <a:gd name="connsiteX13" fmla="*/ 64119 w 88951"/>
                <a:gd name="connsiteY13" fmla="*/ 8525 h 88951"/>
                <a:gd name="connsiteX14" fmla="*/ 77462 w 88951"/>
                <a:gd name="connsiteY14" fmla="*/ 17420 h 88951"/>
                <a:gd name="connsiteX15" fmla="*/ 86357 w 88951"/>
                <a:gd name="connsiteY15" fmla="*/ 30763 h 88951"/>
                <a:gd name="connsiteX16" fmla="*/ 89322 w 88951"/>
                <a:gd name="connsiteY16" fmla="*/ 47812 h 88951"/>
                <a:gd name="connsiteX17" fmla="*/ 81168 w 88951"/>
                <a:gd name="connsiteY17" fmla="*/ 48553 h 88951"/>
                <a:gd name="connsiteX18" fmla="*/ 78945 w 88951"/>
                <a:gd name="connsiteY18" fmla="*/ 34469 h 88951"/>
                <a:gd name="connsiteX19" fmla="*/ 72273 w 88951"/>
                <a:gd name="connsiteY19" fmla="*/ 23350 h 88951"/>
                <a:gd name="connsiteX20" fmla="*/ 61896 w 88951"/>
                <a:gd name="connsiteY20" fmla="*/ 15937 h 88951"/>
                <a:gd name="connsiteX21" fmla="*/ 48553 w 88951"/>
                <a:gd name="connsiteY21" fmla="*/ 13713 h 88951"/>
                <a:gd name="connsiteX22" fmla="*/ 34469 w 88951"/>
                <a:gd name="connsiteY22" fmla="*/ 16678 h 88951"/>
                <a:gd name="connsiteX23" fmla="*/ 24091 w 88951"/>
                <a:gd name="connsiteY23" fmla="*/ 24091 h 88951"/>
                <a:gd name="connsiteX24" fmla="*/ 17420 w 88951"/>
                <a:gd name="connsiteY24" fmla="*/ 35210 h 88951"/>
                <a:gd name="connsiteX25" fmla="*/ 15196 w 88951"/>
                <a:gd name="connsiteY25" fmla="*/ 48553 h 88951"/>
                <a:gd name="connsiteX26" fmla="*/ 17420 w 88951"/>
                <a:gd name="connsiteY26" fmla="*/ 62637 h 88951"/>
                <a:gd name="connsiteX27" fmla="*/ 24091 w 88951"/>
                <a:gd name="connsiteY27" fmla="*/ 73756 h 88951"/>
                <a:gd name="connsiteX28" fmla="*/ 34469 w 88951"/>
                <a:gd name="connsiteY28" fmla="*/ 81168 h 88951"/>
                <a:gd name="connsiteX29" fmla="*/ 47812 w 88951"/>
                <a:gd name="connsiteY29" fmla="*/ 83392 h 88951"/>
                <a:gd name="connsiteX30" fmla="*/ 61896 w 88951"/>
                <a:gd name="connsiteY30" fmla="*/ 80427 h 88951"/>
                <a:gd name="connsiteX31" fmla="*/ 72273 w 88951"/>
                <a:gd name="connsiteY31" fmla="*/ 73015 h 88951"/>
                <a:gd name="connsiteX32" fmla="*/ 78945 w 88951"/>
                <a:gd name="connsiteY32" fmla="*/ 61896 h 88951"/>
                <a:gd name="connsiteX33" fmla="*/ 81168 w 88951"/>
                <a:gd name="connsiteY33" fmla="*/ 48553 h 88951"/>
                <a:gd name="connsiteX34" fmla="*/ 67084 w 88951"/>
                <a:gd name="connsiteY34" fmla="*/ 69308 h 88951"/>
                <a:gd name="connsiteX35" fmla="*/ 67084 w 88951"/>
                <a:gd name="connsiteY35" fmla="*/ 70050 h 88951"/>
                <a:gd name="connsiteX36" fmla="*/ 66343 w 88951"/>
                <a:gd name="connsiteY36" fmla="*/ 70791 h 88951"/>
                <a:gd name="connsiteX37" fmla="*/ 64861 w 88951"/>
                <a:gd name="connsiteY37" fmla="*/ 70791 h 88951"/>
                <a:gd name="connsiteX38" fmla="*/ 61896 w 88951"/>
                <a:gd name="connsiteY38" fmla="*/ 70791 h 88951"/>
                <a:gd name="connsiteX39" fmla="*/ 59672 w 88951"/>
                <a:gd name="connsiteY39" fmla="*/ 70791 h 88951"/>
                <a:gd name="connsiteX40" fmla="*/ 58189 w 88951"/>
                <a:gd name="connsiteY40" fmla="*/ 70050 h 88951"/>
                <a:gd name="connsiteX41" fmla="*/ 57448 w 88951"/>
                <a:gd name="connsiteY41" fmla="*/ 69308 h 88951"/>
                <a:gd name="connsiteX42" fmla="*/ 56707 w 88951"/>
                <a:gd name="connsiteY42" fmla="*/ 67826 h 88951"/>
                <a:gd name="connsiteX43" fmla="*/ 54483 w 88951"/>
                <a:gd name="connsiteY43" fmla="*/ 59672 h 88951"/>
                <a:gd name="connsiteX44" fmla="*/ 50777 w 88951"/>
                <a:gd name="connsiteY44" fmla="*/ 53742 h 88951"/>
                <a:gd name="connsiteX45" fmla="*/ 44847 w 88951"/>
                <a:gd name="connsiteY45" fmla="*/ 52259 h 88951"/>
                <a:gd name="connsiteX46" fmla="*/ 40399 w 88951"/>
                <a:gd name="connsiteY46" fmla="*/ 52259 h 88951"/>
                <a:gd name="connsiteX47" fmla="*/ 40399 w 88951"/>
                <a:gd name="connsiteY47" fmla="*/ 68567 h 88951"/>
                <a:gd name="connsiteX48" fmla="*/ 39658 w 88951"/>
                <a:gd name="connsiteY48" fmla="*/ 70050 h 88951"/>
                <a:gd name="connsiteX49" fmla="*/ 35951 w 88951"/>
                <a:gd name="connsiteY49" fmla="*/ 70791 h 88951"/>
                <a:gd name="connsiteX50" fmla="*/ 32245 w 88951"/>
                <a:gd name="connsiteY50" fmla="*/ 70050 h 88951"/>
                <a:gd name="connsiteX51" fmla="*/ 31504 w 88951"/>
                <a:gd name="connsiteY51" fmla="*/ 68567 h 88951"/>
                <a:gd name="connsiteX52" fmla="*/ 31504 w 88951"/>
                <a:gd name="connsiteY52" fmla="*/ 27797 h 88951"/>
                <a:gd name="connsiteX53" fmla="*/ 32245 w 88951"/>
                <a:gd name="connsiteY53" fmla="*/ 24091 h 88951"/>
                <a:gd name="connsiteX54" fmla="*/ 35210 w 88951"/>
                <a:gd name="connsiteY54" fmla="*/ 22609 h 88951"/>
                <a:gd name="connsiteX55" fmla="*/ 47070 w 88951"/>
                <a:gd name="connsiteY55" fmla="*/ 22609 h 88951"/>
                <a:gd name="connsiteX56" fmla="*/ 55224 w 88951"/>
                <a:gd name="connsiteY56" fmla="*/ 23350 h 88951"/>
                <a:gd name="connsiteX57" fmla="*/ 61154 w 88951"/>
                <a:gd name="connsiteY57" fmla="*/ 25574 h 88951"/>
                <a:gd name="connsiteX58" fmla="*/ 64119 w 88951"/>
                <a:gd name="connsiteY58" fmla="*/ 30021 h 88951"/>
                <a:gd name="connsiteX59" fmla="*/ 64861 w 88951"/>
                <a:gd name="connsiteY59" fmla="*/ 35951 h 88951"/>
                <a:gd name="connsiteX60" fmla="*/ 61896 w 88951"/>
                <a:gd name="connsiteY60" fmla="*/ 44105 h 88951"/>
                <a:gd name="connsiteX61" fmla="*/ 54483 w 88951"/>
                <a:gd name="connsiteY61" fmla="*/ 48553 h 88951"/>
                <a:gd name="connsiteX62" fmla="*/ 59672 w 88951"/>
                <a:gd name="connsiteY62" fmla="*/ 51518 h 88951"/>
                <a:gd name="connsiteX63" fmla="*/ 63378 w 88951"/>
                <a:gd name="connsiteY63" fmla="*/ 58189 h 88951"/>
                <a:gd name="connsiteX64" fmla="*/ 66343 w 88951"/>
                <a:gd name="connsiteY64" fmla="*/ 65602 h 88951"/>
                <a:gd name="connsiteX65" fmla="*/ 67084 w 88951"/>
                <a:gd name="connsiteY65" fmla="*/ 69308 h 88951"/>
                <a:gd name="connsiteX66" fmla="*/ 55224 w 88951"/>
                <a:gd name="connsiteY66" fmla="*/ 38175 h 88951"/>
                <a:gd name="connsiteX67" fmla="*/ 54483 w 88951"/>
                <a:gd name="connsiteY67" fmla="*/ 35951 h 88951"/>
                <a:gd name="connsiteX68" fmla="*/ 53000 w 88951"/>
                <a:gd name="connsiteY68" fmla="*/ 33728 h 88951"/>
                <a:gd name="connsiteX69" fmla="*/ 50035 w 88951"/>
                <a:gd name="connsiteY69" fmla="*/ 32245 h 88951"/>
                <a:gd name="connsiteX70" fmla="*/ 45588 w 88951"/>
                <a:gd name="connsiteY70" fmla="*/ 31504 h 88951"/>
                <a:gd name="connsiteX71" fmla="*/ 40399 w 88951"/>
                <a:gd name="connsiteY71" fmla="*/ 31504 h 88951"/>
                <a:gd name="connsiteX72" fmla="*/ 40399 w 88951"/>
                <a:gd name="connsiteY72" fmla="*/ 44846 h 88951"/>
                <a:gd name="connsiteX73" fmla="*/ 45588 w 88951"/>
                <a:gd name="connsiteY73" fmla="*/ 44846 h 88951"/>
                <a:gd name="connsiteX74" fmla="*/ 53000 w 88951"/>
                <a:gd name="connsiteY74" fmla="*/ 42623 h 88951"/>
                <a:gd name="connsiteX75" fmla="*/ 55224 w 88951"/>
                <a:gd name="connsiteY75" fmla="*/ 38175 h 8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88951" h="88951">
                  <a:moveTo>
                    <a:pt x="89322" y="47812"/>
                  </a:moveTo>
                  <a:cubicBezTo>
                    <a:pt x="89322" y="53742"/>
                    <a:pt x="88581" y="58931"/>
                    <a:pt x="86357" y="64119"/>
                  </a:cubicBezTo>
                  <a:cubicBezTo>
                    <a:pt x="84133" y="69308"/>
                    <a:pt x="81168" y="73756"/>
                    <a:pt x="77462" y="77462"/>
                  </a:cubicBezTo>
                  <a:cubicBezTo>
                    <a:pt x="73756" y="81168"/>
                    <a:pt x="69308" y="84134"/>
                    <a:pt x="64119" y="86357"/>
                  </a:cubicBezTo>
                  <a:cubicBezTo>
                    <a:pt x="58931" y="88581"/>
                    <a:pt x="53742" y="89322"/>
                    <a:pt x="47812" y="89322"/>
                  </a:cubicBezTo>
                  <a:cubicBezTo>
                    <a:pt x="41881" y="89322"/>
                    <a:pt x="35951" y="88581"/>
                    <a:pt x="30762" y="86357"/>
                  </a:cubicBezTo>
                  <a:cubicBezTo>
                    <a:pt x="25574" y="84134"/>
                    <a:pt x="21126" y="81168"/>
                    <a:pt x="17420" y="77462"/>
                  </a:cubicBezTo>
                  <a:cubicBezTo>
                    <a:pt x="13713" y="73756"/>
                    <a:pt x="10748" y="69308"/>
                    <a:pt x="8524" y="64119"/>
                  </a:cubicBezTo>
                  <a:cubicBezTo>
                    <a:pt x="6301" y="58931"/>
                    <a:pt x="5559" y="53742"/>
                    <a:pt x="5559" y="47070"/>
                  </a:cubicBezTo>
                  <a:cubicBezTo>
                    <a:pt x="5559" y="41140"/>
                    <a:pt x="6301" y="35951"/>
                    <a:pt x="8524" y="30763"/>
                  </a:cubicBezTo>
                  <a:cubicBezTo>
                    <a:pt x="10748" y="25574"/>
                    <a:pt x="13713" y="21126"/>
                    <a:pt x="17420" y="17420"/>
                  </a:cubicBezTo>
                  <a:cubicBezTo>
                    <a:pt x="21126" y="13713"/>
                    <a:pt x="25574" y="10748"/>
                    <a:pt x="30762" y="8525"/>
                  </a:cubicBezTo>
                  <a:cubicBezTo>
                    <a:pt x="35951" y="6301"/>
                    <a:pt x="41140" y="5559"/>
                    <a:pt x="47070" y="5559"/>
                  </a:cubicBezTo>
                  <a:cubicBezTo>
                    <a:pt x="53000" y="5559"/>
                    <a:pt x="58931" y="6301"/>
                    <a:pt x="64119" y="8525"/>
                  </a:cubicBezTo>
                  <a:cubicBezTo>
                    <a:pt x="69308" y="10748"/>
                    <a:pt x="73756" y="13713"/>
                    <a:pt x="77462" y="17420"/>
                  </a:cubicBezTo>
                  <a:cubicBezTo>
                    <a:pt x="81168" y="21126"/>
                    <a:pt x="84133" y="25574"/>
                    <a:pt x="86357" y="30763"/>
                  </a:cubicBezTo>
                  <a:cubicBezTo>
                    <a:pt x="88581" y="36693"/>
                    <a:pt x="89322" y="41881"/>
                    <a:pt x="89322" y="47812"/>
                  </a:cubicBezTo>
                  <a:close/>
                  <a:moveTo>
                    <a:pt x="81168" y="48553"/>
                  </a:moveTo>
                  <a:cubicBezTo>
                    <a:pt x="81168" y="43364"/>
                    <a:pt x="80427" y="38175"/>
                    <a:pt x="78945" y="34469"/>
                  </a:cubicBezTo>
                  <a:cubicBezTo>
                    <a:pt x="77462" y="30021"/>
                    <a:pt x="75238" y="26315"/>
                    <a:pt x="72273" y="23350"/>
                  </a:cubicBezTo>
                  <a:cubicBezTo>
                    <a:pt x="69308" y="20385"/>
                    <a:pt x="65602" y="18161"/>
                    <a:pt x="61896" y="15937"/>
                  </a:cubicBezTo>
                  <a:cubicBezTo>
                    <a:pt x="58189" y="13713"/>
                    <a:pt x="53742" y="13713"/>
                    <a:pt x="48553" y="13713"/>
                  </a:cubicBezTo>
                  <a:cubicBezTo>
                    <a:pt x="43364" y="13713"/>
                    <a:pt x="38916" y="14455"/>
                    <a:pt x="34469" y="16678"/>
                  </a:cubicBezTo>
                  <a:cubicBezTo>
                    <a:pt x="30021" y="18161"/>
                    <a:pt x="27056" y="21126"/>
                    <a:pt x="24091" y="24091"/>
                  </a:cubicBezTo>
                  <a:cubicBezTo>
                    <a:pt x="21126" y="27056"/>
                    <a:pt x="18902" y="30763"/>
                    <a:pt x="17420" y="35210"/>
                  </a:cubicBezTo>
                  <a:cubicBezTo>
                    <a:pt x="15937" y="39658"/>
                    <a:pt x="15196" y="43364"/>
                    <a:pt x="15196" y="48553"/>
                  </a:cubicBezTo>
                  <a:cubicBezTo>
                    <a:pt x="15196" y="53742"/>
                    <a:pt x="15937" y="58931"/>
                    <a:pt x="17420" y="62637"/>
                  </a:cubicBezTo>
                  <a:cubicBezTo>
                    <a:pt x="18902" y="67084"/>
                    <a:pt x="21126" y="70791"/>
                    <a:pt x="24091" y="73756"/>
                  </a:cubicBezTo>
                  <a:cubicBezTo>
                    <a:pt x="27056" y="76721"/>
                    <a:pt x="30762" y="78945"/>
                    <a:pt x="34469" y="81168"/>
                  </a:cubicBezTo>
                  <a:cubicBezTo>
                    <a:pt x="38175" y="82651"/>
                    <a:pt x="42623" y="83392"/>
                    <a:pt x="47812" y="83392"/>
                  </a:cubicBezTo>
                  <a:cubicBezTo>
                    <a:pt x="53000" y="83392"/>
                    <a:pt x="57448" y="82651"/>
                    <a:pt x="61896" y="80427"/>
                  </a:cubicBezTo>
                  <a:cubicBezTo>
                    <a:pt x="66343" y="78945"/>
                    <a:pt x="69308" y="75980"/>
                    <a:pt x="72273" y="73015"/>
                  </a:cubicBezTo>
                  <a:cubicBezTo>
                    <a:pt x="75238" y="70050"/>
                    <a:pt x="77462" y="66343"/>
                    <a:pt x="78945" y="61896"/>
                  </a:cubicBezTo>
                  <a:cubicBezTo>
                    <a:pt x="80427" y="57448"/>
                    <a:pt x="81168" y="53742"/>
                    <a:pt x="81168" y="48553"/>
                  </a:cubicBezTo>
                  <a:close/>
                  <a:moveTo>
                    <a:pt x="67084" y="69308"/>
                  </a:moveTo>
                  <a:cubicBezTo>
                    <a:pt x="67084" y="69308"/>
                    <a:pt x="67084" y="70050"/>
                    <a:pt x="67084" y="70050"/>
                  </a:cubicBezTo>
                  <a:cubicBezTo>
                    <a:pt x="67084" y="70050"/>
                    <a:pt x="67084" y="70791"/>
                    <a:pt x="66343" y="70791"/>
                  </a:cubicBezTo>
                  <a:cubicBezTo>
                    <a:pt x="66343" y="70791"/>
                    <a:pt x="65602" y="70791"/>
                    <a:pt x="64861" y="70791"/>
                  </a:cubicBezTo>
                  <a:cubicBezTo>
                    <a:pt x="64119" y="70791"/>
                    <a:pt x="63378" y="70791"/>
                    <a:pt x="61896" y="70791"/>
                  </a:cubicBezTo>
                  <a:cubicBezTo>
                    <a:pt x="61154" y="70791"/>
                    <a:pt x="59672" y="70791"/>
                    <a:pt x="59672" y="70791"/>
                  </a:cubicBezTo>
                  <a:cubicBezTo>
                    <a:pt x="58931" y="70791"/>
                    <a:pt x="58189" y="70791"/>
                    <a:pt x="58189" y="70050"/>
                  </a:cubicBezTo>
                  <a:cubicBezTo>
                    <a:pt x="57448" y="70050"/>
                    <a:pt x="57448" y="69308"/>
                    <a:pt x="57448" y="69308"/>
                  </a:cubicBezTo>
                  <a:cubicBezTo>
                    <a:pt x="57448" y="69308"/>
                    <a:pt x="56707" y="68567"/>
                    <a:pt x="56707" y="67826"/>
                  </a:cubicBezTo>
                  <a:lnTo>
                    <a:pt x="54483" y="59672"/>
                  </a:lnTo>
                  <a:cubicBezTo>
                    <a:pt x="53742" y="56707"/>
                    <a:pt x="52259" y="54483"/>
                    <a:pt x="50777" y="53742"/>
                  </a:cubicBezTo>
                  <a:cubicBezTo>
                    <a:pt x="49294" y="52259"/>
                    <a:pt x="47070" y="52259"/>
                    <a:pt x="44847" y="52259"/>
                  </a:cubicBezTo>
                  <a:lnTo>
                    <a:pt x="40399" y="52259"/>
                  </a:lnTo>
                  <a:lnTo>
                    <a:pt x="40399" y="68567"/>
                  </a:lnTo>
                  <a:cubicBezTo>
                    <a:pt x="40399" y="69308"/>
                    <a:pt x="40399" y="70050"/>
                    <a:pt x="39658" y="70050"/>
                  </a:cubicBezTo>
                  <a:cubicBezTo>
                    <a:pt x="38916" y="70050"/>
                    <a:pt x="38175" y="70791"/>
                    <a:pt x="35951" y="70791"/>
                  </a:cubicBezTo>
                  <a:cubicBezTo>
                    <a:pt x="33728" y="70791"/>
                    <a:pt x="32245" y="70791"/>
                    <a:pt x="32245" y="70050"/>
                  </a:cubicBezTo>
                  <a:cubicBezTo>
                    <a:pt x="31504" y="70050"/>
                    <a:pt x="31504" y="69308"/>
                    <a:pt x="31504" y="68567"/>
                  </a:cubicBezTo>
                  <a:lnTo>
                    <a:pt x="31504" y="27797"/>
                  </a:lnTo>
                  <a:cubicBezTo>
                    <a:pt x="31504" y="26315"/>
                    <a:pt x="31504" y="25574"/>
                    <a:pt x="32245" y="24091"/>
                  </a:cubicBezTo>
                  <a:cubicBezTo>
                    <a:pt x="32986" y="23350"/>
                    <a:pt x="33728" y="22609"/>
                    <a:pt x="35210" y="22609"/>
                  </a:cubicBezTo>
                  <a:lnTo>
                    <a:pt x="47070" y="22609"/>
                  </a:lnTo>
                  <a:cubicBezTo>
                    <a:pt x="50035" y="22609"/>
                    <a:pt x="53000" y="22609"/>
                    <a:pt x="55224" y="23350"/>
                  </a:cubicBezTo>
                  <a:cubicBezTo>
                    <a:pt x="57448" y="24091"/>
                    <a:pt x="59672" y="24832"/>
                    <a:pt x="61154" y="25574"/>
                  </a:cubicBezTo>
                  <a:cubicBezTo>
                    <a:pt x="62637" y="26315"/>
                    <a:pt x="63378" y="27797"/>
                    <a:pt x="64119" y="30021"/>
                  </a:cubicBezTo>
                  <a:cubicBezTo>
                    <a:pt x="64861" y="31504"/>
                    <a:pt x="64861" y="33728"/>
                    <a:pt x="64861" y="35951"/>
                  </a:cubicBezTo>
                  <a:cubicBezTo>
                    <a:pt x="64861" y="39658"/>
                    <a:pt x="64119" y="42623"/>
                    <a:pt x="61896" y="44105"/>
                  </a:cubicBezTo>
                  <a:cubicBezTo>
                    <a:pt x="59672" y="46329"/>
                    <a:pt x="57448" y="47070"/>
                    <a:pt x="54483" y="48553"/>
                  </a:cubicBezTo>
                  <a:cubicBezTo>
                    <a:pt x="55965" y="49294"/>
                    <a:pt x="58189" y="50035"/>
                    <a:pt x="59672" y="51518"/>
                  </a:cubicBezTo>
                  <a:cubicBezTo>
                    <a:pt x="61154" y="53000"/>
                    <a:pt x="62637" y="55224"/>
                    <a:pt x="63378" y="58189"/>
                  </a:cubicBezTo>
                  <a:lnTo>
                    <a:pt x="66343" y="65602"/>
                  </a:lnTo>
                  <a:cubicBezTo>
                    <a:pt x="67084" y="67826"/>
                    <a:pt x="67084" y="69308"/>
                    <a:pt x="67084" y="69308"/>
                  </a:cubicBezTo>
                  <a:close/>
                  <a:moveTo>
                    <a:pt x="55224" y="38175"/>
                  </a:moveTo>
                  <a:cubicBezTo>
                    <a:pt x="55224" y="37434"/>
                    <a:pt x="55224" y="36693"/>
                    <a:pt x="54483" y="35951"/>
                  </a:cubicBezTo>
                  <a:cubicBezTo>
                    <a:pt x="54483" y="35210"/>
                    <a:pt x="53742" y="34469"/>
                    <a:pt x="53000" y="33728"/>
                  </a:cubicBezTo>
                  <a:cubicBezTo>
                    <a:pt x="52259" y="32986"/>
                    <a:pt x="51518" y="32986"/>
                    <a:pt x="50035" y="32245"/>
                  </a:cubicBezTo>
                  <a:cubicBezTo>
                    <a:pt x="48553" y="31504"/>
                    <a:pt x="47812" y="31504"/>
                    <a:pt x="45588" y="31504"/>
                  </a:cubicBezTo>
                  <a:lnTo>
                    <a:pt x="40399" y="31504"/>
                  </a:lnTo>
                  <a:lnTo>
                    <a:pt x="40399" y="44846"/>
                  </a:lnTo>
                  <a:lnTo>
                    <a:pt x="45588" y="44846"/>
                  </a:lnTo>
                  <a:cubicBezTo>
                    <a:pt x="49294" y="44846"/>
                    <a:pt x="51518" y="44105"/>
                    <a:pt x="53000" y="42623"/>
                  </a:cubicBezTo>
                  <a:cubicBezTo>
                    <a:pt x="54483" y="41881"/>
                    <a:pt x="55224" y="40399"/>
                    <a:pt x="55224" y="38175"/>
                  </a:cubicBezTo>
                  <a:close/>
                </a:path>
              </a:pathLst>
            </a:custGeom>
            <a:solidFill>
              <a:srgbClr val="9A2550"/>
            </a:solid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64E1C16-4BFF-4CCD-8836-025056BE0489}"/>
                </a:ext>
              </a:extLst>
            </p:cNvPr>
            <p:cNvSpPr/>
            <p:nvPr/>
          </p:nvSpPr>
          <p:spPr>
            <a:xfrm>
              <a:off x="506548" y="634324"/>
              <a:ext cx="1067421" cy="874693"/>
            </a:xfrm>
            <a:custGeom>
              <a:avLst/>
              <a:gdLst>
                <a:gd name="connsiteX0" fmla="*/ 5559 w 1067420"/>
                <a:gd name="connsiteY0" fmla="*/ 472556 h 874692"/>
                <a:gd name="connsiteX1" fmla="*/ 292429 w 1067420"/>
                <a:gd name="connsiteY1" fmla="*/ 869133 h 874692"/>
                <a:gd name="connsiteX2" fmla="*/ 57448 w 1067420"/>
                <a:gd name="connsiteY2" fmla="*/ 502207 h 874692"/>
                <a:gd name="connsiteX3" fmla="*/ 657872 w 1067420"/>
                <a:gd name="connsiteY3" fmla="*/ 40399 h 874692"/>
                <a:gd name="connsiteX4" fmla="*/ 1065568 w 1067420"/>
                <a:gd name="connsiteY4" fmla="*/ 163449 h 874692"/>
                <a:gd name="connsiteX5" fmla="*/ 611914 w 1067420"/>
                <a:gd name="connsiteY5" fmla="*/ 5559 h 874692"/>
                <a:gd name="connsiteX6" fmla="*/ 5559 w 1067420"/>
                <a:gd name="connsiteY6" fmla="*/ 472556 h 874692"/>
                <a:gd name="connsiteX7" fmla="*/ 5559 w 1067420"/>
                <a:gd name="connsiteY7" fmla="*/ 472556 h 874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7420" h="874692">
                  <a:moveTo>
                    <a:pt x="5559" y="472556"/>
                  </a:moveTo>
                  <a:cubicBezTo>
                    <a:pt x="5559" y="640082"/>
                    <a:pt x="120455" y="786853"/>
                    <a:pt x="292429" y="869133"/>
                  </a:cubicBezTo>
                  <a:cubicBezTo>
                    <a:pt x="149365" y="784629"/>
                    <a:pt x="57448" y="651943"/>
                    <a:pt x="57448" y="502207"/>
                  </a:cubicBezTo>
                  <a:cubicBezTo>
                    <a:pt x="57448" y="247212"/>
                    <a:pt x="326527" y="40399"/>
                    <a:pt x="657872" y="40399"/>
                  </a:cubicBezTo>
                  <a:cubicBezTo>
                    <a:pt x="815020" y="40399"/>
                    <a:pt x="958084" y="87099"/>
                    <a:pt x="1065568" y="163449"/>
                  </a:cubicBezTo>
                  <a:cubicBezTo>
                    <a:pt x="954378" y="66343"/>
                    <a:pt x="792041" y="5559"/>
                    <a:pt x="611914" y="5559"/>
                  </a:cubicBezTo>
                  <a:cubicBezTo>
                    <a:pt x="276862" y="5559"/>
                    <a:pt x="5559" y="214596"/>
                    <a:pt x="5559" y="472556"/>
                  </a:cubicBezTo>
                  <a:lnTo>
                    <a:pt x="5559" y="472556"/>
                  </a:lnTo>
                  <a:close/>
                </a:path>
              </a:pathLst>
            </a:custGeom>
            <a:solidFill>
              <a:schemeClr val="accent2"/>
            </a:solidFill>
            <a:ln w="952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A3C9FF1-9F6A-4C72-9172-FCD81259EF87}"/>
                </a:ext>
              </a:extLst>
            </p:cNvPr>
            <p:cNvSpPr/>
            <p:nvPr/>
          </p:nvSpPr>
          <p:spPr>
            <a:xfrm>
              <a:off x="745235" y="634324"/>
              <a:ext cx="1067421" cy="867280"/>
            </a:xfrm>
            <a:custGeom>
              <a:avLst/>
              <a:gdLst>
                <a:gd name="connsiteX0" fmla="*/ 778698 w 1067420"/>
                <a:gd name="connsiteY0" fmla="*/ 5559 h 867280"/>
                <a:gd name="connsiteX1" fmla="*/ 1013679 w 1067420"/>
                <a:gd name="connsiteY1" fmla="*/ 372486 h 867280"/>
                <a:gd name="connsiteX2" fmla="*/ 413255 w 1067420"/>
                <a:gd name="connsiteY2" fmla="*/ 834294 h 867280"/>
                <a:gd name="connsiteX3" fmla="*/ 5559 w 1067420"/>
                <a:gd name="connsiteY3" fmla="*/ 711244 h 867280"/>
                <a:gd name="connsiteX4" fmla="*/ 459213 w 1067420"/>
                <a:gd name="connsiteY4" fmla="*/ 868392 h 867280"/>
                <a:gd name="connsiteX5" fmla="*/ 1065568 w 1067420"/>
                <a:gd name="connsiteY5" fmla="*/ 401395 h 867280"/>
                <a:gd name="connsiteX6" fmla="*/ 778698 w 1067420"/>
                <a:gd name="connsiteY6" fmla="*/ 5559 h 867280"/>
                <a:gd name="connsiteX7" fmla="*/ 778698 w 1067420"/>
                <a:gd name="connsiteY7" fmla="*/ 5559 h 86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7420" h="867280">
                  <a:moveTo>
                    <a:pt x="778698" y="5559"/>
                  </a:moveTo>
                  <a:cubicBezTo>
                    <a:pt x="921763" y="90064"/>
                    <a:pt x="1013679" y="222750"/>
                    <a:pt x="1013679" y="372486"/>
                  </a:cubicBezTo>
                  <a:cubicBezTo>
                    <a:pt x="1013679" y="627481"/>
                    <a:pt x="744600" y="834294"/>
                    <a:pt x="413255" y="834294"/>
                  </a:cubicBezTo>
                  <a:cubicBezTo>
                    <a:pt x="256107" y="834294"/>
                    <a:pt x="113043" y="787594"/>
                    <a:pt x="5559" y="711244"/>
                  </a:cubicBezTo>
                  <a:cubicBezTo>
                    <a:pt x="116749" y="807608"/>
                    <a:pt x="278345" y="868392"/>
                    <a:pt x="459213" y="868392"/>
                  </a:cubicBezTo>
                  <a:cubicBezTo>
                    <a:pt x="794265" y="868392"/>
                    <a:pt x="1065568" y="659355"/>
                    <a:pt x="1065568" y="401395"/>
                  </a:cubicBezTo>
                  <a:cubicBezTo>
                    <a:pt x="1065568" y="234610"/>
                    <a:pt x="950672" y="87840"/>
                    <a:pt x="778698" y="5559"/>
                  </a:cubicBezTo>
                  <a:lnTo>
                    <a:pt x="778698" y="5559"/>
                  </a:lnTo>
                  <a:close/>
                </a:path>
              </a:pathLst>
            </a:custGeom>
            <a:solidFill>
              <a:schemeClr val="accent2"/>
            </a:solidFill>
            <a:ln w="952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F00E3CE-8048-4149-A74E-E918CDD50A14}"/>
                </a:ext>
              </a:extLst>
            </p:cNvPr>
            <p:cNvSpPr/>
            <p:nvPr/>
          </p:nvSpPr>
          <p:spPr>
            <a:xfrm>
              <a:off x="835669" y="941207"/>
              <a:ext cx="281681" cy="348395"/>
            </a:xfrm>
            <a:custGeom>
              <a:avLst/>
              <a:gdLst>
                <a:gd name="connsiteX0" fmla="*/ 207183 w 281680"/>
                <a:gd name="connsiteY0" fmla="*/ 200512 h 348394"/>
                <a:gd name="connsiteX1" fmla="*/ 141211 w 281680"/>
                <a:gd name="connsiteY1" fmla="*/ 224233 h 348394"/>
                <a:gd name="connsiteX2" fmla="*/ 75238 w 281680"/>
                <a:gd name="connsiteY2" fmla="*/ 200512 h 348394"/>
                <a:gd name="connsiteX3" fmla="*/ 50777 w 281680"/>
                <a:gd name="connsiteY3" fmla="*/ 135281 h 348394"/>
                <a:gd name="connsiteX4" fmla="*/ 75238 w 281680"/>
                <a:gd name="connsiteY4" fmla="*/ 70050 h 348394"/>
                <a:gd name="connsiteX5" fmla="*/ 141211 w 281680"/>
                <a:gd name="connsiteY5" fmla="*/ 46329 h 348394"/>
                <a:gd name="connsiteX6" fmla="*/ 207183 w 281680"/>
                <a:gd name="connsiteY6" fmla="*/ 70050 h 348394"/>
                <a:gd name="connsiteX7" fmla="*/ 231645 w 281680"/>
                <a:gd name="connsiteY7" fmla="*/ 135281 h 348394"/>
                <a:gd name="connsiteX8" fmla="*/ 207183 w 281680"/>
                <a:gd name="connsiteY8" fmla="*/ 200512 h 348394"/>
                <a:gd name="connsiteX9" fmla="*/ 207183 w 281680"/>
                <a:gd name="connsiteY9" fmla="*/ 200512 h 348394"/>
                <a:gd name="connsiteX10" fmla="*/ 145658 w 281680"/>
                <a:gd name="connsiteY10" fmla="*/ 5559 h 348394"/>
                <a:gd name="connsiteX11" fmla="*/ 50035 w 281680"/>
                <a:gd name="connsiteY11" fmla="*/ 48553 h 348394"/>
                <a:gd name="connsiteX12" fmla="*/ 50035 w 281680"/>
                <a:gd name="connsiteY12" fmla="*/ 11490 h 348394"/>
                <a:gd name="connsiteX13" fmla="*/ 5559 w 281680"/>
                <a:gd name="connsiteY13" fmla="*/ 11490 h 348394"/>
                <a:gd name="connsiteX14" fmla="*/ 5559 w 281680"/>
                <a:gd name="connsiteY14" fmla="*/ 346541 h 348394"/>
                <a:gd name="connsiteX15" fmla="*/ 50035 w 281680"/>
                <a:gd name="connsiteY15" fmla="*/ 346541 h 348394"/>
                <a:gd name="connsiteX16" fmla="*/ 50035 w 281680"/>
                <a:gd name="connsiteY16" fmla="*/ 222009 h 348394"/>
                <a:gd name="connsiteX17" fmla="*/ 144917 w 281680"/>
                <a:gd name="connsiteY17" fmla="*/ 264261 h 348394"/>
                <a:gd name="connsiteX18" fmla="*/ 240540 w 281680"/>
                <a:gd name="connsiteY18" fmla="*/ 228680 h 348394"/>
                <a:gd name="connsiteX19" fmla="*/ 277604 w 281680"/>
                <a:gd name="connsiteY19" fmla="*/ 134540 h 348394"/>
                <a:gd name="connsiteX20" fmla="*/ 240540 w 281680"/>
                <a:gd name="connsiteY20" fmla="*/ 40399 h 348394"/>
                <a:gd name="connsiteX21" fmla="*/ 145658 w 281680"/>
                <a:gd name="connsiteY21" fmla="*/ 5559 h 348394"/>
                <a:gd name="connsiteX22" fmla="*/ 145658 w 281680"/>
                <a:gd name="connsiteY22" fmla="*/ 5559 h 34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1680" h="348394">
                  <a:moveTo>
                    <a:pt x="207183" y="200512"/>
                  </a:moveTo>
                  <a:cubicBezTo>
                    <a:pt x="190876" y="216079"/>
                    <a:pt x="168638" y="224233"/>
                    <a:pt x="141211" y="224233"/>
                  </a:cubicBezTo>
                  <a:cubicBezTo>
                    <a:pt x="113043" y="224233"/>
                    <a:pt x="91546" y="216079"/>
                    <a:pt x="75238" y="200512"/>
                  </a:cubicBezTo>
                  <a:cubicBezTo>
                    <a:pt x="58931" y="184946"/>
                    <a:pt x="50777" y="163449"/>
                    <a:pt x="50777" y="135281"/>
                  </a:cubicBezTo>
                  <a:cubicBezTo>
                    <a:pt x="50777" y="107854"/>
                    <a:pt x="58931" y="85616"/>
                    <a:pt x="75238" y="70050"/>
                  </a:cubicBezTo>
                  <a:cubicBezTo>
                    <a:pt x="91546" y="54483"/>
                    <a:pt x="113784" y="46329"/>
                    <a:pt x="141211" y="46329"/>
                  </a:cubicBezTo>
                  <a:cubicBezTo>
                    <a:pt x="169379" y="46329"/>
                    <a:pt x="190876" y="54483"/>
                    <a:pt x="207183" y="70050"/>
                  </a:cubicBezTo>
                  <a:cubicBezTo>
                    <a:pt x="223491" y="85616"/>
                    <a:pt x="231645" y="107113"/>
                    <a:pt x="231645" y="135281"/>
                  </a:cubicBezTo>
                  <a:cubicBezTo>
                    <a:pt x="231645" y="163449"/>
                    <a:pt x="223491" y="184946"/>
                    <a:pt x="207183" y="200512"/>
                  </a:cubicBezTo>
                  <a:lnTo>
                    <a:pt x="207183" y="200512"/>
                  </a:lnTo>
                  <a:close/>
                  <a:moveTo>
                    <a:pt x="145658" y="5559"/>
                  </a:moveTo>
                  <a:cubicBezTo>
                    <a:pt x="105630" y="5559"/>
                    <a:pt x="73756" y="19644"/>
                    <a:pt x="50035" y="48553"/>
                  </a:cubicBezTo>
                  <a:lnTo>
                    <a:pt x="50035" y="11490"/>
                  </a:lnTo>
                  <a:lnTo>
                    <a:pt x="5559" y="11490"/>
                  </a:lnTo>
                  <a:lnTo>
                    <a:pt x="5559" y="346541"/>
                  </a:lnTo>
                  <a:lnTo>
                    <a:pt x="50035" y="346541"/>
                  </a:lnTo>
                  <a:lnTo>
                    <a:pt x="50035" y="222009"/>
                  </a:lnTo>
                  <a:cubicBezTo>
                    <a:pt x="75238" y="250177"/>
                    <a:pt x="106371" y="264261"/>
                    <a:pt x="144917" y="264261"/>
                  </a:cubicBezTo>
                  <a:cubicBezTo>
                    <a:pt x="184204" y="264261"/>
                    <a:pt x="216079" y="252401"/>
                    <a:pt x="240540" y="228680"/>
                  </a:cubicBezTo>
                  <a:cubicBezTo>
                    <a:pt x="265002" y="204960"/>
                    <a:pt x="277604" y="173827"/>
                    <a:pt x="277604" y="134540"/>
                  </a:cubicBezTo>
                  <a:cubicBezTo>
                    <a:pt x="277604" y="95253"/>
                    <a:pt x="265002" y="64119"/>
                    <a:pt x="240540" y="40399"/>
                  </a:cubicBezTo>
                  <a:cubicBezTo>
                    <a:pt x="216820" y="17420"/>
                    <a:pt x="184945" y="5559"/>
                    <a:pt x="145658" y="5559"/>
                  </a:cubicBezTo>
                  <a:lnTo>
                    <a:pt x="145658" y="5559"/>
                  </a:lnTo>
                  <a:close/>
                </a:path>
              </a:pathLst>
            </a:custGeom>
            <a:solidFill>
              <a:schemeClr val="accent1"/>
            </a:solidFill>
            <a:ln w="952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F4E4463-514F-4285-BF2A-A8F1D8D96A72}"/>
                </a:ext>
              </a:extLst>
            </p:cNvPr>
            <p:cNvSpPr/>
            <p:nvPr/>
          </p:nvSpPr>
          <p:spPr>
            <a:xfrm>
              <a:off x="1140329" y="938983"/>
              <a:ext cx="252030" cy="274268"/>
            </a:xfrm>
            <a:custGeom>
              <a:avLst/>
              <a:gdLst>
                <a:gd name="connsiteX0" fmla="*/ 226456 w 252029"/>
                <a:gd name="connsiteY0" fmla="*/ 138987 h 274268"/>
                <a:gd name="connsiteX1" fmla="*/ 170862 w 252029"/>
                <a:gd name="connsiteY1" fmla="*/ 120456 h 274268"/>
                <a:gd name="connsiteX2" fmla="*/ 117490 w 252029"/>
                <a:gd name="connsiteY2" fmla="*/ 111560 h 274268"/>
                <a:gd name="connsiteX3" fmla="*/ 81910 w 252029"/>
                <a:gd name="connsiteY3" fmla="*/ 103406 h 274268"/>
                <a:gd name="connsiteX4" fmla="*/ 61896 w 252029"/>
                <a:gd name="connsiteY4" fmla="*/ 76721 h 274268"/>
                <a:gd name="connsiteX5" fmla="*/ 125644 w 252029"/>
                <a:gd name="connsiteY5" fmla="*/ 43364 h 274268"/>
                <a:gd name="connsiteX6" fmla="*/ 196806 w 252029"/>
                <a:gd name="connsiteY6" fmla="*/ 87840 h 274268"/>
                <a:gd name="connsiteX7" fmla="*/ 240540 w 252029"/>
                <a:gd name="connsiteY7" fmla="*/ 87840 h 274268"/>
                <a:gd name="connsiteX8" fmla="*/ 240540 w 252029"/>
                <a:gd name="connsiteY8" fmla="*/ 86357 h 274268"/>
                <a:gd name="connsiteX9" fmla="*/ 204218 w 252029"/>
                <a:gd name="connsiteY9" fmla="*/ 21867 h 274268"/>
                <a:gd name="connsiteX10" fmla="*/ 127868 w 252029"/>
                <a:gd name="connsiteY10" fmla="*/ 5559 h 274268"/>
                <a:gd name="connsiteX11" fmla="*/ 16678 w 252029"/>
                <a:gd name="connsiteY11" fmla="*/ 84875 h 274268"/>
                <a:gd name="connsiteX12" fmla="*/ 44105 w 252029"/>
                <a:gd name="connsiteY12" fmla="*/ 135281 h 274268"/>
                <a:gd name="connsiteX13" fmla="*/ 103406 w 252029"/>
                <a:gd name="connsiteY13" fmla="*/ 152330 h 274268"/>
                <a:gd name="connsiteX14" fmla="*/ 159001 w 252029"/>
                <a:gd name="connsiteY14" fmla="*/ 161966 h 274268"/>
                <a:gd name="connsiteX15" fmla="*/ 187911 w 252029"/>
                <a:gd name="connsiteY15" fmla="*/ 169379 h 274268"/>
                <a:gd name="connsiteX16" fmla="*/ 203477 w 252029"/>
                <a:gd name="connsiteY16" fmla="*/ 192358 h 274268"/>
                <a:gd name="connsiteX17" fmla="*/ 126386 w 252029"/>
                <a:gd name="connsiteY17" fmla="*/ 230163 h 274268"/>
                <a:gd name="connsiteX18" fmla="*/ 54483 w 252029"/>
                <a:gd name="connsiteY18" fmla="*/ 180498 h 274268"/>
                <a:gd name="connsiteX19" fmla="*/ 5559 w 252029"/>
                <a:gd name="connsiteY19" fmla="*/ 180498 h 274268"/>
                <a:gd name="connsiteX20" fmla="*/ 127127 w 252029"/>
                <a:gd name="connsiteY20" fmla="*/ 269450 h 274268"/>
                <a:gd name="connsiteX21" fmla="*/ 208666 w 252029"/>
                <a:gd name="connsiteY21" fmla="*/ 254625 h 274268"/>
                <a:gd name="connsiteX22" fmla="*/ 250177 w 252029"/>
                <a:gd name="connsiteY22" fmla="*/ 190134 h 274268"/>
                <a:gd name="connsiteX23" fmla="*/ 226456 w 252029"/>
                <a:gd name="connsiteY23" fmla="*/ 138987 h 274268"/>
                <a:gd name="connsiteX24" fmla="*/ 226456 w 252029"/>
                <a:gd name="connsiteY24" fmla="*/ 138987 h 274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2029" h="274268">
                  <a:moveTo>
                    <a:pt x="226456" y="138987"/>
                  </a:moveTo>
                  <a:cubicBezTo>
                    <a:pt x="215337" y="130833"/>
                    <a:pt x="196806" y="124162"/>
                    <a:pt x="170862" y="120456"/>
                  </a:cubicBezTo>
                  <a:lnTo>
                    <a:pt x="117490" y="111560"/>
                  </a:lnTo>
                  <a:cubicBezTo>
                    <a:pt x="99700" y="108595"/>
                    <a:pt x="87099" y="105630"/>
                    <a:pt x="81910" y="103406"/>
                  </a:cubicBezTo>
                  <a:cubicBezTo>
                    <a:pt x="68567" y="98218"/>
                    <a:pt x="61896" y="89322"/>
                    <a:pt x="61896" y="76721"/>
                  </a:cubicBezTo>
                  <a:cubicBezTo>
                    <a:pt x="61896" y="54483"/>
                    <a:pt x="83392" y="43364"/>
                    <a:pt x="125644" y="43364"/>
                  </a:cubicBezTo>
                  <a:cubicBezTo>
                    <a:pt x="170120" y="43364"/>
                    <a:pt x="193841" y="58189"/>
                    <a:pt x="196806" y="87840"/>
                  </a:cubicBezTo>
                  <a:lnTo>
                    <a:pt x="240540" y="87840"/>
                  </a:lnTo>
                  <a:lnTo>
                    <a:pt x="240540" y="86357"/>
                  </a:lnTo>
                  <a:cubicBezTo>
                    <a:pt x="240540" y="56707"/>
                    <a:pt x="228680" y="35210"/>
                    <a:pt x="204218" y="21867"/>
                  </a:cubicBezTo>
                  <a:cubicBezTo>
                    <a:pt x="184945" y="10748"/>
                    <a:pt x="159743" y="5559"/>
                    <a:pt x="127868" y="5559"/>
                  </a:cubicBezTo>
                  <a:cubicBezTo>
                    <a:pt x="53742" y="5559"/>
                    <a:pt x="16678" y="32245"/>
                    <a:pt x="16678" y="84875"/>
                  </a:cubicBezTo>
                  <a:cubicBezTo>
                    <a:pt x="16678" y="107854"/>
                    <a:pt x="25574" y="124903"/>
                    <a:pt x="44105" y="135281"/>
                  </a:cubicBezTo>
                  <a:cubicBezTo>
                    <a:pt x="55224" y="141952"/>
                    <a:pt x="75238" y="147141"/>
                    <a:pt x="103406" y="152330"/>
                  </a:cubicBezTo>
                  <a:lnTo>
                    <a:pt x="159001" y="161966"/>
                  </a:lnTo>
                  <a:cubicBezTo>
                    <a:pt x="173085" y="164190"/>
                    <a:pt x="182722" y="167155"/>
                    <a:pt x="187911" y="169379"/>
                  </a:cubicBezTo>
                  <a:cubicBezTo>
                    <a:pt x="198288" y="174568"/>
                    <a:pt x="203477" y="181981"/>
                    <a:pt x="203477" y="192358"/>
                  </a:cubicBezTo>
                  <a:cubicBezTo>
                    <a:pt x="203477" y="217561"/>
                    <a:pt x="177533" y="230163"/>
                    <a:pt x="126386" y="230163"/>
                  </a:cubicBezTo>
                  <a:cubicBezTo>
                    <a:pt x="82651" y="230163"/>
                    <a:pt x="58189" y="213855"/>
                    <a:pt x="54483" y="180498"/>
                  </a:cubicBezTo>
                  <a:lnTo>
                    <a:pt x="5559" y="180498"/>
                  </a:lnTo>
                  <a:cubicBezTo>
                    <a:pt x="10748" y="239799"/>
                    <a:pt x="51518" y="269450"/>
                    <a:pt x="127127" y="269450"/>
                  </a:cubicBezTo>
                  <a:cubicBezTo>
                    <a:pt x="160484" y="269450"/>
                    <a:pt x="187911" y="264261"/>
                    <a:pt x="208666" y="254625"/>
                  </a:cubicBezTo>
                  <a:cubicBezTo>
                    <a:pt x="236834" y="241282"/>
                    <a:pt x="250177" y="219785"/>
                    <a:pt x="250177" y="190134"/>
                  </a:cubicBezTo>
                  <a:cubicBezTo>
                    <a:pt x="249436" y="167155"/>
                    <a:pt x="241282" y="150106"/>
                    <a:pt x="226456" y="138987"/>
                  </a:cubicBezTo>
                  <a:lnTo>
                    <a:pt x="226456" y="138987"/>
                  </a:lnTo>
                  <a:close/>
                </a:path>
              </a:pathLst>
            </a:custGeom>
            <a:solidFill>
              <a:schemeClr val="accent1"/>
            </a:solidFill>
            <a:ln w="9525"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15AC20A-4449-4EB7-BB45-283C3C75E9DA}"/>
                </a:ext>
              </a:extLst>
            </p:cNvPr>
            <p:cNvSpPr/>
            <p:nvPr/>
          </p:nvSpPr>
          <p:spPr>
            <a:xfrm>
              <a:off x="1433869" y="947137"/>
              <a:ext cx="51889" cy="252030"/>
            </a:xfrm>
            <a:custGeom>
              <a:avLst/>
              <a:gdLst>
                <a:gd name="connsiteX0" fmla="*/ 5559 w 51888"/>
                <a:gd name="connsiteY0" fmla="*/ 252401 h 252030"/>
                <a:gd name="connsiteX1" fmla="*/ 50035 w 51888"/>
                <a:gd name="connsiteY1" fmla="*/ 252401 h 252030"/>
                <a:gd name="connsiteX2" fmla="*/ 50035 w 51888"/>
                <a:gd name="connsiteY2" fmla="*/ 5559 h 252030"/>
                <a:gd name="connsiteX3" fmla="*/ 5559 w 51888"/>
                <a:gd name="connsiteY3" fmla="*/ 5559 h 252030"/>
                <a:gd name="connsiteX4" fmla="*/ 5559 w 51888"/>
                <a:gd name="connsiteY4" fmla="*/ 252401 h 252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88" h="252030">
                  <a:moveTo>
                    <a:pt x="5559" y="252401"/>
                  </a:moveTo>
                  <a:lnTo>
                    <a:pt x="50035" y="252401"/>
                  </a:lnTo>
                  <a:lnTo>
                    <a:pt x="50035" y="5559"/>
                  </a:lnTo>
                  <a:lnTo>
                    <a:pt x="5559" y="5559"/>
                  </a:lnTo>
                  <a:lnTo>
                    <a:pt x="5559" y="252401"/>
                  </a:lnTo>
                  <a:close/>
                </a:path>
              </a:pathLst>
            </a:custGeom>
            <a:solidFill>
              <a:schemeClr val="accent1"/>
            </a:solidFill>
            <a:ln w="9525"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9A46143-CB20-417C-9CD3-A639B5C6DCE0}"/>
                </a:ext>
              </a:extLst>
            </p:cNvPr>
            <p:cNvSpPr/>
            <p:nvPr/>
          </p:nvSpPr>
          <p:spPr>
            <a:xfrm>
              <a:off x="1433869" y="861151"/>
              <a:ext cx="51889" cy="59301"/>
            </a:xfrm>
            <a:custGeom>
              <a:avLst/>
              <a:gdLst>
                <a:gd name="connsiteX0" fmla="*/ 5559 w 51888"/>
                <a:gd name="connsiteY0" fmla="*/ 59672 h 59301"/>
                <a:gd name="connsiteX1" fmla="*/ 50035 w 51888"/>
                <a:gd name="connsiteY1" fmla="*/ 59672 h 59301"/>
                <a:gd name="connsiteX2" fmla="*/ 50035 w 51888"/>
                <a:gd name="connsiteY2" fmla="*/ 5559 h 59301"/>
                <a:gd name="connsiteX3" fmla="*/ 5559 w 51888"/>
                <a:gd name="connsiteY3" fmla="*/ 5559 h 59301"/>
                <a:gd name="connsiteX4" fmla="*/ 5559 w 51888"/>
                <a:gd name="connsiteY4" fmla="*/ 59672 h 59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88" h="59301">
                  <a:moveTo>
                    <a:pt x="5559" y="59672"/>
                  </a:moveTo>
                  <a:lnTo>
                    <a:pt x="50035" y="59672"/>
                  </a:lnTo>
                  <a:lnTo>
                    <a:pt x="50035" y="5559"/>
                  </a:lnTo>
                  <a:lnTo>
                    <a:pt x="5559" y="5559"/>
                  </a:lnTo>
                  <a:lnTo>
                    <a:pt x="5559" y="59672"/>
                  </a:lnTo>
                  <a:close/>
                </a:path>
              </a:pathLst>
            </a:custGeom>
            <a:solidFill>
              <a:schemeClr val="accent1"/>
            </a:solidFill>
            <a:ln w="9525" cap="flat">
              <a:noFill/>
              <a:prstDash val="solid"/>
              <a:miter/>
            </a:ln>
          </p:spPr>
          <p:txBody>
            <a:bodyPr rtlCol="0" anchor="ctr"/>
            <a:lstStyle/>
            <a:p>
              <a:endParaRPr lang="en-GB"/>
            </a:p>
          </p:txBody>
        </p:sp>
      </p:grpSp>
      <p:sp>
        <p:nvSpPr>
          <p:cNvPr id="34" name="Graphic 8">
            <a:extLst>
              <a:ext uri="{FF2B5EF4-FFF2-40B4-BE49-F238E27FC236}">
                <a16:creationId xmlns:a16="http://schemas.microsoft.com/office/drawing/2014/main" id="{9D01A1E1-45B2-40BE-9AEF-9019990A1ECC}"/>
              </a:ext>
            </a:extLst>
          </p:cNvPr>
          <p:cNvSpPr/>
          <p:nvPr userDrawn="1"/>
        </p:nvSpPr>
        <p:spPr>
          <a:xfrm rot="10800000">
            <a:off x="8305807" y="-1"/>
            <a:ext cx="3901091" cy="6701151"/>
          </a:xfrm>
          <a:custGeom>
            <a:avLst/>
            <a:gdLst>
              <a:gd name="connsiteX0" fmla="*/ 9490 w 3998392"/>
              <a:gd name="connsiteY0" fmla="*/ 9490 h 6870652"/>
              <a:gd name="connsiteX1" fmla="*/ 3993964 w 3998392"/>
              <a:gd name="connsiteY1" fmla="*/ 9490 h 6870652"/>
              <a:gd name="connsiteX2" fmla="*/ 2799507 w 3998392"/>
              <a:gd name="connsiteY2" fmla="*/ 6867489 h 6870652"/>
              <a:gd name="connsiteX3" fmla="*/ 9490 w 3998392"/>
              <a:gd name="connsiteY3" fmla="*/ 6867489 h 6870652"/>
              <a:gd name="connsiteX4" fmla="*/ 9490 w 3998392"/>
              <a:gd name="connsiteY4" fmla="*/ 9490 h 6870652"/>
              <a:gd name="connsiteX5" fmla="*/ 9490 w 3998392"/>
              <a:gd name="connsiteY5" fmla="*/ 9490 h 687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392" h="6870652">
                <a:moveTo>
                  <a:pt x="9490" y="9490"/>
                </a:moveTo>
                <a:lnTo>
                  <a:pt x="3993964" y="9490"/>
                </a:lnTo>
                <a:lnTo>
                  <a:pt x="2799507" y="6867489"/>
                </a:lnTo>
                <a:lnTo>
                  <a:pt x="9490" y="6867489"/>
                </a:lnTo>
                <a:lnTo>
                  <a:pt x="9490" y="9490"/>
                </a:lnTo>
                <a:lnTo>
                  <a:pt x="9490" y="9490"/>
                </a:lnTo>
                <a:close/>
              </a:path>
            </a:pathLst>
          </a:custGeom>
          <a:solidFill>
            <a:schemeClr val="accent1"/>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256094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ver (Emerald)">
    <p:spTree>
      <p:nvGrpSpPr>
        <p:cNvPr id="1" name=""/>
        <p:cNvGrpSpPr/>
        <p:nvPr/>
      </p:nvGrpSpPr>
      <p:grpSpPr>
        <a:xfrm>
          <a:off x="0" y="0"/>
          <a:ext cx="0" cy="0"/>
          <a:chOff x="0" y="0"/>
          <a:chExt cx="0" cy="0"/>
        </a:xfrm>
      </p:grpSpPr>
      <p:sp>
        <p:nvSpPr>
          <p:cNvPr id="22" name="Text Placeholder 17">
            <a:extLst>
              <a:ext uri="{FF2B5EF4-FFF2-40B4-BE49-F238E27FC236}">
                <a16:creationId xmlns:a16="http://schemas.microsoft.com/office/drawing/2014/main" id="{951AEE27-C5E8-4E96-B453-C458D8F54AD4}"/>
              </a:ext>
            </a:extLst>
          </p:cNvPr>
          <p:cNvSpPr>
            <a:spLocks noGrp="1"/>
          </p:cNvSpPr>
          <p:nvPr>
            <p:ph type="body" sz="quarter" idx="13" hasCustomPrompt="1"/>
          </p:nvPr>
        </p:nvSpPr>
        <p:spPr>
          <a:xfrm>
            <a:off x="512106" y="2235200"/>
            <a:ext cx="6638205" cy="1547742"/>
          </a:xfrm>
          <a:prstGeom prst="rect">
            <a:avLst/>
          </a:prstGeom>
        </p:spPr>
        <p:txBody>
          <a:bodyPr lIns="0" tIns="0" rIns="0" bIns="0" anchor="b">
            <a:noAutofit/>
          </a:bodyPr>
          <a:lstStyle>
            <a:lvl1pPr defTabSz="360000">
              <a:spcBef>
                <a:spcPts val="0"/>
              </a:spcBef>
              <a:spcAft>
                <a:spcPts val="1000"/>
              </a:spcAft>
              <a:defRPr sz="4800">
                <a:solidFill>
                  <a:schemeClr val="accent1"/>
                </a:solidFill>
                <a:latin typeface="Heebo Black" panose="00000A00000000000000" pitchFamily="2" charset="-79"/>
                <a:cs typeface="Heebo Black" panose="00000A00000000000000" pitchFamily="2" charset="-79"/>
              </a:defRPr>
            </a:lvl1pPr>
            <a:lvl5pPr>
              <a:defRPr/>
            </a:lvl5pPr>
          </a:lstStyle>
          <a:p>
            <a:pPr lvl="0"/>
            <a:r>
              <a:rPr lang="en-US" err="1"/>
              <a:t>Powerpoint</a:t>
            </a:r>
            <a:r>
              <a:rPr lang="en-US"/>
              <a:t> Title</a:t>
            </a:r>
            <a:endParaRPr lang="en-GB"/>
          </a:p>
        </p:txBody>
      </p:sp>
      <p:sp>
        <p:nvSpPr>
          <p:cNvPr id="18" name="Text Placeholder 17">
            <a:extLst>
              <a:ext uri="{FF2B5EF4-FFF2-40B4-BE49-F238E27FC236}">
                <a16:creationId xmlns:a16="http://schemas.microsoft.com/office/drawing/2014/main" id="{B1CEA776-CB24-4B59-BCEA-F6C738301397}"/>
              </a:ext>
            </a:extLst>
          </p:cNvPr>
          <p:cNvSpPr>
            <a:spLocks noGrp="1"/>
          </p:cNvSpPr>
          <p:nvPr>
            <p:ph type="body" sz="quarter" idx="10" hasCustomPrompt="1"/>
          </p:nvPr>
        </p:nvSpPr>
        <p:spPr>
          <a:xfrm>
            <a:off x="512106" y="3853553"/>
            <a:ext cx="6638205" cy="860687"/>
          </a:xfrm>
          <a:prstGeom prst="rect">
            <a:avLst/>
          </a:prstGeom>
        </p:spPr>
        <p:txBody>
          <a:bodyPr lIns="0" tIns="0" rIns="0" bIns="0">
            <a:normAutofit/>
          </a:bodyPr>
          <a:lstStyle>
            <a:lvl1pPr defTabSz="360000">
              <a:spcBef>
                <a:spcPts val="0"/>
              </a:spcBef>
              <a:spcAft>
                <a:spcPts val="1000"/>
              </a:spcAft>
              <a:defRPr sz="2200">
                <a:solidFill>
                  <a:schemeClr val="accent3"/>
                </a:solidFill>
                <a:latin typeface="Heebo Light" panose="00000400000000000000" pitchFamily="2" charset="-79"/>
                <a:ea typeface="Open Sans SemiBold" panose="020B0706030804020204" pitchFamily="34" charset="0"/>
                <a:cs typeface="Heebo Light" panose="00000400000000000000" pitchFamily="2" charset="-79"/>
              </a:defRPr>
            </a:lvl1pPr>
            <a:lvl5pPr>
              <a:defRPr/>
            </a:lvl5pPr>
          </a:lstStyle>
          <a:p>
            <a:pPr lvl="0"/>
            <a:r>
              <a:rPr lang="en-US"/>
              <a:t>Subheading</a:t>
            </a:r>
            <a:endParaRPr lang="en-GB"/>
          </a:p>
        </p:txBody>
      </p:sp>
      <p:sp>
        <p:nvSpPr>
          <p:cNvPr id="4" name="Text Placeholder 3">
            <a:extLst>
              <a:ext uri="{FF2B5EF4-FFF2-40B4-BE49-F238E27FC236}">
                <a16:creationId xmlns:a16="http://schemas.microsoft.com/office/drawing/2014/main" id="{F5057A86-BBAE-4F3A-95C0-07C7E9387670}"/>
              </a:ext>
            </a:extLst>
          </p:cNvPr>
          <p:cNvSpPr>
            <a:spLocks noGrp="1"/>
          </p:cNvSpPr>
          <p:nvPr>
            <p:ph type="body" sz="quarter" idx="17" hasCustomPrompt="1"/>
          </p:nvPr>
        </p:nvSpPr>
        <p:spPr>
          <a:xfrm>
            <a:off x="512106" y="6132228"/>
            <a:ext cx="2984156" cy="528654"/>
          </a:xfrm>
          <a:prstGeom prst="rect">
            <a:avLst/>
          </a:prstGeom>
        </p:spPr>
        <p:txBody>
          <a:bodyPr lIns="0" tIns="0" rIns="0" bIns="0" anchor="ctr"/>
          <a:lstStyle>
            <a:lvl1pPr defTabSz="360000">
              <a:spcBef>
                <a:spcPts val="0"/>
              </a:spcBef>
              <a:spcAft>
                <a:spcPts val="1000"/>
              </a:spcAft>
              <a:defRPr sz="900" cap="all" baseline="0">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AUTHOR NAME / MON-YEAR</a:t>
            </a:r>
          </a:p>
        </p:txBody>
      </p:sp>
      <p:sp>
        <p:nvSpPr>
          <p:cNvPr id="23" name="Text Placeholder 3">
            <a:extLst>
              <a:ext uri="{FF2B5EF4-FFF2-40B4-BE49-F238E27FC236}">
                <a16:creationId xmlns:a16="http://schemas.microsoft.com/office/drawing/2014/main" id="{74087023-A20B-4D86-8CBF-4EAF7960FC6E}"/>
              </a:ext>
            </a:extLst>
          </p:cNvPr>
          <p:cNvSpPr>
            <a:spLocks noGrp="1"/>
          </p:cNvSpPr>
          <p:nvPr>
            <p:ph type="body" sz="quarter" idx="19" hasCustomPrompt="1"/>
          </p:nvPr>
        </p:nvSpPr>
        <p:spPr>
          <a:xfrm>
            <a:off x="5549905" y="6131877"/>
            <a:ext cx="2124811" cy="528654"/>
          </a:xfrm>
          <a:prstGeom prst="rect">
            <a:avLst/>
          </a:prstGeom>
        </p:spPr>
        <p:txBody>
          <a:bodyPr lIns="0" tIns="0" rIns="0" bIns="0" anchor="ctr"/>
          <a:lstStyle>
            <a:lvl1pPr algn="r" defTabSz="360000">
              <a:spcBef>
                <a:spcPts val="0"/>
              </a:spcBef>
              <a:spcAft>
                <a:spcPts val="1000"/>
              </a:spcAft>
              <a:defRPr sz="900" cap="all" baseline="0">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COMPANY CONFIDENTIAL</a:t>
            </a:r>
          </a:p>
        </p:txBody>
      </p:sp>
      <p:grpSp>
        <p:nvGrpSpPr>
          <p:cNvPr id="3" name="Graphic 12">
            <a:extLst>
              <a:ext uri="{FF2B5EF4-FFF2-40B4-BE49-F238E27FC236}">
                <a16:creationId xmlns:a16="http://schemas.microsoft.com/office/drawing/2014/main" id="{E46C10AC-8A77-4CD3-9EBF-A222BED785A2}"/>
              </a:ext>
            </a:extLst>
          </p:cNvPr>
          <p:cNvGrpSpPr/>
          <p:nvPr/>
        </p:nvGrpSpPr>
        <p:grpSpPr>
          <a:xfrm>
            <a:off x="512107" y="639883"/>
            <a:ext cx="2824218" cy="867280"/>
            <a:chOff x="512107" y="639883"/>
            <a:chExt cx="2824218" cy="867280"/>
          </a:xfrm>
        </p:grpSpPr>
        <p:sp>
          <p:nvSpPr>
            <p:cNvPr id="5" name="Freeform: Shape 4">
              <a:extLst>
                <a:ext uri="{FF2B5EF4-FFF2-40B4-BE49-F238E27FC236}">
                  <a16:creationId xmlns:a16="http://schemas.microsoft.com/office/drawing/2014/main" id="{9327BED3-87FC-413B-A9A4-3DDAB3C379C4}"/>
                </a:ext>
              </a:extLst>
            </p:cNvPr>
            <p:cNvSpPr/>
            <p:nvPr/>
          </p:nvSpPr>
          <p:spPr>
            <a:xfrm>
              <a:off x="1955720" y="839654"/>
              <a:ext cx="126015" cy="200142"/>
            </a:xfrm>
            <a:custGeom>
              <a:avLst/>
              <a:gdLst>
                <a:gd name="connsiteX0" fmla="*/ 7042 w 126014"/>
                <a:gd name="connsiteY0" fmla="*/ 5559 h 200141"/>
                <a:gd name="connsiteX1" fmla="*/ 121938 w 126014"/>
                <a:gd name="connsiteY1" fmla="*/ 5559 h 200141"/>
                <a:gd name="connsiteX2" fmla="*/ 119714 w 126014"/>
                <a:gd name="connsiteY2" fmla="*/ 23350 h 200141"/>
                <a:gd name="connsiteX3" fmla="*/ 71532 w 126014"/>
                <a:gd name="connsiteY3" fmla="*/ 23350 h 200141"/>
                <a:gd name="connsiteX4" fmla="*/ 47812 w 126014"/>
                <a:gd name="connsiteY4" fmla="*/ 196806 h 200141"/>
                <a:gd name="connsiteX5" fmla="*/ 28539 w 126014"/>
                <a:gd name="connsiteY5" fmla="*/ 196806 h 200141"/>
                <a:gd name="connsiteX6" fmla="*/ 52259 w 126014"/>
                <a:gd name="connsiteY6" fmla="*/ 23350 h 200141"/>
                <a:gd name="connsiteX7" fmla="*/ 5559 w 126014"/>
                <a:gd name="connsiteY7" fmla="*/ 23350 h 200141"/>
                <a:gd name="connsiteX8" fmla="*/ 7042 w 126014"/>
                <a:gd name="connsiteY8" fmla="*/ 5559 h 20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14" h="200141">
                  <a:moveTo>
                    <a:pt x="7042" y="5559"/>
                  </a:moveTo>
                  <a:lnTo>
                    <a:pt x="121938" y="5559"/>
                  </a:lnTo>
                  <a:lnTo>
                    <a:pt x="119714" y="23350"/>
                  </a:lnTo>
                  <a:lnTo>
                    <a:pt x="71532" y="23350"/>
                  </a:lnTo>
                  <a:lnTo>
                    <a:pt x="47812" y="196806"/>
                  </a:lnTo>
                  <a:lnTo>
                    <a:pt x="28539" y="196806"/>
                  </a:lnTo>
                  <a:lnTo>
                    <a:pt x="52259" y="23350"/>
                  </a:lnTo>
                  <a:lnTo>
                    <a:pt x="5559" y="23350"/>
                  </a:lnTo>
                  <a:lnTo>
                    <a:pt x="7042" y="5559"/>
                  </a:lnTo>
                  <a:close/>
                </a:path>
              </a:pathLst>
            </a:custGeom>
            <a:solidFill>
              <a:schemeClr val="accent1"/>
            </a:solidFill>
            <a:ln w="9525"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3CDBD3BF-8AAA-4C97-A5A0-E8E1A00BA93B}"/>
                </a:ext>
              </a:extLst>
            </p:cNvPr>
            <p:cNvSpPr/>
            <p:nvPr/>
          </p:nvSpPr>
          <p:spPr>
            <a:xfrm>
              <a:off x="2067651" y="886354"/>
              <a:ext cx="155666" cy="155666"/>
            </a:xfrm>
            <a:custGeom>
              <a:avLst/>
              <a:gdLst>
                <a:gd name="connsiteX0" fmla="*/ 150847 w 155665"/>
                <a:gd name="connsiteY0" fmla="*/ 83392 h 155665"/>
                <a:gd name="connsiteX1" fmla="*/ 24091 w 155665"/>
                <a:gd name="connsiteY1" fmla="*/ 83392 h 155665"/>
                <a:gd name="connsiteX2" fmla="*/ 37434 w 155665"/>
                <a:gd name="connsiteY2" fmla="*/ 123421 h 155665"/>
                <a:gd name="connsiteX3" fmla="*/ 73756 w 155665"/>
                <a:gd name="connsiteY3" fmla="*/ 138246 h 155665"/>
                <a:gd name="connsiteX4" fmla="*/ 101183 w 155665"/>
                <a:gd name="connsiteY4" fmla="*/ 132316 h 155665"/>
                <a:gd name="connsiteX5" fmla="*/ 121938 w 155665"/>
                <a:gd name="connsiteY5" fmla="*/ 115267 h 155665"/>
                <a:gd name="connsiteX6" fmla="*/ 135281 w 155665"/>
                <a:gd name="connsiteY6" fmla="*/ 126386 h 155665"/>
                <a:gd name="connsiteX7" fmla="*/ 108595 w 155665"/>
                <a:gd name="connsiteY7" fmla="*/ 147141 h 155665"/>
                <a:gd name="connsiteX8" fmla="*/ 73014 w 155665"/>
                <a:gd name="connsiteY8" fmla="*/ 155295 h 155665"/>
                <a:gd name="connsiteX9" fmla="*/ 22608 w 155665"/>
                <a:gd name="connsiteY9" fmla="*/ 134540 h 155665"/>
                <a:gd name="connsiteX10" fmla="*/ 5559 w 155665"/>
                <a:gd name="connsiteY10" fmla="*/ 87840 h 155665"/>
                <a:gd name="connsiteX11" fmla="*/ 16678 w 155665"/>
                <a:gd name="connsiteY11" fmla="*/ 47070 h 155665"/>
                <a:gd name="connsiteX12" fmla="*/ 47070 w 155665"/>
                <a:gd name="connsiteY12" fmla="*/ 16678 h 155665"/>
                <a:gd name="connsiteX13" fmla="*/ 87840 w 155665"/>
                <a:gd name="connsiteY13" fmla="*/ 5559 h 155665"/>
                <a:gd name="connsiteX14" fmla="*/ 133057 w 155665"/>
                <a:gd name="connsiteY14" fmla="*/ 24091 h 155665"/>
                <a:gd name="connsiteX15" fmla="*/ 150847 w 155665"/>
                <a:gd name="connsiteY15" fmla="*/ 70791 h 155665"/>
                <a:gd name="connsiteX16" fmla="*/ 150847 w 155665"/>
                <a:gd name="connsiteY16" fmla="*/ 83392 h 155665"/>
                <a:gd name="connsiteX17" fmla="*/ 134539 w 155665"/>
                <a:gd name="connsiteY17" fmla="*/ 67826 h 155665"/>
                <a:gd name="connsiteX18" fmla="*/ 121197 w 155665"/>
                <a:gd name="connsiteY18" fmla="*/ 35210 h 155665"/>
                <a:gd name="connsiteX19" fmla="*/ 88581 w 155665"/>
                <a:gd name="connsiteY19" fmla="*/ 22609 h 155665"/>
                <a:gd name="connsiteX20" fmla="*/ 50777 w 155665"/>
                <a:gd name="connsiteY20" fmla="*/ 34469 h 155665"/>
                <a:gd name="connsiteX21" fmla="*/ 27797 w 155665"/>
                <a:gd name="connsiteY21" fmla="*/ 67084 h 155665"/>
                <a:gd name="connsiteX22" fmla="*/ 134539 w 155665"/>
                <a:gd name="connsiteY22" fmla="*/ 67084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5665" h="155665">
                  <a:moveTo>
                    <a:pt x="150847" y="83392"/>
                  </a:moveTo>
                  <a:lnTo>
                    <a:pt x="24091" y="83392"/>
                  </a:lnTo>
                  <a:cubicBezTo>
                    <a:pt x="24091" y="100441"/>
                    <a:pt x="28539" y="113784"/>
                    <a:pt x="37434" y="123421"/>
                  </a:cubicBezTo>
                  <a:cubicBezTo>
                    <a:pt x="46329" y="133057"/>
                    <a:pt x="58189" y="138246"/>
                    <a:pt x="73756" y="138246"/>
                  </a:cubicBezTo>
                  <a:cubicBezTo>
                    <a:pt x="83392" y="138246"/>
                    <a:pt x="93029" y="136022"/>
                    <a:pt x="101183" y="132316"/>
                  </a:cubicBezTo>
                  <a:cubicBezTo>
                    <a:pt x="109337" y="128609"/>
                    <a:pt x="116749" y="122679"/>
                    <a:pt x="121938" y="115267"/>
                  </a:cubicBezTo>
                  <a:lnTo>
                    <a:pt x="135281" y="126386"/>
                  </a:lnTo>
                  <a:cubicBezTo>
                    <a:pt x="128609" y="135281"/>
                    <a:pt x="119714" y="141952"/>
                    <a:pt x="108595" y="147141"/>
                  </a:cubicBezTo>
                  <a:cubicBezTo>
                    <a:pt x="97476" y="152330"/>
                    <a:pt x="85616" y="155295"/>
                    <a:pt x="73014" y="155295"/>
                  </a:cubicBezTo>
                  <a:cubicBezTo>
                    <a:pt x="50777" y="155295"/>
                    <a:pt x="33727" y="148624"/>
                    <a:pt x="22608" y="134540"/>
                  </a:cubicBezTo>
                  <a:cubicBezTo>
                    <a:pt x="11490" y="120456"/>
                    <a:pt x="5559" y="105630"/>
                    <a:pt x="5559" y="87840"/>
                  </a:cubicBezTo>
                  <a:cubicBezTo>
                    <a:pt x="5559" y="73756"/>
                    <a:pt x="9266" y="60413"/>
                    <a:pt x="16678" y="47070"/>
                  </a:cubicBezTo>
                  <a:cubicBezTo>
                    <a:pt x="24091" y="33728"/>
                    <a:pt x="34469" y="24091"/>
                    <a:pt x="47070" y="16678"/>
                  </a:cubicBezTo>
                  <a:cubicBezTo>
                    <a:pt x="59672" y="9266"/>
                    <a:pt x="73014" y="5559"/>
                    <a:pt x="87840" y="5559"/>
                  </a:cubicBezTo>
                  <a:cubicBezTo>
                    <a:pt x="105630" y="5559"/>
                    <a:pt x="121197" y="11490"/>
                    <a:pt x="133057" y="24091"/>
                  </a:cubicBezTo>
                  <a:cubicBezTo>
                    <a:pt x="144917" y="36693"/>
                    <a:pt x="150847" y="52259"/>
                    <a:pt x="150847" y="70791"/>
                  </a:cubicBezTo>
                  <a:cubicBezTo>
                    <a:pt x="152330" y="74497"/>
                    <a:pt x="151589" y="78203"/>
                    <a:pt x="150847" y="83392"/>
                  </a:cubicBezTo>
                  <a:close/>
                  <a:moveTo>
                    <a:pt x="134539" y="67826"/>
                  </a:moveTo>
                  <a:cubicBezTo>
                    <a:pt x="133798" y="54483"/>
                    <a:pt x="129351" y="43364"/>
                    <a:pt x="121197" y="35210"/>
                  </a:cubicBezTo>
                  <a:cubicBezTo>
                    <a:pt x="112302" y="27056"/>
                    <a:pt x="101924" y="22609"/>
                    <a:pt x="88581" y="22609"/>
                  </a:cubicBezTo>
                  <a:cubicBezTo>
                    <a:pt x="74497" y="22609"/>
                    <a:pt x="61896" y="26315"/>
                    <a:pt x="50777" y="34469"/>
                  </a:cubicBezTo>
                  <a:cubicBezTo>
                    <a:pt x="39658" y="42623"/>
                    <a:pt x="32245" y="53742"/>
                    <a:pt x="27797" y="67084"/>
                  </a:cubicBezTo>
                  <a:lnTo>
                    <a:pt x="134539" y="67084"/>
                  </a:lnTo>
                  <a:close/>
                </a:path>
              </a:pathLst>
            </a:custGeom>
            <a:solidFill>
              <a:schemeClr val="accent1"/>
            </a:solidFill>
            <a:ln w="9525"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F740C8F0-48F8-47B9-8B7E-327FE27B8708}"/>
                </a:ext>
              </a:extLst>
            </p:cNvPr>
            <p:cNvSpPr/>
            <p:nvPr/>
          </p:nvSpPr>
          <p:spPr>
            <a:xfrm>
              <a:off x="2229246" y="887836"/>
              <a:ext cx="103777" cy="155666"/>
            </a:xfrm>
            <a:custGeom>
              <a:avLst/>
              <a:gdLst>
                <a:gd name="connsiteX0" fmla="*/ 101183 w 103777"/>
                <a:gd name="connsiteY0" fmla="*/ 23350 h 155665"/>
                <a:gd name="connsiteX1" fmla="*/ 91546 w 103777"/>
                <a:gd name="connsiteY1" fmla="*/ 38175 h 155665"/>
                <a:gd name="connsiteX2" fmla="*/ 63378 w 103777"/>
                <a:gd name="connsiteY2" fmla="*/ 21126 h 155665"/>
                <a:gd name="connsiteX3" fmla="*/ 47070 w 103777"/>
                <a:gd name="connsiteY3" fmla="*/ 27056 h 155665"/>
                <a:gd name="connsiteX4" fmla="*/ 40399 w 103777"/>
                <a:gd name="connsiteY4" fmla="*/ 40399 h 155665"/>
                <a:gd name="connsiteX5" fmla="*/ 44105 w 103777"/>
                <a:gd name="connsiteY5" fmla="*/ 51518 h 155665"/>
                <a:gd name="connsiteX6" fmla="*/ 61896 w 103777"/>
                <a:gd name="connsiteY6" fmla="*/ 65602 h 155665"/>
                <a:gd name="connsiteX7" fmla="*/ 88581 w 103777"/>
                <a:gd name="connsiteY7" fmla="*/ 88581 h 155665"/>
                <a:gd name="connsiteX8" fmla="*/ 95253 w 103777"/>
                <a:gd name="connsiteY8" fmla="*/ 111560 h 155665"/>
                <a:gd name="connsiteX9" fmla="*/ 82651 w 103777"/>
                <a:gd name="connsiteY9" fmla="*/ 141211 h 155665"/>
                <a:gd name="connsiteX10" fmla="*/ 50035 w 103777"/>
                <a:gd name="connsiteY10" fmla="*/ 153071 h 155665"/>
                <a:gd name="connsiteX11" fmla="*/ 5559 w 103777"/>
                <a:gd name="connsiteY11" fmla="*/ 130092 h 155665"/>
                <a:gd name="connsiteX12" fmla="*/ 16678 w 103777"/>
                <a:gd name="connsiteY12" fmla="*/ 117490 h 155665"/>
                <a:gd name="connsiteX13" fmla="*/ 50777 w 103777"/>
                <a:gd name="connsiteY13" fmla="*/ 136763 h 155665"/>
                <a:gd name="connsiteX14" fmla="*/ 69308 w 103777"/>
                <a:gd name="connsiteY14" fmla="*/ 129351 h 155665"/>
                <a:gd name="connsiteX15" fmla="*/ 77462 w 103777"/>
                <a:gd name="connsiteY15" fmla="*/ 112302 h 155665"/>
                <a:gd name="connsiteX16" fmla="*/ 71532 w 103777"/>
                <a:gd name="connsiteY16" fmla="*/ 96735 h 155665"/>
                <a:gd name="connsiteX17" fmla="*/ 51518 w 103777"/>
                <a:gd name="connsiteY17" fmla="*/ 81169 h 155665"/>
                <a:gd name="connsiteX18" fmla="*/ 27797 w 103777"/>
                <a:gd name="connsiteY18" fmla="*/ 61154 h 155665"/>
                <a:gd name="connsiteX19" fmla="*/ 21867 w 103777"/>
                <a:gd name="connsiteY19" fmla="*/ 43364 h 155665"/>
                <a:gd name="connsiteX20" fmla="*/ 33728 w 103777"/>
                <a:gd name="connsiteY20" fmla="*/ 16678 h 155665"/>
                <a:gd name="connsiteX21" fmla="*/ 63378 w 103777"/>
                <a:gd name="connsiteY21" fmla="*/ 5559 h 155665"/>
                <a:gd name="connsiteX22" fmla="*/ 82651 w 103777"/>
                <a:gd name="connsiteY22" fmla="*/ 10007 h 155665"/>
                <a:gd name="connsiteX23" fmla="*/ 101183 w 103777"/>
                <a:gd name="connsiteY23" fmla="*/ 23350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3777" h="155665">
                  <a:moveTo>
                    <a:pt x="101183" y="23350"/>
                  </a:moveTo>
                  <a:lnTo>
                    <a:pt x="91546" y="38175"/>
                  </a:lnTo>
                  <a:cubicBezTo>
                    <a:pt x="83392" y="27056"/>
                    <a:pt x="73756" y="21126"/>
                    <a:pt x="63378" y="21126"/>
                  </a:cubicBezTo>
                  <a:cubicBezTo>
                    <a:pt x="57448" y="21126"/>
                    <a:pt x="51518" y="23350"/>
                    <a:pt x="47070" y="27056"/>
                  </a:cubicBezTo>
                  <a:cubicBezTo>
                    <a:pt x="42623" y="31504"/>
                    <a:pt x="40399" y="35951"/>
                    <a:pt x="40399" y="40399"/>
                  </a:cubicBezTo>
                  <a:cubicBezTo>
                    <a:pt x="40399" y="44105"/>
                    <a:pt x="41882" y="47812"/>
                    <a:pt x="44105" y="51518"/>
                  </a:cubicBezTo>
                  <a:cubicBezTo>
                    <a:pt x="47070" y="55224"/>
                    <a:pt x="53000" y="59672"/>
                    <a:pt x="61896" y="65602"/>
                  </a:cubicBezTo>
                  <a:cubicBezTo>
                    <a:pt x="75238" y="74497"/>
                    <a:pt x="84134" y="81910"/>
                    <a:pt x="88581" y="88581"/>
                  </a:cubicBezTo>
                  <a:cubicBezTo>
                    <a:pt x="93029" y="95253"/>
                    <a:pt x="95253" y="102665"/>
                    <a:pt x="95253" y="111560"/>
                  </a:cubicBezTo>
                  <a:cubicBezTo>
                    <a:pt x="95253" y="123421"/>
                    <a:pt x="90805" y="133057"/>
                    <a:pt x="82651" y="141211"/>
                  </a:cubicBezTo>
                  <a:cubicBezTo>
                    <a:pt x="74497" y="149365"/>
                    <a:pt x="63378" y="153071"/>
                    <a:pt x="50035" y="153071"/>
                  </a:cubicBezTo>
                  <a:cubicBezTo>
                    <a:pt x="32245" y="153071"/>
                    <a:pt x="17420" y="145659"/>
                    <a:pt x="5559" y="130092"/>
                  </a:cubicBezTo>
                  <a:lnTo>
                    <a:pt x="16678" y="117490"/>
                  </a:lnTo>
                  <a:cubicBezTo>
                    <a:pt x="27056" y="130092"/>
                    <a:pt x="38916" y="136763"/>
                    <a:pt x="50777" y="136763"/>
                  </a:cubicBezTo>
                  <a:cubicBezTo>
                    <a:pt x="58189" y="136763"/>
                    <a:pt x="64119" y="134540"/>
                    <a:pt x="69308" y="129351"/>
                  </a:cubicBezTo>
                  <a:cubicBezTo>
                    <a:pt x="74497" y="124162"/>
                    <a:pt x="77462" y="118973"/>
                    <a:pt x="77462" y="112302"/>
                  </a:cubicBezTo>
                  <a:cubicBezTo>
                    <a:pt x="77462" y="107113"/>
                    <a:pt x="75238" y="101924"/>
                    <a:pt x="71532" y="96735"/>
                  </a:cubicBezTo>
                  <a:cubicBezTo>
                    <a:pt x="69308" y="93770"/>
                    <a:pt x="61896" y="88581"/>
                    <a:pt x="51518" y="81169"/>
                  </a:cubicBezTo>
                  <a:cubicBezTo>
                    <a:pt x="39658" y="73015"/>
                    <a:pt x="31504" y="66343"/>
                    <a:pt x="27797" y="61154"/>
                  </a:cubicBezTo>
                  <a:cubicBezTo>
                    <a:pt x="24091" y="55966"/>
                    <a:pt x="21867" y="50035"/>
                    <a:pt x="21867" y="43364"/>
                  </a:cubicBezTo>
                  <a:cubicBezTo>
                    <a:pt x="21867" y="32986"/>
                    <a:pt x="25574" y="24091"/>
                    <a:pt x="33728" y="16678"/>
                  </a:cubicBezTo>
                  <a:cubicBezTo>
                    <a:pt x="41882" y="9266"/>
                    <a:pt x="51518" y="5559"/>
                    <a:pt x="63378" y="5559"/>
                  </a:cubicBezTo>
                  <a:cubicBezTo>
                    <a:pt x="70791" y="5559"/>
                    <a:pt x="76721" y="7042"/>
                    <a:pt x="82651" y="10007"/>
                  </a:cubicBezTo>
                  <a:cubicBezTo>
                    <a:pt x="90064" y="10748"/>
                    <a:pt x="95253" y="15937"/>
                    <a:pt x="101183" y="23350"/>
                  </a:cubicBezTo>
                  <a:close/>
                </a:path>
              </a:pathLst>
            </a:custGeom>
            <a:solidFill>
              <a:schemeClr val="accent1"/>
            </a:solidFill>
            <a:ln w="9525"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7C04CBC1-ED1C-4CB2-8486-3A3E4577DB52}"/>
                </a:ext>
              </a:extLst>
            </p:cNvPr>
            <p:cNvSpPr/>
            <p:nvPr/>
          </p:nvSpPr>
          <p:spPr>
            <a:xfrm>
              <a:off x="2350072" y="836689"/>
              <a:ext cx="81539" cy="200142"/>
            </a:xfrm>
            <a:custGeom>
              <a:avLst/>
              <a:gdLst>
                <a:gd name="connsiteX0" fmla="*/ 40399 w 81539"/>
                <a:gd name="connsiteY0" fmla="*/ 5559 h 200141"/>
                <a:gd name="connsiteX1" fmla="*/ 58189 w 81539"/>
                <a:gd name="connsiteY1" fmla="*/ 5559 h 200141"/>
                <a:gd name="connsiteX2" fmla="*/ 50777 w 81539"/>
                <a:gd name="connsiteY2" fmla="*/ 58931 h 200141"/>
                <a:gd name="connsiteX3" fmla="*/ 79686 w 81539"/>
                <a:gd name="connsiteY3" fmla="*/ 58931 h 200141"/>
                <a:gd name="connsiteX4" fmla="*/ 77462 w 81539"/>
                <a:gd name="connsiteY4" fmla="*/ 74497 h 200141"/>
                <a:gd name="connsiteX5" fmla="*/ 48553 w 81539"/>
                <a:gd name="connsiteY5" fmla="*/ 74497 h 200141"/>
                <a:gd name="connsiteX6" fmla="*/ 31504 w 81539"/>
                <a:gd name="connsiteY6" fmla="*/ 200512 h 200141"/>
                <a:gd name="connsiteX7" fmla="*/ 12972 w 81539"/>
                <a:gd name="connsiteY7" fmla="*/ 200512 h 200141"/>
                <a:gd name="connsiteX8" fmla="*/ 30021 w 81539"/>
                <a:gd name="connsiteY8" fmla="*/ 74497 h 200141"/>
                <a:gd name="connsiteX9" fmla="*/ 5559 w 81539"/>
                <a:gd name="connsiteY9" fmla="*/ 74497 h 200141"/>
                <a:gd name="connsiteX10" fmla="*/ 7783 w 81539"/>
                <a:gd name="connsiteY10" fmla="*/ 58931 h 200141"/>
                <a:gd name="connsiteX11" fmla="*/ 32245 w 81539"/>
                <a:gd name="connsiteY11" fmla="*/ 58931 h 200141"/>
                <a:gd name="connsiteX12" fmla="*/ 40399 w 81539"/>
                <a:gd name="connsiteY12" fmla="*/ 5559 h 20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539" h="200141">
                  <a:moveTo>
                    <a:pt x="40399" y="5559"/>
                  </a:moveTo>
                  <a:lnTo>
                    <a:pt x="58189" y="5559"/>
                  </a:lnTo>
                  <a:lnTo>
                    <a:pt x="50777" y="58931"/>
                  </a:lnTo>
                  <a:lnTo>
                    <a:pt x="79686" y="58931"/>
                  </a:lnTo>
                  <a:lnTo>
                    <a:pt x="77462" y="74497"/>
                  </a:lnTo>
                  <a:lnTo>
                    <a:pt x="48553" y="74497"/>
                  </a:lnTo>
                  <a:lnTo>
                    <a:pt x="31504" y="200512"/>
                  </a:lnTo>
                  <a:lnTo>
                    <a:pt x="12972" y="200512"/>
                  </a:lnTo>
                  <a:lnTo>
                    <a:pt x="30021" y="74497"/>
                  </a:lnTo>
                  <a:lnTo>
                    <a:pt x="5559" y="74497"/>
                  </a:lnTo>
                  <a:lnTo>
                    <a:pt x="7783" y="58931"/>
                  </a:lnTo>
                  <a:lnTo>
                    <a:pt x="32245" y="58931"/>
                  </a:lnTo>
                  <a:lnTo>
                    <a:pt x="40399" y="5559"/>
                  </a:lnTo>
                  <a:close/>
                </a:path>
              </a:pathLst>
            </a:custGeom>
            <a:solidFill>
              <a:schemeClr val="accent1"/>
            </a:solidFill>
            <a:ln w="9525"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11BEC97-6C30-4C0A-AD6F-C5F077B24078}"/>
                </a:ext>
              </a:extLst>
            </p:cNvPr>
            <p:cNvSpPr/>
            <p:nvPr/>
          </p:nvSpPr>
          <p:spPr>
            <a:xfrm>
              <a:off x="2430870" y="831500"/>
              <a:ext cx="59301" cy="207554"/>
            </a:xfrm>
            <a:custGeom>
              <a:avLst/>
              <a:gdLst>
                <a:gd name="connsiteX0" fmla="*/ 24091 w 59301"/>
                <a:gd name="connsiteY0" fmla="*/ 64119 h 207554"/>
                <a:gd name="connsiteX1" fmla="*/ 41140 w 59301"/>
                <a:gd name="connsiteY1" fmla="*/ 64119 h 207554"/>
                <a:gd name="connsiteX2" fmla="*/ 23350 w 59301"/>
                <a:gd name="connsiteY2" fmla="*/ 205701 h 207554"/>
                <a:gd name="connsiteX3" fmla="*/ 5559 w 59301"/>
                <a:gd name="connsiteY3" fmla="*/ 205701 h 207554"/>
                <a:gd name="connsiteX4" fmla="*/ 24091 w 59301"/>
                <a:gd name="connsiteY4" fmla="*/ 64119 h 207554"/>
                <a:gd name="connsiteX5" fmla="*/ 38916 w 59301"/>
                <a:gd name="connsiteY5" fmla="*/ 5559 h 207554"/>
                <a:gd name="connsiteX6" fmla="*/ 49294 w 59301"/>
                <a:gd name="connsiteY6" fmla="*/ 10007 h 207554"/>
                <a:gd name="connsiteX7" fmla="*/ 53742 w 59301"/>
                <a:gd name="connsiteY7" fmla="*/ 20385 h 207554"/>
                <a:gd name="connsiteX8" fmla="*/ 49294 w 59301"/>
                <a:gd name="connsiteY8" fmla="*/ 30762 h 207554"/>
                <a:gd name="connsiteX9" fmla="*/ 38916 w 59301"/>
                <a:gd name="connsiteY9" fmla="*/ 35210 h 207554"/>
                <a:gd name="connsiteX10" fmla="*/ 28539 w 59301"/>
                <a:gd name="connsiteY10" fmla="*/ 30762 h 207554"/>
                <a:gd name="connsiteX11" fmla="*/ 24091 w 59301"/>
                <a:gd name="connsiteY11" fmla="*/ 20385 h 207554"/>
                <a:gd name="connsiteX12" fmla="*/ 28539 w 59301"/>
                <a:gd name="connsiteY12" fmla="*/ 10007 h 207554"/>
                <a:gd name="connsiteX13" fmla="*/ 38916 w 59301"/>
                <a:gd name="connsiteY13" fmla="*/ 5559 h 207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301" h="207554">
                  <a:moveTo>
                    <a:pt x="24091" y="64119"/>
                  </a:moveTo>
                  <a:lnTo>
                    <a:pt x="41140" y="64119"/>
                  </a:lnTo>
                  <a:lnTo>
                    <a:pt x="23350" y="205701"/>
                  </a:lnTo>
                  <a:lnTo>
                    <a:pt x="5559" y="205701"/>
                  </a:lnTo>
                  <a:lnTo>
                    <a:pt x="24091" y="64119"/>
                  </a:lnTo>
                  <a:close/>
                  <a:moveTo>
                    <a:pt x="38916" y="5559"/>
                  </a:moveTo>
                  <a:cubicBezTo>
                    <a:pt x="42623" y="5559"/>
                    <a:pt x="46329" y="7042"/>
                    <a:pt x="49294" y="10007"/>
                  </a:cubicBezTo>
                  <a:cubicBezTo>
                    <a:pt x="52259" y="12972"/>
                    <a:pt x="53742" y="15937"/>
                    <a:pt x="53742" y="20385"/>
                  </a:cubicBezTo>
                  <a:cubicBezTo>
                    <a:pt x="53742" y="24832"/>
                    <a:pt x="52259" y="27797"/>
                    <a:pt x="49294" y="30762"/>
                  </a:cubicBezTo>
                  <a:cubicBezTo>
                    <a:pt x="46329" y="33728"/>
                    <a:pt x="43364" y="35210"/>
                    <a:pt x="38916" y="35210"/>
                  </a:cubicBezTo>
                  <a:cubicBezTo>
                    <a:pt x="34469" y="35210"/>
                    <a:pt x="31504" y="33728"/>
                    <a:pt x="28539" y="30762"/>
                  </a:cubicBezTo>
                  <a:cubicBezTo>
                    <a:pt x="25573" y="27797"/>
                    <a:pt x="24091" y="24832"/>
                    <a:pt x="24091" y="20385"/>
                  </a:cubicBezTo>
                  <a:cubicBezTo>
                    <a:pt x="24091" y="16678"/>
                    <a:pt x="25573" y="12972"/>
                    <a:pt x="28539" y="10007"/>
                  </a:cubicBezTo>
                  <a:cubicBezTo>
                    <a:pt x="31504" y="7042"/>
                    <a:pt x="34469" y="5559"/>
                    <a:pt x="38916" y="5559"/>
                  </a:cubicBezTo>
                  <a:close/>
                </a:path>
              </a:pathLst>
            </a:custGeom>
            <a:solidFill>
              <a:schemeClr val="accent1"/>
            </a:solid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38562E6-5BF8-4A2C-8CDB-A9B77D58436F}"/>
                </a:ext>
              </a:extLst>
            </p:cNvPr>
            <p:cNvSpPr/>
            <p:nvPr/>
          </p:nvSpPr>
          <p:spPr>
            <a:xfrm>
              <a:off x="2487948" y="886354"/>
              <a:ext cx="140840" cy="155666"/>
            </a:xfrm>
            <a:custGeom>
              <a:avLst/>
              <a:gdLst>
                <a:gd name="connsiteX0" fmla="*/ 24091 w 140840"/>
                <a:gd name="connsiteY0" fmla="*/ 9266 h 155665"/>
                <a:gd name="connsiteX1" fmla="*/ 41882 w 140840"/>
                <a:gd name="connsiteY1" fmla="*/ 9266 h 155665"/>
                <a:gd name="connsiteX2" fmla="*/ 38916 w 140840"/>
                <a:gd name="connsiteY2" fmla="*/ 31504 h 155665"/>
                <a:gd name="connsiteX3" fmla="*/ 89323 w 140840"/>
                <a:gd name="connsiteY3" fmla="*/ 5559 h 155665"/>
                <a:gd name="connsiteX4" fmla="*/ 124903 w 140840"/>
                <a:gd name="connsiteY4" fmla="*/ 18902 h 155665"/>
                <a:gd name="connsiteX5" fmla="*/ 138246 w 140840"/>
                <a:gd name="connsiteY5" fmla="*/ 55224 h 155665"/>
                <a:gd name="connsiteX6" fmla="*/ 135281 w 140840"/>
                <a:gd name="connsiteY6" fmla="*/ 85616 h 155665"/>
                <a:gd name="connsiteX7" fmla="*/ 126386 w 140840"/>
                <a:gd name="connsiteY7" fmla="*/ 150847 h 155665"/>
                <a:gd name="connsiteX8" fmla="*/ 108595 w 140840"/>
                <a:gd name="connsiteY8" fmla="*/ 150847 h 155665"/>
                <a:gd name="connsiteX9" fmla="*/ 117490 w 140840"/>
                <a:gd name="connsiteY9" fmla="*/ 85616 h 155665"/>
                <a:gd name="connsiteX10" fmla="*/ 120455 w 140840"/>
                <a:gd name="connsiteY10" fmla="*/ 54483 h 155665"/>
                <a:gd name="connsiteX11" fmla="*/ 111560 w 140840"/>
                <a:gd name="connsiteY11" fmla="*/ 30763 h 155665"/>
                <a:gd name="connsiteX12" fmla="*/ 87840 w 140840"/>
                <a:gd name="connsiteY12" fmla="*/ 21867 h 155665"/>
                <a:gd name="connsiteX13" fmla="*/ 61154 w 140840"/>
                <a:gd name="connsiteY13" fmla="*/ 29280 h 155665"/>
                <a:gd name="connsiteX14" fmla="*/ 41882 w 140840"/>
                <a:gd name="connsiteY14" fmla="*/ 49294 h 155665"/>
                <a:gd name="connsiteX15" fmla="*/ 31504 w 140840"/>
                <a:gd name="connsiteY15" fmla="*/ 89322 h 155665"/>
                <a:gd name="connsiteX16" fmla="*/ 23350 w 140840"/>
                <a:gd name="connsiteY16" fmla="*/ 150847 h 155665"/>
                <a:gd name="connsiteX17" fmla="*/ 5559 w 140840"/>
                <a:gd name="connsiteY17" fmla="*/ 150847 h 155665"/>
                <a:gd name="connsiteX18" fmla="*/ 24091 w 140840"/>
                <a:gd name="connsiteY18" fmla="*/ 9266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0840" h="155665">
                  <a:moveTo>
                    <a:pt x="24091" y="9266"/>
                  </a:moveTo>
                  <a:lnTo>
                    <a:pt x="41882" y="9266"/>
                  </a:lnTo>
                  <a:lnTo>
                    <a:pt x="38916" y="31504"/>
                  </a:lnTo>
                  <a:cubicBezTo>
                    <a:pt x="53001" y="14455"/>
                    <a:pt x="70050" y="5559"/>
                    <a:pt x="89323" y="5559"/>
                  </a:cubicBezTo>
                  <a:cubicBezTo>
                    <a:pt x="104148" y="5559"/>
                    <a:pt x="116008" y="10007"/>
                    <a:pt x="124903" y="18902"/>
                  </a:cubicBezTo>
                  <a:cubicBezTo>
                    <a:pt x="133798" y="27797"/>
                    <a:pt x="138246" y="39658"/>
                    <a:pt x="138246" y="55224"/>
                  </a:cubicBezTo>
                  <a:cubicBezTo>
                    <a:pt x="138246" y="61154"/>
                    <a:pt x="137505" y="71532"/>
                    <a:pt x="135281" y="85616"/>
                  </a:cubicBezTo>
                  <a:lnTo>
                    <a:pt x="126386" y="150847"/>
                  </a:lnTo>
                  <a:lnTo>
                    <a:pt x="108595" y="150847"/>
                  </a:lnTo>
                  <a:lnTo>
                    <a:pt x="117490" y="85616"/>
                  </a:lnTo>
                  <a:cubicBezTo>
                    <a:pt x="119714" y="71532"/>
                    <a:pt x="120455" y="61154"/>
                    <a:pt x="120455" y="54483"/>
                  </a:cubicBezTo>
                  <a:cubicBezTo>
                    <a:pt x="120455" y="44847"/>
                    <a:pt x="117490" y="36693"/>
                    <a:pt x="111560" y="30763"/>
                  </a:cubicBezTo>
                  <a:cubicBezTo>
                    <a:pt x="105630" y="24832"/>
                    <a:pt x="97476" y="21867"/>
                    <a:pt x="87840" y="21867"/>
                  </a:cubicBezTo>
                  <a:cubicBezTo>
                    <a:pt x="78204" y="21867"/>
                    <a:pt x="69308" y="24091"/>
                    <a:pt x="61154" y="29280"/>
                  </a:cubicBezTo>
                  <a:cubicBezTo>
                    <a:pt x="53001" y="34469"/>
                    <a:pt x="46329" y="41140"/>
                    <a:pt x="41882" y="49294"/>
                  </a:cubicBezTo>
                  <a:cubicBezTo>
                    <a:pt x="37434" y="57448"/>
                    <a:pt x="33728" y="70791"/>
                    <a:pt x="31504" y="89322"/>
                  </a:cubicBezTo>
                  <a:lnTo>
                    <a:pt x="23350" y="150847"/>
                  </a:lnTo>
                  <a:lnTo>
                    <a:pt x="5559" y="150847"/>
                  </a:lnTo>
                  <a:lnTo>
                    <a:pt x="24091" y="9266"/>
                  </a:lnTo>
                  <a:close/>
                </a:path>
              </a:pathLst>
            </a:custGeom>
            <a:solidFill>
              <a:schemeClr val="accent1"/>
            </a:solid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68C8BA4-7C87-4B96-91A3-515CB9A1D0D0}"/>
                </a:ext>
              </a:extLst>
            </p:cNvPr>
            <p:cNvSpPr/>
            <p:nvPr/>
          </p:nvSpPr>
          <p:spPr>
            <a:xfrm>
              <a:off x="2647319" y="887836"/>
              <a:ext cx="170491" cy="207554"/>
            </a:xfrm>
            <a:custGeom>
              <a:avLst/>
              <a:gdLst>
                <a:gd name="connsiteX0" fmla="*/ 147882 w 170490"/>
                <a:gd name="connsiteY0" fmla="*/ 7783 h 207554"/>
                <a:gd name="connsiteX1" fmla="*/ 165673 w 170490"/>
                <a:gd name="connsiteY1" fmla="*/ 7783 h 207554"/>
                <a:gd name="connsiteX2" fmla="*/ 149365 w 170490"/>
                <a:gd name="connsiteY2" fmla="*/ 127868 h 207554"/>
                <a:gd name="connsiteX3" fmla="*/ 139728 w 170490"/>
                <a:gd name="connsiteY3" fmla="*/ 168638 h 207554"/>
                <a:gd name="connsiteX4" fmla="*/ 114525 w 170490"/>
                <a:gd name="connsiteY4" fmla="*/ 195323 h 207554"/>
                <a:gd name="connsiteX5" fmla="*/ 72273 w 170490"/>
                <a:gd name="connsiteY5" fmla="*/ 205701 h 207554"/>
                <a:gd name="connsiteX6" fmla="*/ 31504 w 170490"/>
                <a:gd name="connsiteY6" fmla="*/ 196065 h 207554"/>
                <a:gd name="connsiteX7" fmla="*/ 5559 w 170490"/>
                <a:gd name="connsiteY7" fmla="*/ 167897 h 207554"/>
                <a:gd name="connsiteX8" fmla="*/ 21867 w 170490"/>
                <a:gd name="connsiteY8" fmla="*/ 161966 h 207554"/>
                <a:gd name="connsiteX9" fmla="*/ 72273 w 170490"/>
                <a:gd name="connsiteY9" fmla="*/ 188652 h 207554"/>
                <a:gd name="connsiteX10" fmla="*/ 104148 w 170490"/>
                <a:gd name="connsiteY10" fmla="*/ 181239 h 207554"/>
                <a:gd name="connsiteX11" fmla="*/ 123421 w 170490"/>
                <a:gd name="connsiteY11" fmla="*/ 161966 h 207554"/>
                <a:gd name="connsiteX12" fmla="*/ 130833 w 170490"/>
                <a:gd name="connsiteY12" fmla="*/ 130833 h 207554"/>
                <a:gd name="connsiteX13" fmla="*/ 131574 w 170490"/>
                <a:gd name="connsiteY13" fmla="*/ 125644 h 207554"/>
                <a:gd name="connsiteX14" fmla="*/ 75239 w 170490"/>
                <a:gd name="connsiteY14" fmla="*/ 150847 h 207554"/>
                <a:gd name="connsiteX15" fmla="*/ 27797 w 170490"/>
                <a:gd name="connsiteY15" fmla="*/ 133057 h 207554"/>
                <a:gd name="connsiteX16" fmla="*/ 10007 w 170490"/>
                <a:gd name="connsiteY16" fmla="*/ 86357 h 207554"/>
                <a:gd name="connsiteX17" fmla="*/ 21126 w 170490"/>
                <a:gd name="connsiteY17" fmla="*/ 46329 h 207554"/>
                <a:gd name="connsiteX18" fmla="*/ 50777 w 170490"/>
                <a:gd name="connsiteY18" fmla="*/ 16678 h 207554"/>
                <a:gd name="connsiteX19" fmla="*/ 89323 w 170490"/>
                <a:gd name="connsiteY19" fmla="*/ 5559 h 207554"/>
                <a:gd name="connsiteX20" fmla="*/ 118973 w 170490"/>
                <a:gd name="connsiteY20" fmla="*/ 12972 h 207554"/>
                <a:gd name="connsiteX21" fmla="*/ 142693 w 170490"/>
                <a:gd name="connsiteY21" fmla="*/ 35951 h 207554"/>
                <a:gd name="connsiteX22" fmla="*/ 147882 w 170490"/>
                <a:gd name="connsiteY22" fmla="*/ 7783 h 207554"/>
                <a:gd name="connsiteX23" fmla="*/ 93770 w 170490"/>
                <a:gd name="connsiteY23" fmla="*/ 21126 h 207554"/>
                <a:gd name="connsiteX24" fmla="*/ 60413 w 170490"/>
                <a:gd name="connsiteY24" fmla="*/ 30021 h 207554"/>
                <a:gd name="connsiteX25" fmla="*/ 36693 w 170490"/>
                <a:gd name="connsiteY25" fmla="*/ 53000 h 207554"/>
                <a:gd name="connsiteX26" fmla="*/ 28539 w 170490"/>
                <a:gd name="connsiteY26" fmla="*/ 85616 h 207554"/>
                <a:gd name="connsiteX27" fmla="*/ 41882 w 170490"/>
                <a:gd name="connsiteY27" fmla="*/ 118973 h 207554"/>
                <a:gd name="connsiteX28" fmla="*/ 77462 w 170490"/>
                <a:gd name="connsiteY28" fmla="*/ 131575 h 207554"/>
                <a:gd name="connsiteX29" fmla="*/ 122679 w 170490"/>
                <a:gd name="connsiteY29" fmla="*/ 113784 h 207554"/>
                <a:gd name="connsiteX30" fmla="*/ 140470 w 170490"/>
                <a:gd name="connsiteY30" fmla="*/ 69308 h 207554"/>
                <a:gd name="connsiteX31" fmla="*/ 125644 w 170490"/>
                <a:gd name="connsiteY31" fmla="*/ 32986 h 207554"/>
                <a:gd name="connsiteX32" fmla="*/ 93770 w 170490"/>
                <a:gd name="connsiteY32" fmla="*/ 21126 h 207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0490" h="207554">
                  <a:moveTo>
                    <a:pt x="147882" y="7783"/>
                  </a:moveTo>
                  <a:lnTo>
                    <a:pt x="165673" y="7783"/>
                  </a:lnTo>
                  <a:lnTo>
                    <a:pt x="149365" y="127868"/>
                  </a:lnTo>
                  <a:cubicBezTo>
                    <a:pt x="146400" y="147141"/>
                    <a:pt x="143435" y="160484"/>
                    <a:pt x="139728" y="168638"/>
                  </a:cubicBezTo>
                  <a:cubicBezTo>
                    <a:pt x="134540" y="179015"/>
                    <a:pt x="126386" y="187911"/>
                    <a:pt x="114525" y="195323"/>
                  </a:cubicBezTo>
                  <a:cubicBezTo>
                    <a:pt x="102665" y="201995"/>
                    <a:pt x="88581" y="205701"/>
                    <a:pt x="72273" y="205701"/>
                  </a:cubicBezTo>
                  <a:cubicBezTo>
                    <a:pt x="55966" y="205701"/>
                    <a:pt x="42623" y="202736"/>
                    <a:pt x="31504" y="196065"/>
                  </a:cubicBezTo>
                  <a:cubicBezTo>
                    <a:pt x="20385" y="189393"/>
                    <a:pt x="11490" y="179757"/>
                    <a:pt x="5559" y="167897"/>
                  </a:cubicBezTo>
                  <a:lnTo>
                    <a:pt x="21867" y="161966"/>
                  </a:lnTo>
                  <a:cubicBezTo>
                    <a:pt x="31504" y="179757"/>
                    <a:pt x="48553" y="188652"/>
                    <a:pt x="72273" y="188652"/>
                  </a:cubicBezTo>
                  <a:cubicBezTo>
                    <a:pt x="84875" y="188652"/>
                    <a:pt x="95253" y="186428"/>
                    <a:pt x="104148" y="181239"/>
                  </a:cubicBezTo>
                  <a:cubicBezTo>
                    <a:pt x="113043" y="176050"/>
                    <a:pt x="119714" y="169379"/>
                    <a:pt x="123421" y="161966"/>
                  </a:cubicBezTo>
                  <a:cubicBezTo>
                    <a:pt x="125644" y="157519"/>
                    <a:pt x="127868" y="147141"/>
                    <a:pt x="130833" y="130833"/>
                  </a:cubicBezTo>
                  <a:lnTo>
                    <a:pt x="131574" y="125644"/>
                  </a:lnTo>
                  <a:cubicBezTo>
                    <a:pt x="116008" y="142694"/>
                    <a:pt x="97476" y="150847"/>
                    <a:pt x="75239" y="150847"/>
                  </a:cubicBezTo>
                  <a:cubicBezTo>
                    <a:pt x="55966" y="150847"/>
                    <a:pt x="39658" y="144917"/>
                    <a:pt x="27797" y="133057"/>
                  </a:cubicBezTo>
                  <a:cubicBezTo>
                    <a:pt x="15937" y="121197"/>
                    <a:pt x="10007" y="105630"/>
                    <a:pt x="10007" y="86357"/>
                  </a:cubicBezTo>
                  <a:cubicBezTo>
                    <a:pt x="10007" y="72273"/>
                    <a:pt x="13713" y="58931"/>
                    <a:pt x="21126" y="46329"/>
                  </a:cubicBezTo>
                  <a:cubicBezTo>
                    <a:pt x="28539" y="33728"/>
                    <a:pt x="38175" y="24091"/>
                    <a:pt x="50777" y="16678"/>
                  </a:cubicBezTo>
                  <a:cubicBezTo>
                    <a:pt x="63378" y="9266"/>
                    <a:pt x="76721" y="5559"/>
                    <a:pt x="89323" y="5559"/>
                  </a:cubicBezTo>
                  <a:cubicBezTo>
                    <a:pt x="100441" y="5559"/>
                    <a:pt x="110078" y="7783"/>
                    <a:pt x="118973" y="12972"/>
                  </a:cubicBezTo>
                  <a:cubicBezTo>
                    <a:pt x="127868" y="18161"/>
                    <a:pt x="136022" y="25574"/>
                    <a:pt x="142693" y="35951"/>
                  </a:cubicBezTo>
                  <a:lnTo>
                    <a:pt x="147882" y="7783"/>
                  </a:lnTo>
                  <a:close/>
                  <a:moveTo>
                    <a:pt x="93770" y="21126"/>
                  </a:moveTo>
                  <a:cubicBezTo>
                    <a:pt x="81910" y="21126"/>
                    <a:pt x="70791" y="24091"/>
                    <a:pt x="60413" y="30021"/>
                  </a:cubicBezTo>
                  <a:cubicBezTo>
                    <a:pt x="50035" y="35951"/>
                    <a:pt x="42623" y="43364"/>
                    <a:pt x="36693" y="53000"/>
                  </a:cubicBezTo>
                  <a:cubicBezTo>
                    <a:pt x="30763" y="62637"/>
                    <a:pt x="28539" y="73756"/>
                    <a:pt x="28539" y="85616"/>
                  </a:cubicBezTo>
                  <a:cubicBezTo>
                    <a:pt x="28539" y="99700"/>
                    <a:pt x="32986" y="110819"/>
                    <a:pt x="41882" y="118973"/>
                  </a:cubicBezTo>
                  <a:cubicBezTo>
                    <a:pt x="50777" y="127127"/>
                    <a:pt x="62637" y="131575"/>
                    <a:pt x="77462" y="131575"/>
                  </a:cubicBezTo>
                  <a:cubicBezTo>
                    <a:pt x="95253" y="131575"/>
                    <a:pt x="110819" y="125644"/>
                    <a:pt x="122679" y="113784"/>
                  </a:cubicBezTo>
                  <a:cubicBezTo>
                    <a:pt x="134540" y="101924"/>
                    <a:pt x="140470" y="87099"/>
                    <a:pt x="140470" y="69308"/>
                  </a:cubicBezTo>
                  <a:cubicBezTo>
                    <a:pt x="140470" y="53742"/>
                    <a:pt x="135281" y="41140"/>
                    <a:pt x="125644" y="32986"/>
                  </a:cubicBezTo>
                  <a:cubicBezTo>
                    <a:pt x="116008" y="24832"/>
                    <a:pt x="105630" y="21126"/>
                    <a:pt x="93770" y="21126"/>
                  </a:cubicBezTo>
                  <a:close/>
                </a:path>
              </a:pathLst>
            </a:custGeom>
            <a:solidFill>
              <a:schemeClr val="accent1"/>
            </a:solidFill>
            <a:ln w="95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E0FCDB8-BC10-467E-A810-756C13B05B70}"/>
                </a:ext>
              </a:extLst>
            </p:cNvPr>
            <p:cNvSpPr/>
            <p:nvPr/>
          </p:nvSpPr>
          <p:spPr>
            <a:xfrm>
              <a:off x="1954978" y="1106509"/>
              <a:ext cx="140840" cy="200142"/>
            </a:xfrm>
            <a:custGeom>
              <a:avLst/>
              <a:gdLst>
                <a:gd name="connsiteX0" fmla="*/ 136022 w 140840"/>
                <a:gd name="connsiteY0" fmla="*/ 5559 h 200141"/>
                <a:gd name="connsiteX1" fmla="*/ 133057 w 140840"/>
                <a:gd name="connsiteY1" fmla="*/ 24091 h 200141"/>
                <a:gd name="connsiteX2" fmla="*/ 47070 w 140840"/>
                <a:gd name="connsiteY2" fmla="*/ 24091 h 200141"/>
                <a:gd name="connsiteX3" fmla="*/ 38916 w 140840"/>
                <a:gd name="connsiteY3" fmla="*/ 87099 h 200141"/>
                <a:gd name="connsiteX4" fmla="*/ 124903 w 140840"/>
                <a:gd name="connsiteY4" fmla="*/ 87099 h 200141"/>
                <a:gd name="connsiteX5" fmla="*/ 122679 w 140840"/>
                <a:gd name="connsiteY5" fmla="*/ 105630 h 200141"/>
                <a:gd name="connsiteX6" fmla="*/ 36693 w 140840"/>
                <a:gd name="connsiteY6" fmla="*/ 105630 h 200141"/>
                <a:gd name="connsiteX7" fmla="*/ 27056 w 140840"/>
                <a:gd name="connsiteY7" fmla="*/ 179015 h 200141"/>
                <a:gd name="connsiteX8" fmla="*/ 113043 w 140840"/>
                <a:gd name="connsiteY8" fmla="*/ 179015 h 200141"/>
                <a:gd name="connsiteX9" fmla="*/ 110819 w 140840"/>
                <a:gd name="connsiteY9" fmla="*/ 197547 h 200141"/>
                <a:gd name="connsiteX10" fmla="*/ 5559 w 140840"/>
                <a:gd name="connsiteY10" fmla="*/ 197547 h 200141"/>
                <a:gd name="connsiteX11" fmla="*/ 31504 w 140840"/>
                <a:gd name="connsiteY11" fmla="*/ 5559 h 200141"/>
                <a:gd name="connsiteX12" fmla="*/ 136022 w 140840"/>
                <a:gd name="connsiteY12" fmla="*/ 5559 h 20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840" h="200141">
                  <a:moveTo>
                    <a:pt x="136022" y="5559"/>
                  </a:moveTo>
                  <a:lnTo>
                    <a:pt x="133057" y="24091"/>
                  </a:lnTo>
                  <a:lnTo>
                    <a:pt x="47070" y="24091"/>
                  </a:lnTo>
                  <a:lnTo>
                    <a:pt x="38916" y="87099"/>
                  </a:lnTo>
                  <a:lnTo>
                    <a:pt x="124903" y="87099"/>
                  </a:lnTo>
                  <a:lnTo>
                    <a:pt x="122679" y="105630"/>
                  </a:lnTo>
                  <a:lnTo>
                    <a:pt x="36693" y="105630"/>
                  </a:lnTo>
                  <a:lnTo>
                    <a:pt x="27056" y="179015"/>
                  </a:lnTo>
                  <a:lnTo>
                    <a:pt x="113043" y="179015"/>
                  </a:lnTo>
                  <a:lnTo>
                    <a:pt x="110819" y="197547"/>
                  </a:lnTo>
                  <a:lnTo>
                    <a:pt x="5559" y="197547"/>
                  </a:lnTo>
                  <a:lnTo>
                    <a:pt x="31504" y="5559"/>
                  </a:lnTo>
                  <a:lnTo>
                    <a:pt x="136022" y="5559"/>
                  </a:lnTo>
                  <a:close/>
                </a:path>
              </a:pathLst>
            </a:custGeom>
            <a:solidFill>
              <a:schemeClr val="accent1"/>
            </a:solidFill>
            <a:ln w="9525"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73FC66F-797B-4C6F-B095-61CFF717287B}"/>
                </a:ext>
              </a:extLst>
            </p:cNvPr>
            <p:cNvSpPr/>
            <p:nvPr/>
          </p:nvSpPr>
          <p:spPr>
            <a:xfrm>
              <a:off x="2086924" y="1156915"/>
              <a:ext cx="133428" cy="148253"/>
            </a:xfrm>
            <a:custGeom>
              <a:avLst/>
              <a:gdLst>
                <a:gd name="connsiteX0" fmla="*/ 13713 w 133427"/>
                <a:gd name="connsiteY0" fmla="*/ 5559 h 148252"/>
                <a:gd name="connsiteX1" fmla="*/ 34469 w 133427"/>
                <a:gd name="connsiteY1" fmla="*/ 5559 h 148252"/>
                <a:gd name="connsiteX2" fmla="*/ 68567 w 133427"/>
                <a:gd name="connsiteY2" fmla="*/ 61154 h 148252"/>
                <a:gd name="connsiteX3" fmla="*/ 109337 w 133427"/>
                <a:gd name="connsiteY3" fmla="*/ 5559 h 148252"/>
                <a:gd name="connsiteX4" fmla="*/ 131574 w 133427"/>
                <a:gd name="connsiteY4" fmla="*/ 5559 h 148252"/>
                <a:gd name="connsiteX5" fmla="*/ 78945 w 133427"/>
                <a:gd name="connsiteY5" fmla="*/ 77462 h 148252"/>
                <a:gd name="connsiteX6" fmla="*/ 121938 w 133427"/>
                <a:gd name="connsiteY6" fmla="*/ 147141 h 148252"/>
                <a:gd name="connsiteX7" fmla="*/ 101183 w 133427"/>
                <a:gd name="connsiteY7" fmla="*/ 147141 h 148252"/>
                <a:gd name="connsiteX8" fmla="*/ 67826 w 133427"/>
                <a:gd name="connsiteY8" fmla="*/ 92287 h 148252"/>
                <a:gd name="connsiteX9" fmla="*/ 27797 w 133427"/>
                <a:gd name="connsiteY9" fmla="*/ 147141 h 148252"/>
                <a:gd name="connsiteX10" fmla="*/ 5559 w 133427"/>
                <a:gd name="connsiteY10" fmla="*/ 147141 h 148252"/>
                <a:gd name="connsiteX11" fmla="*/ 57448 w 133427"/>
                <a:gd name="connsiteY11" fmla="*/ 75980 h 148252"/>
                <a:gd name="connsiteX12" fmla="*/ 13713 w 133427"/>
                <a:gd name="connsiteY12" fmla="*/ 5559 h 14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427" h="148252">
                  <a:moveTo>
                    <a:pt x="13713" y="5559"/>
                  </a:moveTo>
                  <a:lnTo>
                    <a:pt x="34469" y="5559"/>
                  </a:lnTo>
                  <a:lnTo>
                    <a:pt x="68567" y="61154"/>
                  </a:lnTo>
                  <a:lnTo>
                    <a:pt x="109337" y="5559"/>
                  </a:lnTo>
                  <a:lnTo>
                    <a:pt x="131574" y="5559"/>
                  </a:lnTo>
                  <a:lnTo>
                    <a:pt x="78945" y="77462"/>
                  </a:lnTo>
                  <a:lnTo>
                    <a:pt x="121938" y="147141"/>
                  </a:lnTo>
                  <a:lnTo>
                    <a:pt x="101183" y="147141"/>
                  </a:lnTo>
                  <a:lnTo>
                    <a:pt x="67826" y="92287"/>
                  </a:lnTo>
                  <a:lnTo>
                    <a:pt x="27797" y="147141"/>
                  </a:lnTo>
                  <a:lnTo>
                    <a:pt x="5559" y="147141"/>
                  </a:lnTo>
                  <a:lnTo>
                    <a:pt x="57448" y="75980"/>
                  </a:lnTo>
                  <a:lnTo>
                    <a:pt x="13713" y="5559"/>
                  </a:lnTo>
                  <a:close/>
                </a:path>
              </a:pathLst>
            </a:custGeom>
            <a:solidFill>
              <a:schemeClr val="accent1"/>
            </a:solidFill>
            <a:ln w="9525"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63DC6369-3512-455E-B6C4-AB99F197BF67}"/>
                </a:ext>
              </a:extLst>
            </p:cNvPr>
            <p:cNvSpPr/>
            <p:nvPr/>
          </p:nvSpPr>
          <p:spPr>
            <a:xfrm>
              <a:off x="2226281" y="1153209"/>
              <a:ext cx="155666" cy="155666"/>
            </a:xfrm>
            <a:custGeom>
              <a:avLst/>
              <a:gdLst>
                <a:gd name="connsiteX0" fmla="*/ 154554 w 155665"/>
                <a:gd name="connsiteY0" fmla="*/ 39658 h 155665"/>
                <a:gd name="connsiteX1" fmla="*/ 139728 w 155665"/>
                <a:gd name="connsiteY1" fmla="*/ 48553 h 155665"/>
                <a:gd name="connsiteX2" fmla="*/ 91546 w 155665"/>
                <a:gd name="connsiteY2" fmla="*/ 23350 h 155665"/>
                <a:gd name="connsiteX3" fmla="*/ 57448 w 155665"/>
                <a:gd name="connsiteY3" fmla="*/ 31504 h 155665"/>
                <a:gd name="connsiteX4" fmla="*/ 32986 w 155665"/>
                <a:gd name="connsiteY4" fmla="*/ 54483 h 155665"/>
                <a:gd name="connsiteX5" fmla="*/ 24091 w 155665"/>
                <a:gd name="connsiteY5" fmla="*/ 86357 h 155665"/>
                <a:gd name="connsiteX6" fmla="*/ 30762 w 155665"/>
                <a:gd name="connsiteY6" fmla="*/ 113043 h 155665"/>
                <a:gd name="connsiteX7" fmla="*/ 49294 w 155665"/>
                <a:gd name="connsiteY7" fmla="*/ 131575 h 155665"/>
                <a:gd name="connsiteX8" fmla="*/ 76721 w 155665"/>
                <a:gd name="connsiteY8" fmla="*/ 138246 h 155665"/>
                <a:gd name="connsiteX9" fmla="*/ 107854 w 155665"/>
                <a:gd name="connsiteY9" fmla="*/ 131575 h 155665"/>
                <a:gd name="connsiteX10" fmla="*/ 130833 w 155665"/>
                <a:gd name="connsiteY10" fmla="*/ 114525 h 155665"/>
                <a:gd name="connsiteX11" fmla="*/ 145658 w 155665"/>
                <a:gd name="connsiteY11" fmla="*/ 124903 h 155665"/>
                <a:gd name="connsiteX12" fmla="*/ 115267 w 155665"/>
                <a:gd name="connsiteY12" fmla="*/ 147141 h 155665"/>
                <a:gd name="connsiteX13" fmla="*/ 76721 w 155665"/>
                <a:gd name="connsiteY13" fmla="*/ 154554 h 155665"/>
                <a:gd name="connsiteX14" fmla="*/ 24091 w 155665"/>
                <a:gd name="connsiteY14" fmla="*/ 136022 h 155665"/>
                <a:gd name="connsiteX15" fmla="*/ 5559 w 155665"/>
                <a:gd name="connsiteY15" fmla="*/ 87099 h 155665"/>
                <a:gd name="connsiteX16" fmla="*/ 30021 w 155665"/>
                <a:gd name="connsiteY16" fmla="*/ 29280 h 155665"/>
                <a:gd name="connsiteX17" fmla="*/ 90805 w 155665"/>
                <a:gd name="connsiteY17" fmla="*/ 5559 h 155665"/>
                <a:gd name="connsiteX18" fmla="*/ 128609 w 155665"/>
                <a:gd name="connsiteY18" fmla="*/ 14455 h 155665"/>
                <a:gd name="connsiteX19" fmla="*/ 154554 w 155665"/>
                <a:gd name="connsiteY19" fmla="*/ 39658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5665" h="155665">
                  <a:moveTo>
                    <a:pt x="154554" y="39658"/>
                  </a:moveTo>
                  <a:lnTo>
                    <a:pt x="139728" y="48553"/>
                  </a:lnTo>
                  <a:cubicBezTo>
                    <a:pt x="129351" y="31504"/>
                    <a:pt x="113043" y="23350"/>
                    <a:pt x="91546" y="23350"/>
                  </a:cubicBezTo>
                  <a:cubicBezTo>
                    <a:pt x="78945" y="23350"/>
                    <a:pt x="67826" y="26315"/>
                    <a:pt x="57448" y="31504"/>
                  </a:cubicBezTo>
                  <a:cubicBezTo>
                    <a:pt x="47070" y="37434"/>
                    <a:pt x="38916" y="44847"/>
                    <a:pt x="32986" y="54483"/>
                  </a:cubicBezTo>
                  <a:cubicBezTo>
                    <a:pt x="27056" y="64119"/>
                    <a:pt x="24091" y="75238"/>
                    <a:pt x="24091" y="86357"/>
                  </a:cubicBezTo>
                  <a:cubicBezTo>
                    <a:pt x="24091" y="95994"/>
                    <a:pt x="26315" y="105630"/>
                    <a:pt x="30762" y="113043"/>
                  </a:cubicBezTo>
                  <a:cubicBezTo>
                    <a:pt x="35210" y="120456"/>
                    <a:pt x="41140" y="127127"/>
                    <a:pt x="49294" y="131575"/>
                  </a:cubicBezTo>
                  <a:cubicBezTo>
                    <a:pt x="57448" y="136022"/>
                    <a:pt x="66343" y="138246"/>
                    <a:pt x="76721" y="138246"/>
                  </a:cubicBezTo>
                  <a:cubicBezTo>
                    <a:pt x="87840" y="138246"/>
                    <a:pt x="98218" y="136022"/>
                    <a:pt x="107854" y="131575"/>
                  </a:cubicBezTo>
                  <a:cubicBezTo>
                    <a:pt x="117490" y="127127"/>
                    <a:pt x="125644" y="121938"/>
                    <a:pt x="130833" y="114525"/>
                  </a:cubicBezTo>
                  <a:lnTo>
                    <a:pt x="145658" y="124903"/>
                  </a:lnTo>
                  <a:cubicBezTo>
                    <a:pt x="136022" y="135281"/>
                    <a:pt x="126386" y="142694"/>
                    <a:pt x="115267" y="147141"/>
                  </a:cubicBezTo>
                  <a:cubicBezTo>
                    <a:pt x="104148" y="151589"/>
                    <a:pt x="91546" y="154554"/>
                    <a:pt x="76721" y="154554"/>
                  </a:cubicBezTo>
                  <a:cubicBezTo>
                    <a:pt x="54483" y="154554"/>
                    <a:pt x="36693" y="148624"/>
                    <a:pt x="24091" y="136022"/>
                  </a:cubicBezTo>
                  <a:cubicBezTo>
                    <a:pt x="11490" y="123421"/>
                    <a:pt x="5559" y="107854"/>
                    <a:pt x="5559" y="87099"/>
                  </a:cubicBezTo>
                  <a:cubicBezTo>
                    <a:pt x="5559" y="64861"/>
                    <a:pt x="13713" y="44847"/>
                    <a:pt x="30021" y="29280"/>
                  </a:cubicBezTo>
                  <a:cubicBezTo>
                    <a:pt x="46329" y="13713"/>
                    <a:pt x="66343" y="5559"/>
                    <a:pt x="90805" y="5559"/>
                  </a:cubicBezTo>
                  <a:cubicBezTo>
                    <a:pt x="104889" y="5559"/>
                    <a:pt x="117490" y="8525"/>
                    <a:pt x="128609" y="14455"/>
                  </a:cubicBezTo>
                  <a:cubicBezTo>
                    <a:pt x="139728" y="20385"/>
                    <a:pt x="148624" y="29280"/>
                    <a:pt x="154554" y="39658"/>
                  </a:cubicBezTo>
                  <a:close/>
                </a:path>
              </a:pathLst>
            </a:custGeom>
            <a:solidFill>
              <a:schemeClr val="accent1"/>
            </a:solidFill>
            <a:ln w="952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DFAF465-FF12-435A-82AC-239EA8AF86F0}"/>
                </a:ext>
              </a:extLst>
            </p:cNvPr>
            <p:cNvSpPr/>
            <p:nvPr/>
          </p:nvSpPr>
          <p:spPr>
            <a:xfrm>
              <a:off x="2398255" y="1153209"/>
              <a:ext cx="155666" cy="155666"/>
            </a:xfrm>
            <a:custGeom>
              <a:avLst/>
              <a:gdLst>
                <a:gd name="connsiteX0" fmla="*/ 150847 w 155665"/>
                <a:gd name="connsiteY0" fmla="*/ 83392 h 155665"/>
                <a:gd name="connsiteX1" fmla="*/ 24091 w 155665"/>
                <a:gd name="connsiteY1" fmla="*/ 83392 h 155665"/>
                <a:gd name="connsiteX2" fmla="*/ 37434 w 155665"/>
                <a:gd name="connsiteY2" fmla="*/ 123421 h 155665"/>
                <a:gd name="connsiteX3" fmla="*/ 73756 w 155665"/>
                <a:gd name="connsiteY3" fmla="*/ 138246 h 155665"/>
                <a:gd name="connsiteX4" fmla="*/ 101183 w 155665"/>
                <a:gd name="connsiteY4" fmla="*/ 132316 h 155665"/>
                <a:gd name="connsiteX5" fmla="*/ 121938 w 155665"/>
                <a:gd name="connsiteY5" fmla="*/ 115267 h 155665"/>
                <a:gd name="connsiteX6" fmla="*/ 135281 w 155665"/>
                <a:gd name="connsiteY6" fmla="*/ 126386 h 155665"/>
                <a:gd name="connsiteX7" fmla="*/ 108595 w 155665"/>
                <a:gd name="connsiteY7" fmla="*/ 147141 h 155665"/>
                <a:gd name="connsiteX8" fmla="*/ 73014 w 155665"/>
                <a:gd name="connsiteY8" fmla="*/ 155295 h 155665"/>
                <a:gd name="connsiteX9" fmla="*/ 22609 w 155665"/>
                <a:gd name="connsiteY9" fmla="*/ 134540 h 155665"/>
                <a:gd name="connsiteX10" fmla="*/ 5559 w 155665"/>
                <a:gd name="connsiteY10" fmla="*/ 87840 h 155665"/>
                <a:gd name="connsiteX11" fmla="*/ 16679 w 155665"/>
                <a:gd name="connsiteY11" fmla="*/ 47070 h 155665"/>
                <a:gd name="connsiteX12" fmla="*/ 47070 w 155665"/>
                <a:gd name="connsiteY12" fmla="*/ 16678 h 155665"/>
                <a:gd name="connsiteX13" fmla="*/ 87840 w 155665"/>
                <a:gd name="connsiteY13" fmla="*/ 5559 h 155665"/>
                <a:gd name="connsiteX14" fmla="*/ 133057 w 155665"/>
                <a:gd name="connsiteY14" fmla="*/ 24091 h 155665"/>
                <a:gd name="connsiteX15" fmla="*/ 150847 w 155665"/>
                <a:gd name="connsiteY15" fmla="*/ 70791 h 155665"/>
                <a:gd name="connsiteX16" fmla="*/ 150847 w 155665"/>
                <a:gd name="connsiteY16" fmla="*/ 83392 h 155665"/>
                <a:gd name="connsiteX17" fmla="*/ 133798 w 155665"/>
                <a:gd name="connsiteY17" fmla="*/ 67826 h 155665"/>
                <a:gd name="connsiteX18" fmla="*/ 120456 w 155665"/>
                <a:gd name="connsiteY18" fmla="*/ 35210 h 155665"/>
                <a:gd name="connsiteX19" fmla="*/ 87840 w 155665"/>
                <a:gd name="connsiteY19" fmla="*/ 22609 h 155665"/>
                <a:gd name="connsiteX20" fmla="*/ 50035 w 155665"/>
                <a:gd name="connsiteY20" fmla="*/ 34469 h 155665"/>
                <a:gd name="connsiteX21" fmla="*/ 27056 w 155665"/>
                <a:gd name="connsiteY21" fmla="*/ 67085 h 155665"/>
                <a:gd name="connsiteX22" fmla="*/ 133798 w 155665"/>
                <a:gd name="connsiteY22" fmla="*/ 67085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5665" h="155665">
                  <a:moveTo>
                    <a:pt x="150847" y="83392"/>
                  </a:moveTo>
                  <a:lnTo>
                    <a:pt x="24091" y="83392"/>
                  </a:lnTo>
                  <a:cubicBezTo>
                    <a:pt x="24091" y="100441"/>
                    <a:pt x="28539" y="113784"/>
                    <a:pt x="37434" y="123421"/>
                  </a:cubicBezTo>
                  <a:cubicBezTo>
                    <a:pt x="46329" y="133057"/>
                    <a:pt x="58189" y="138246"/>
                    <a:pt x="73756" y="138246"/>
                  </a:cubicBezTo>
                  <a:cubicBezTo>
                    <a:pt x="83392" y="138246"/>
                    <a:pt x="93029" y="136022"/>
                    <a:pt x="101183" y="132316"/>
                  </a:cubicBezTo>
                  <a:cubicBezTo>
                    <a:pt x="109337" y="128609"/>
                    <a:pt x="116749" y="122679"/>
                    <a:pt x="121938" y="115267"/>
                  </a:cubicBezTo>
                  <a:lnTo>
                    <a:pt x="135281" y="126386"/>
                  </a:lnTo>
                  <a:cubicBezTo>
                    <a:pt x="128609" y="135281"/>
                    <a:pt x="119714" y="141952"/>
                    <a:pt x="108595" y="147141"/>
                  </a:cubicBezTo>
                  <a:cubicBezTo>
                    <a:pt x="97476" y="152330"/>
                    <a:pt x="85616" y="155295"/>
                    <a:pt x="73014" y="155295"/>
                  </a:cubicBezTo>
                  <a:cubicBezTo>
                    <a:pt x="50777" y="155295"/>
                    <a:pt x="33728" y="148624"/>
                    <a:pt x="22609" y="134540"/>
                  </a:cubicBezTo>
                  <a:cubicBezTo>
                    <a:pt x="11490" y="120456"/>
                    <a:pt x="5559" y="105630"/>
                    <a:pt x="5559" y="87840"/>
                  </a:cubicBezTo>
                  <a:cubicBezTo>
                    <a:pt x="5559" y="73756"/>
                    <a:pt x="9266" y="60413"/>
                    <a:pt x="16679" y="47070"/>
                  </a:cubicBezTo>
                  <a:cubicBezTo>
                    <a:pt x="24091" y="33728"/>
                    <a:pt x="34469" y="24091"/>
                    <a:pt x="47070" y="16678"/>
                  </a:cubicBezTo>
                  <a:cubicBezTo>
                    <a:pt x="59672" y="9266"/>
                    <a:pt x="73014" y="5559"/>
                    <a:pt x="87840" y="5559"/>
                  </a:cubicBezTo>
                  <a:cubicBezTo>
                    <a:pt x="105630" y="5559"/>
                    <a:pt x="121197" y="11490"/>
                    <a:pt x="133057" y="24091"/>
                  </a:cubicBezTo>
                  <a:cubicBezTo>
                    <a:pt x="144917" y="36693"/>
                    <a:pt x="150847" y="52259"/>
                    <a:pt x="150847" y="70791"/>
                  </a:cubicBezTo>
                  <a:cubicBezTo>
                    <a:pt x="151589" y="74497"/>
                    <a:pt x="151589" y="78203"/>
                    <a:pt x="150847" y="83392"/>
                  </a:cubicBezTo>
                  <a:close/>
                  <a:moveTo>
                    <a:pt x="133798" y="67826"/>
                  </a:moveTo>
                  <a:cubicBezTo>
                    <a:pt x="133057" y="54483"/>
                    <a:pt x="128609" y="43364"/>
                    <a:pt x="120456" y="35210"/>
                  </a:cubicBezTo>
                  <a:cubicBezTo>
                    <a:pt x="111560" y="27056"/>
                    <a:pt x="101183" y="22609"/>
                    <a:pt x="87840" y="22609"/>
                  </a:cubicBezTo>
                  <a:cubicBezTo>
                    <a:pt x="73756" y="22609"/>
                    <a:pt x="61154" y="26315"/>
                    <a:pt x="50035" y="34469"/>
                  </a:cubicBezTo>
                  <a:cubicBezTo>
                    <a:pt x="38917" y="42623"/>
                    <a:pt x="31504" y="53742"/>
                    <a:pt x="27056" y="67085"/>
                  </a:cubicBezTo>
                  <a:lnTo>
                    <a:pt x="133798" y="67085"/>
                  </a:lnTo>
                  <a:close/>
                </a:path>
              </a:pathLst>
            </a:custGeom>
            <a:solidFill>
              <a:schemeClr val="accent1"/>
            </a:solidFill>
            <a:ln w="952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0242A78-DFED-44CD-9299-0C900EB28963}"/>
                </a:ext>
              </a:extLst>
            </p:cNvPr>
            <p:cNvSpPr/>
            <p:nvPr/>
          </p:nvSpPr>
          <p:spPr>
            <a:xfrm>
              <a:off x="2566522" y="1102062"/>
              <a:ext cx="51889" cy="207554"/>
            </a:xfrm>
            <a:custGeom>
              <a:avLst/>
              <a:gdLst>
                <a:gd name="connsiteX0" fmla="*/ 32245 w 51888"/>
                <a:gd name="connsiteY0" fmla="*/ 5559 h 207554"/>
                <a:gd name="connsiteX1" fmla="*/ 50035 w 51888"/>
                <a:gd name="connsiteY1" fmla="*/ 5559 h 207554"/>
                <a:gd name="connsiteX2" fmla="*/ 23350 w 51888"/>
                <a:gd name="connsiteY2" fmla="*/ 201995 h 207554"/>
                <a:gd name="connsiteX3" fmla="*/ 5559 w 51888"/>
                <a:gd name="connsiteY3" fmla="*/ 201995 h 207554"/>
                <a:gd name="connsiteX4" fmla="*/ 32245 w 51888"/>
                <a:gd name="connsiteY4" fmla="*/ 5559 h 207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88" h="207554">
                  <a:moveTo>
                    <a:pt x="32245" y="5559"/>
                  </a:moveTo>
                  <a:lnTo>
                    <a:pt x="50035" y="5559"/>
                  </a:lnTo>
                  <a:lnTo>
                    <a:pt x="23350" y="201995"/>
                  </a:lnTo>
                  <a:lnTo>
                    <a:pt x="5559" y="201995"/>
                  </a:lnTo>
                  <a:lnTo>
                    <a:pt x="32245" y="5559"/>
                  </a:lnTo>
                  <a:close/>
                </a:path>
              </a:pathLst>
            </a:custGeom>
            <a:solidFill>
              <a:schemeClr val="accent1"/>
            </a:solid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1F5D088-CB26-4173-B305-BA765E65A71D}"/>
                </a:ext>
              </a:extLst>
            </p:cNvPr>
            <p:cNvSpPr/>
            <p:nvPr/>
          </p:nvSpPr>
          <p:spPr>
            <a:xfrm>
              <a:off x="2619893" y="1102062"/>
              <a:ext cx="51889" cy="207554"/>
            </a:xfrm>
            <a:custGeom>
              <a:avLst/>
              <a:gdLst>
                <a:gd name="connsiteX0" fmla="*/ 32245 w 51888"/>
                <a:gd name="connsiteY0" fmla="*/ 5559 h 207554"/>
                <a:gd name="connsiteX1" fmla="*/ 50035 w 51888"/>
                <a:gd name="connsiteY1" fmla="*/ 5559 h 207554"/>
                <a:gd name="connsiteX2" fmla="*/ 23350 w 51888"/>
                <a:gd name="connsiteY2" fmla="*/ 201995 h 207554"/>
                <a:gd name="connsiteX3" fmla="*/ 5559 w 51888"/>
                <a:gd name="connsiteY3" fmla="*/ 201995 h 207554"/>
                <a:gd name="connsiteX4" fmla="*/ 32245 w 51888"/>
                <a:gd name="connsiteY4" fmla="*/ 5559 h 207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88" h="207554">
                  <a:moveTo>
                    <a:pt x="32245" y="5559"/>
                  </a:moveTo>
                  <a:lnTo>
                    <a:pt x="50035" y="5559"/>
                  </a:lnTo>
                  <a:lnTo>
                    <a:pt x="23350" y="201995"/>
                  </a:lnTo>
                  <a:lnTo>
                    <a:pt x="5559" y="201995"/>
                  </a:lnTo>
                  <a:lnTo>
                    <a:pt x="32245" y="5559"/>
                  </a:lnTo>
                  <a:close/>
                </a:path>
              </a:pathLst>
            </a:custGeom>
            <a:solidFill>
              <a:schemeClr val="accent1"/>
            </a:solid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167056C2-2DCC-402F-93A4-74D9D03BD205}"/>
                </a:ext>
              </a:extLst>
            </p:cNvPr>
            <p:cNvSpPr/>
            <p:nvPr/>
          </p:nvSpPr>
          <p:spPr>
            <a:xfrm>
              <a:off x="2678453" y="1153209"/>
              <a:ext cx="155666" cy="155666"/>
            </a:xfrm>
            <a:custGeom>
              <a:avLst/>
              <a:gdLst>
                <a:gd name="connsiteX0" fmla="*/ 150847 w 155665"/>
                <a:gd name="connsiteY0" fmla="*/ 83392 h 155665"/>
                <a:gd name="connsiteX1" fmla="*/ 24091 w 155665"/>
                <a:gd name="connsiteY1" fmla="*/ 83392 h 155665"/>
                <a:gd name="connsiteX2" fmla="*/ 37434 w 155665"/>
                <a:gd name="connsiteY2" fmla="*/ 123421 h 155665"/>
                <a:gd name="connsiteX3" fmla="*/ 73756 w 155665"/>
                <a:gd name="connsiteY3" fmla="*/ 138246 h 155665"/>
                <a:gd name="connsiteX4" fmla="*/ 101183 w 155665"/>
                <a:gd name="connsiteY4" fmla="*/ 132316 h 155665"/>
                <a:gd name="connsiteX5" fmla="*/ 121938 w 155665"/>
                <a:gd name="connsiteY5" fmla="*/ 115267 h 155665"/>
                <a:gd name="connsiteX6" fmla="*/ 135281 w 155665"/>
                <a:gd name="connsiteY6" fmla="*/ 126386 h 155665"/>
                <a:gd name="connsiteX7" fmla="*/ 108595 w 155665"/>
                <a:gd name="connsiteY7" fmla="*/ 147141 h 155665"/>
                <a:gd name="connsiteX8" fmla="*/ 73015 w 155665"/>
                <a:gd name="connsiteY8" fmla="*/ 155295 h 155665"/>
                <a:gd name="connsiteX9" fmla="*/ 22608 w 155665"/>
                <a:gd name="connsiteY9" fmla="*/ 134540 h 155665"/>
                <a:gd name="connsiteX10" fmla="*/ 5559 w 155665"/>
                <a:gd name="connsiteY10" fmla="*/ 87840 h 155665"/>
                <a:gd name="connsiteX11" fmla="*/ 16678 w 155665"/>
                <a:gd name="connsiteY11" fmla="*/ 47070 h 155665"/>
                <a:gd name="connsiteX12" fmla="*/ 47070 w 155665"/>
                <a:gd name="connsiteY12" fmla="*/ 16678 h 155665"/>
                <a:gd name="connsiteX13" fmla="*/ 87840 w 155665"/>
                <a:gd name="connsiteY13" fmla="*/ 5559 h 155665"/>
                <a:gd name="connsiteX14" fmla="*/ 133057 w 155665"/>
                <a:gd name="connsiteY14" fmla="*/ 24091 h 155665"/>
                <a:gd name="connsiteX15" fmla="*/ 150847 w 155665"/>
                <a:gd name="connsiteY15" fmla="*/ 70791 h 155665"/>
                <a:gd name="connsiteX16" fmla="*/ 150847 w 155665"/>
                <a:gd name="connsiteY16" fmla="*/ 83392 h 155665"/>
                <a:gd name="connsiteX17" fmla="*/ 133798 w 155665"/>
                <a:gd name="connsiteY17" fmla="*/ 67826 h 155665"/>
                <a:gd name="connsiteX18" fmla="*/ 120455 w 155665"/>
                <a:gd name="connsiteY18" fmla="*/ 35210 h 155665"/>
                <a:gd name="connsiteX19" fmla="*/ 87840 w 155665"/>
                <a:gd name="connsiteY19" fmla="*/ 22609 h 155665"/>
                <a:gd name="connsiteX20" fmla="*/ 50035 w 155665"/>
                <a:gd name="connsiteY20" fmla="*/ 34469 h 155665"/>
                <a:gd name="connsiteX21" fmla="*/ 27056 w 155665"/>
                <a:gd name="connsiteY21" fmla="*/ 67085 h 155665"/>
                <a:gd name="connsiteX22" fmla="*/ 133798 w 155665"/>
                <a:gd name="connsiteY22" fmla="*/ 67085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5665" h="155665">
                  <a:moveTo>
                    <a:pt x="150847" y="83392"/>
                  </a:moveTo>
                  <a:lnTo>
                    <a:pt x="24091" y="83392"/>
                  </a:lnTo>
                  <a:cubicBezTo>
                    <a:pt x="24091" y="100441"/>
                    <a:pt x="28539" y="113784"/>
                    <a:pt x="37434" y="123421"/>
                  </a:cubicBezTo>
                  <a:cubicBezTo>
                    <a:pt x="46329" y="133057"/>
                    <a:pt x="58189" y="138246"/>
                    <a:pt x="73756" y="138246"/>
                  </a:cubicBezTo>
                  <a:cubicBezTo>
                    <a:pt x="83392" y="138246"/>
                    <a:pt x="93029" y="136022"/>
                    <a:pt x="101183" y="132316"/>
                  </a:cubicBezTo>
                  <a:cubicBezTo>
                    <a:pt x="109337" y="128609"/>
                    <a:pt x="116749" y="122679"/>
                    <a:pt x="121938" y="115267"/>
                  </a:cubicBezTo>
                  <a:lnTo>
                    <a:pt x="135281" y="126386"/>
                  </a:lnTo>
                  <a:cubicBezTo>
                    <a:pt x="128609" y="135281"/>
                    <a:pt x="119714" y="141952"/>
                    <a:pt x="108595" y="147141"/>
                  </a:cubicBezTo>
                  <a:cubicBezTo>
                    <a:pt x="97476" y="152330"/>
                    <a:pt x="85616" y="155295"/>
                    <a:pt x="73015" y="155295"/>
                  </a:cubicBezTo>
                  <a:cubicBezTo>
                    <a:pt x="50777" y="155295"/>
                    <a:pt x="33727" y="148624"/>
                    <a:pt x="22608" y="134540"/>
                  </a:cubicBezTo>
                  <a:cubicBezTo>
                    <a:pt x="11490" y="120456"/>
                    <a:pt x="5559" y="105630"/>
                    <a:pt x="5559" y="87840"/>
                  </a:cubicBezTo>
                  <a:cubicBezTo>
                    <a:pt x="5559" y="73756"/>
                    <a:pt x="9266" y="60413"/>
                    <a:pt x="16678" y="47070"/>
                  </a:cubicBezTo>
                  <a:cubicBezTo>
                    <a:pt x="24091" y="33728"/>
                    <a:pt x="34469" y="24091"/>
                    <a:pt x="47070" y="16678"/>
                  </a:cubicBezTo>
                  <a:cubicBezTo>
                    <a:pt x="59672" y="9266"/>
                    <a:pt x="73015" y="5559"/>
                    <a:pt x="87840" y="5559"/>
                  </a:cubicBezTo>
                  <a:cubicBezTo>
                    <a:pt x="105630" y="5559"/>
                    <a:pt x="121197" y="11490"/>
                    <a:pt x="133057" y="24091"/>
                  </a:cubicBezTo>
                  <a:cubicBezTo>
                    <a:pt x="144917" y="36693"/>
                    <a:pt x="150847" y="52259"/>
                    <a:pt x="150847" y="70791"/>
                  </a:cubicBezTo>
                  <a:cubicBezTo>
                    <a:pt x="151589" y="74497"/>
                    <a:pt x="151589" y="78203"/>
                    <a:pt x="150847" y="83392"/>
                  </a:cubicBezTo>
                  <a:close/>
                  <a:moveTo>
                    <a:pt x="133798" y="67826"/>
                  </a:moveTo>
                  <a:cubicBezTo>
                    <a:pt x="133057" y="54483"/>
                    <a:pt x="128609" y="43364"/>
                    <a:pt x="120455" y="35210"/>
                  </a:cubicBezTo>
                  <a:cubicBezTo>
                    <a:pt x="111560" y="27056"/>
                    <a:pt x="101183" y="22609"/>
                    <a:pt x="87840" y="22609"/>
                  </a:cubicBezTo>
                  <a:cubicBezTo>
                    <a:pt x="73756" y="22609"/>
                    <a:pt x="61154" y="26315"/>
                    <a:pt x="50035" y="34469"/>
                  </a:cubicBezTo>
                  <a:cubicBezTo>
                    <a:pt x="38916" y="42623"/>
                    <a:pt x="31504" y="53742"/>
                    <a:pt x="27056" y="67085"/>
                  </a:cubicBezTo>
                  <a:lnTo>
                    <a:pt x="133798" y="67085"/>
                  </a:lnTo>
                  <a:close/>
                </a:path>
              </a:pathLst>
            </a:custGeom>
            <a:solidFill>
              <a:schemeClr val="accent1"/>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777D0DDC-840A-49D8-A37D-073F6FC5DCC2}"/>
                </a:ext>
              </a:extLst>
            </p:cNvPr>
            <p:cNvSpPr/>
            <p:nvPr/>
          </p:nvSpPr>
          <p:spPr>
            <a:xfrm>
              <a:off x="2851167" y="1153209"/>
              <a:ext cx="140840" cy="155666"/>
            </a:xfrm>
            <a:custGeom>
              <a:avLst/>
              <a:gdLst>
                <a:gd name="connsiteX0" fmla="*/ 24091 w 140840"/>
                <a:gd name="connsiteY0" fmla="*/ 9266 h 155665"/>
                <a:gd name="connsiteX1" fmla="*/ 41882 w 140840"/>
                <a:gd name="connsiteY1" fmla="*/ 9266 h 155665"/>
                <a:gd name="connsiteX2" fmla="*/ 38916 w 140840"/>
                <a:gd name="connsiteY2" fmla="*/ 31504 h 155665"/>
                <a:gd name="connsiteX3" fmla="*/ 89323 w 140840"/>
                <a:gd name="connsiteY3" fmla="*/ 5559 h 155665"/>
                <a:gd name="connsiteX4" fmla="*/ 124903 w 140840"/>
                <a:gd name="connsiteY4" fmla="*/ 18902 h 155665"/>
                <a:gd name="connsiteX5" fmla="*/ 138246 w 140840"/>
                <a:gd name="connsiteY5" fmla="*/ 55224 h 155665"/>
                <a:gd name="connsiteX6" fmla="*/ 135281 w 140840"/>
                <a:gd name="connsiteY6" fmla="*/ 85616 h 155665"/>
                <a:gd name="connsiteX7" fmla="*/ 126386 w 140840"/>
                <a:gd name="connsiteY7" fmla="*/ 150847 h 155665"/>
                <a:gd name="connsiteX8" fmla="*/ 108595 w 140840"/>
                <a:gd name="connsiteY8" fmla="*/ 150847 h 155665"/>
                <a:gd name="connsiteX9" fmla="*/ 117490 w 140840"/>
                <a:gd name="connsiteY9" fmla="*/ 85616 h 155665"/>
                <a:gd name="connsiteX10" fmla="*/ 120455 w 140840"/>
                <a:gd name="connsiteY10" fmla="*/ 54483 h 155665"/>
                <a:gd name="connsiteX11" fmla="*/ 111560 w 140840"/>
                <a:gd name="connsiteY11" fmla="*/ 30763 h 155665"/>
                <a:gd name="connsiteX12" fmla="*/ 87840 w 140840"/>
                <a:gd name="connsiteY12" fmla="*/ 21867 h 155665"/>
                <a:gd name="connsiteX13" fmla="*/ 61154 w 140840"/>
                <a:gd name="connsiteY13" fmla="*/ 29280 h 155665"/>
                <a:gd name="connsiteX14" fmla="*/ 41882 w 140840"/>
                <a:gd name="connsiteY14" fmla="*/ 49294 h 155665"/>
                <a:gd name="connsiteX15" fmla="*/ 31504 w 140840"/>
                <a:gd name="connsiteY15" fmla="*/ 89322 h 155665"/>
                <a:gd name="connsiteX16" fmla="*/ 23350 w 140840"/>
                <a:gd name="connsiteY16" fmla="*/ 150847 h 155665"/>
                <a:gd name="connsiteX17" fmla="*/ 5559 w 140840"/>
                <a:gd name="connsiteY17" fmla="*/ 150847 h 155665"/>
                <a:gd name="connsiteX18" fmla="*/ 24091 w 140840"/>
                <a:gd name="connsiteY18" fmla="*/ 9266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0840" h="155665">
                  <a:moveTo>
                    <a:pt x="24091" y="9266"/>
                  </a:moveTo>
                  <a:lnTo>
                    <a:pt x="41882" y="9266"/>
                  </a:lnTo>
                  <a:lnTo>
                    <a:pt x="38916" y="31504"/>
                  </a:lnTo>
                  <a:cubicBezTo>
                    <a:pt x="53001" y="14455"/>
                    <a:pt x="70050" y="5559"/>
                    <a:pt x="89323" y="5559"/>
                  </a:cubicBezTo>
                  <a:cubicBezTo>
                    <a:pt x="104148" y="5559"/>
                    <a:pt x="116008" y="10007"/>
                    <a:pt x="124903" y="18902"/>
                  </a:cubicBezTo>
                  <a:cubicBezTo>
                    <a:pt x="133798" y="27797"/>
                    <a:pt x="138246" y="39658"/>
                    <a:pt x="138246" y="55224"/>
                  </a:cubicBezTo>
                  <a:cubicBezTo>
                    <a:pt x="138246" y="61154"/>
                    <a:pt x="137505" y="71532"/>
                    <a:pt x="135281" y="85616"/>
                  </a:cubicBezTo>
                  <a:lnTo>
                    <a:pt x="126386" y="150847"/>
                  </a:lnTo>
                  <a:lnTo>
                    <a:pt x="108595" y="150847"/>
                  </a:lnTo>
                  <a:lnTo>
                    <a:pt x="117490" y="85616"/>
                  </a:lnTo>
                  <a:cubicBezTo>
                    <a:pt x="119714" y="71532"/>
                    <a:pt x="120455" y="61154"/>
                    <a:pt x="120455" y="54483"/>
                  </a:cubicBezTo>
                  <a:cubicBezTo>
                    <a:pt x="120455" y="44847"/>
                    <a:pt x="117490" y="36693"/>
                    <a:pt x="111560" y="30763"/>
                  </a:cubicBezTo>
                  <a:cubicBezTo>
                    <a:pt x="105630" y="24832"/>
                    <a:pt x="97476" y="21867"/>
                    <a:pt x="87840" y="21867"/>
                  </a:cubicBezTo>
                  <a:cubicBezTo>
                    <a:pt x="78204" y="21867"/>
                    <a:pt x="69308" y="24091"/>
                    <a:pt x="61154" y="29280"/>
                  </a:cubicBezTo>
                  <a:cubicBezTo>
                    <a:pt x="53001" y="34469"/>
                    <a:pt x="46329" y="41140"/>
                    <a:pt x="41882" y="49294"/>
                  </a:cubicBezTo>
                  <a:cubicBezTo>
                    <a:pt x="37434" y="57448"/>
                    <a:pt x="33728" y="70791"/>
                    <a:pt x="31504" y="89322"/>
                  </a:cubicBezTo>
                  <a:lnTo>
                    <a:pt x="23350" y="150847"/>
                  </a:lnTo>
                  <a:lnTo>
                    <a:pt x="5559" y="150847"/>
                  </a:lnTo>
                  <a:lnTo>
                    <a:pt x="24091" y="9266"/>
                  </a:lnTo>
                  <a:close/>
                </a:path>
              </a:pathLst>
            </a:custGeom>
            <a:solidFill>
              <a:schemeClr val="accent1"/>
            </a:solid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983A31B-508E-494E-8E69-D1F6A5921A01}"/>
                </a:ext>
              </a:extLst>
            </p:cNvPr>
            <p:cNvSpPr/>
            <p:nvPr/>
          </p:nvSpPr>
          <p:spPr>
            <a:xfrm>
              <a:off x="3014987" y="1153209"/>
              <a:ext cx="155666" cy="155666"/>
            </a:xfrm>
            <a:custGeom>
              <a:avLst/>
              <a:gdLst>
                <a:gd name="connsiteX0" fmla="*/ 154554 w 155665"/>
                <a:gd name="connsiteY0" fmla="*/ 39658 h 155665"/>
                <a:gd name="connsiteX1" fmla="*/ 139728 w 155665"/>
                <a:gd name="connsiteY1" fmla="*/ 48553 h 155665"/>
                <a:gd name="connsiteX2" fmla="*/ 91546 w 155665"/>
                <a:gd name="connsiteY2" fmla="*/ 23350 h 155665"/>
                <a:gd name="connsiteX3" fmla="*/ 57448 w 155665"/>
                <a:gd name="connsiteY3" fmla="*/ 31504 h 155665"/>
                <a:gd name="connsiteX4" fmla="*/ 32986 w 155665"/>
                <a:gd name="connsiteY4" fmla="*/ 54483 h 155665"/>
                <a:gd name="connsiteX5" fmla="*/ 24091 w 155665"/>
                <a:gd name="connsiteY5" fmla="*/ 86357 h 155665"/>
                <a:gd name="connsiteX6" fmla="*/ 30762 w 155665"/>
                <a:gd name="connsiteY6" fmla="*/ 113043 h 155665"/>
                <a:gd name="connsiteX7" fmla="*/ 49294 w 155665"/>
                <a:gd name="connsiteY7" fmla="*/ 131575 h 155665"/>
                <a:gd name="connsiteX8" fmla="*/ 76721 w 155665"/>
                <a:gd name="connsiteY8" fmla="*/ 138246 h 155665"/>
                <a:gd name="connsiteX9" fmla="*/ 107854 w 155665"/>
                <a:gd name="connsiteY9" fmla="*/ 131575 h 155665"/>
                <a:gd name="connsiteX10" fmla="*/ 130833 w 155665"/>
                <a:gd name="connsiteY10" fmla="*/ 114525 h 155665"/>
                <a:gd name="connsiteX11" fmla="*/ 145658 w 155665"/>
                <a:gd name="connsiteY11" fmla="*/ 124903 h 155665"/>
                <a:gd name="connsiteX12" fmla="*/ 115267 w 155665"/>
                <a:gd name="connsiteY12" fmla="*/ 147141 h 155665"/>
                <a:gd name="connsiteX13" fmla="*/ 76721 w 155665"/>
                <a:gd name="connsiteY13" fmla="*/ 154554 h 155665"/>
                <a:gd name="connsiteX14" fmla="*/ 24091 w 155665"/>
                <a:gd name="connsiteY14" fmla="*/ 136022 h 155665"/>
                <a:gd name="connsiteX15" fmla="*/ 5559 w 155665"/>
                <a:gd name="connsiteY15" fmla="*/ 87099 h 155665"/>
                <a:gd name="connsiteX16" fmla="*/ 30021 w 155665"/>
                <a:gd name="connsiteY16" fmla="*/ 29280 h 155665"/>
                <a:gd name="connsiteX17" fmla="*/ 90805 w 155665"/>
                <a:gd name="connsiteY17" fmla="*/ 5559 h 155665"/>
                <a:gd name="connsiteX18" fmla="*/ 128609 w 155665"/>
                <a:gd name="connsiteY18" fmla="*/ 14455 h 155665"/>
                <a:gd name="connsiteX19" fmla="*/ 154554 w 155665"/>
                <a:gd name="connsiteY19" fmla="*/ 39658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5665" h="155665">
                  <a:moveTo>
                    <a:pt x="154554" y="39658"/>
                  </a:moveTo>
                  <a:lnTo>
                    <a:pt x="139728" y="48553"/>
                  </a:lnTo>
                  <a:cubicBezTo>
                    <a:pt x="129351" y="31504"/>
                    <a:pt x="113043" y="23350"/>
                    <a:pt x="91546" y="23350"/>
                  </a:cubicBezTo>
                  <a:cubicBezTo>
                    <a:pt x="78945" y="23350"/>
                    <a:pt x="67826" y="26315"/>
                    <a:pt x="57448" y="31504"/>
                  </a:cubicBezTo>
                  <a:cubicBezTo>
                    <a:pt x="47070" y="37434"/>
                    <a:pt x="38916" y="44847"/>
                    <a:pt x="32986" y="54483"/>
                  </a:cubicBezTo>
                  <a:cubicBezTo>
                    <a:pt x="27056" y="64119"/>
                    <a:pt x="24091" y="75238"/>
                    <a:pt x="24091" y="86357"/>
                  </a:cubicBezTo>
                  <a:cubicBezTo>
                    <a:pt x="24091" y="95994"/>
                    <a:pt x="26315" y="105630"/>
                    <a:pt x="30762" y="113043"/>
                  </a:cubicBezTo>
                  <a:cubicBezTo>
                    <a:pt x="35210" y="120456"/>
                    <a:pt x="41140" y="127127"/>
                    <a:pt x="49294" y="131575"/>
                  </a:cubicBezTo>
                  <a:cubicBezTo>
                    <a:pt x="57448" y="136022"/>
                    <a:pt x="66343" y="138246"/>
                    <a:pt x="76721" y="138246"/>
                  </a:cubicBezTo>
                  <a:cubicBezTo>
                    <a:pt x="87840" y="138246"/>
                    <a:pt x="98218" y="136022"/>
                    <a:pt x="107854" y="131575"/>
                  </a:cubicBezTo>
                  <a:cubicBezTo>
                    <a:pt x="117490" y="127127"/>
                    <a:pt x="125644" y="121938"/>
                    <a:pt x="130833" y="114525"/>
                  </a:cubicBezTo>
                  <a:lnTo>
                    <a:pt x="145658" y="124903"/>
                  </a:lnTo>
                  <a:cubicBezTo>
                    <a:pt x="136022" y="135281"/>
                    <a:pt x="126386" y="142694"/>
                    <a:pt x="115267" y="147141"/>
                  </a:cubicBezTo>
                  <a:cubicBezTo>
                    <a:pt x="104148" y="151589"/>
                    <a:pt x="91546" y="154554"/>
                    <a:pt x="76721" y="154554"/>
                  </a:cubicBezTo>
                  <a:cubicBezTo>
                    <a:pt x="54483" y="154554"/>
                    <a:pt x="36693" y="148624"/>
                    <a:pt x="24091" y="136022"/>
                  </a:cubicBezTo>
                  <a:cubicBezTo>
                    <a:pt x="11490" y="123421"/>
                    <a:pt x="5559" y="107854"/>
                    <a:pt x="5559" y="87099"/>
                  </a:cubicBezTo>
                  <a:cubicBezTo>
                    <a:pt x="5559" y="64861"/>
                    <a:pt x="13713" y="44847"/>
                    <a:pt x="30021" y="29280"/>
                  </a:cubicBezTo>
                  <a:cubicBezTo>
                    <a:pt x="46329" y="13713"/>
                    <a:pt x="66343" y="5559"/>
                    <a:pt x="90805" y="5559"/>
                  </a:cubicBezTo>
                  <a:cubicBezTo>
                    <a:pt x="104889" y="5559"/>
                    <a:pt x="117490" y="8525"/>
                    <a:pt x="128609" y="14455"/>
                  </a:cubicBezTo>
                  <a:cubicBezTo>
                    <a:pt x="139728" y="20385"/>
                    <a:pt x="148624" y="29280"/>
                    <a:pt x="154554" y="39658"/>
                  </a:cubicBezTo>
                  <a:close/>
                </a:path>
              </a:pathLst>
            </a:custGeom>
            <a:solidFill>
              <a:schemeClr val="accent1"/>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7A708911-0D1F-432F-90B0-367B898F5EAE}"/>
                </a:ext>
              </a:extLst>
            </p:cNvPr>
            <p:cNvSpPr/>
            <p:nvPr/>
          </p:nvSpPr>
          <p:spPr>
            <a:xfrm>
              <a:off x="3186960" y="1153209"/>
              <a:ext cx="155666" cy="155666"/>
            </a:xfrm>
            <a:custGeom>
              <a:avLst/>
              <a:gdLst>
                <a:gd name="connsiteX0" fmla="*/ 150847 w 155665"/>
                <a:gd name="connsiteY0" fmla="*/ 83392 h 155665"/>
                <a:gd name="connsiteX1" fmla="*/ 24091 w 155665"/>
                <a:gd name="connsiteY1" fmla="*/ 83392 h 155665"/>
                <a:gd name="connsiteX2" fmla="*/ 37434 w 155665"/>
                <a:gd name="connsiteY2" fmla="*/ 123421 h 155665"/>
                <a:gd name="connsiteX3" fmla="*/ 73756 w 155665"/>
                <a:gd name="connsiteY3" fmla="*/ 138246 h 155665"/>
                <a:gd name="connsiteX4" fmla="*/ 101183 w 155665"/>
                <a:gd name="connsiteY4" fmla="*/ 132316 h 155665"/>
                <a:gd name="connsiteX5" fmla="*/ 121938 w 155665"/>
                <a:gd name="connsiteY5" fmla="*/ 115267 h 155665"/>
                <a:gd name="connsiteX6" fmla="*/ 135281 w 155665"/>
                <a:gd name="connsiteY6" fmla="*/ 126386 h 155665"/>
                <a:gd name="connsiteX7" fmla="*/ 108595 w 155665"/>
                <a:gd name="connsiteY7" fmla="*/ 147141 h 155665"/>
                <a:gd name="connsiteX8" fmla="*/ 73015 w 155665"/>
                <a:gd name="connsiteY8" fmla="*/ 155295 h 155665"/>
                <a:gd name="connsiteX9" fmla="*/ 22608 w 155665"/>
                <a:gd name="connsiteY9" fmla="*/ 134540 h 155665"/>
                <a:gd name="connsiteX10" fmla="*/ 5559 w 155665"/>
                <a:gd name="connsiteY10" fmla="*/ 87840 h 155665"/>
                <a:gd name="connsiteX11" fmla="*/ 16678 w 155665"/>
                <a:gd name="connsiteY11" fmla="*/ 47070 h 155665"/>
                <a:gd name="connsiteX12" fmla="*/ 47070 w 155665"/>
                <a:gd name="connsiteY12" fmla="*/ 16678 h 155665"/>
                <a:gd name="connsiteX13" fmla="*/ 87840 w 155665"/>
                <a:gd name="connsiteY13" fmla="*/ 5559 h 155665"/>
                <a:gd name="connsiteX14" fmla="*/ 133057 w 155665"/>
                <a:gd name="connsiteY14" fmla="*/ 24091 h 155665"/>
                <a:gd name="connsiteX15" fmla="*/ 150847 w 155665"/>
                <a:gd name="connsiteY15" fmla="*/ 70791 h 155665"/>
                <a:gd name="connsiteX16" fmla="*/ 150847 w 155665"/>
                <a:gd name="connsiteY16" fmla="*/ 83392 h 155665"/>
                <a:gd name="connsiteX17" fmla="*/ 134539 w 155665"/>
                <a:gd name="connsiteY17" fmla="*/ 67826 h 155665"/>
                <a:gd name="connsiteX18" fmla="*/ 121197 w 155665"/>
                <a:gd name="connsiteY18" fmla="*/ 35210 h 155665"/>
                <a:gd name="connsiteX19" fmla="*/ 88581 w 155665"/>
                <a:gd name="connsiteY19" fmla="*/ 22609 h 155665"/>
                <a:gd name="connsiteX20" fmla="*/ 50777 w 155665"/>
                <a:gd name="connsiteY20" fmla="*/ 34469 h 155665"/>
                <a:gd name="connsiteX21" fmla="*/ 27797 w 155665"/>
                <a:gd name="connsiteY21" fmla="*/ 67085 h 155665"/>
                <a:gd name="connsiteX22" fmla="*/ 134539 w 155665"/>
                <a:gd name="connsiteY22" fmla="*/ 67085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5665" h="155665">
                  <a:moveTo>
                    <a:pt x="150847" y="83392"/>
                  </a:moveTo>
                  <a:lnTo>
                    <a:pt x="24091" y="83392"/>
                  </a:lnTo>
                  <a:cubicBezTo>
                    <a:pt x="24091" y="100441"/>
                    <a:pt x="28539" y="113784"/>
                    <a:pt x="37434" y="123421"/>
                  </a:cubicBezTo>
                  <a:cubicBezTo>
                    <a:pt x="46329" y="133057"/>
                    <a:pt x="58189" y="138246"/>
                    <a:pt x="73756" y="138246"/>
                  </a:cubicBezTo>
                  <a:cubicBezTo>
                    <a:pt x="83392" y="138246"/>
                    <a:pt x="93029" y="136022"/>
                    <a:pt x="101183" y="132316"/>
                  </a:cubicBezTo>
                  <a:cubicBezTo>
                    <a:pt x="109337" y="128609"/>
                    <a:pt x="116749" y="122679"/>
                    <a:pt x="121938" y="115267"/>
                  </a:cubicBezTo>
                  <a:lnTo>
                    <a:pt x="135281" y="126386"/>
                  </a:lnTo>
                  <a:cubicBezTo>
                    <a:pt x="128609" y="135281"/>
                    <a:pt x="119714" y="141952"/>
                    <a:pt x="108595" y="147141"/>
                  </a:cubicBezTo>
                  <a:cubicBezTo>
                    <a:pt x="97476" y="152330"/>
                    <a:pt x="85616" y="155295"/>
                    <a:pt x="73015" y="155295"/>
                  </a:cubicBezTo>
                  <a:cubicBezTo>
                    <a:pt x="50777" y="155295"/>
                    <a:pt x="33727" y="148624"/>
                    <a:pt x="22608" y="134540"/>
                  </a:cubicBezTo>
                  <a:cubicBezTo>
                    <a:pt x="11490" y="120456"/>
                    <a:pt x="5559" y="105630"/>
                    <a:pt x="5559" y="87840"/>
                  </a:cubicBezTo>
                  <a:cubicBezTo>
                    <a:pt x="5559" y="73756"/>
                    <a:pt x="9266" y="60413"/>
                    <a:pt x="16678" y="47070"/>
                  </a:cubicBezTo>
                  <a:cubicBezTo>
                    <a:pt x="24091" y="33728"/>
                    <a:pt x="34469" y="24091"/>
                    <a:pt x="47070" y="16678"/>
                  </a:cubicBezTo>
                  <a:cubicBezTo>
                    <a:pt x="59672" y="9266"/>
                    <a:pt x="73015" y="5559"/>
                    <a:pt x="87840" y="5559"/>
                  </a:cubicBezTo>
                  <a:cubicBezTo>
                    <a:pt x="105630" y="5559"/>
                    <a:pt x="121197" y="11490"/>
                    <a:pt x="133057" y="24091"/>
                  </a:cubicBezTo>
                  <a:cubicBezTo>
                    <a:pt x="144917" y="36693"/>
                    <a:pt x="150847" y="52259"/>
                    <a:pt x="150847" y="70791"/>
                  </a:cubicBezTo>
                  <a:cubicBezTo>
                    <a:pt x="152330" y="74497"/>
                    <a:pt x="151588" y="78203"/>
                    <a:pt x="150847" y="83392"/>
                  </a:cubicBezTo>
                  <a:close/>
                  <a:moveTo>
                    <a:pt x="134539" y="67826"/>
                  </a:moveTo>
                  <a:cubicBezTo>
                    <a:pt x="133798" y="54483"/>
                    <a:pt x="129351" y="43364"/>
                    <a:pt x="121197" y="35210"/>
                  </a:cubicBezTo>
                  <a:cubicBezTo>
                    <a:pt x="112302" y="27056"/>
                    <a:pt x="101924" y="22609"/>
                    <a:pt x="88581" y="22609"/>
                  </a:cubicBezTo>
                  <a:cubicBezTo>
                    <a:pt x="74497" y="22609"/>
                    <a:pt x="61896" y="26315"/>
                    <a:pt x="50777" y="34469"/>
                  </a:cubicBezTo>
                  <a:cubicBezTo>
                    <a:pt x="39658" y="42623"/>
                    <a:pt x="32245" y="53742"/>
                    <a:pt x="27797" y="67085"/>
                  </a:cubicBezTo>
                  <a:lnTo>
                    <a:pt x="134539" y="67085"/>
                  </a:lnTo>
                  <a:close/>
                </a:path>
              </a:pathLst>
            </a:custGeom>
            <a:solidFill>
              <a:schemeClr val="accent1"/>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10FC7A91-F059-4F02-944F-060B27FC3AC0}"/>
                </a:ext>
              </a:extLst>
            </p:cNvPr>
            <p:cNvSpPr/>
            <p:nvPr/>
          </p:nvSpPr>
          <p:spPr>
            <a:xfrm>
              <a:off x="1650319" y="1348903"/>
              <a:ext cx="88952" cy="88952"/>
            </a:xfrm>
            <a:custGeom>
              <a:avLst/>
              <a:gdLst>
                <a:gd name="connsiteX0" fmla="*/ 89322 w 88951"/>
                <a:gd name="connsiteY0" fmla="*/ 47812 h 88951"/>
                <a:gd name="connsiteX1" fmla="*/ 86357 w 88951"/>
                <a:gd name="connsiteY1" fmla="*/ 64119 h 88951"/>
                <a:gd name="connsiteX2" fmla="*/ 77462 w 88951"/>
                <a:gd name="connsiteY2" fmla="*/ 77462 h 88951"/>
                <a:gd name="connsiteX3" fmla="*/ 64119 w 88951"/>
                <a:gd name="connsiteY3" fmla="*/ 86357 h 88951"/>
                <a:gd name="connsiteX4" fmla="*/ 47812 w 88951"/>
                <a:gd name="connsiteY4" fmla="*/ 89322 h 88951"/>
                <a:gd name="connsiteX5" fmla="*/ 30762 w 88951"/>
                <a:gd name="connsiteY5" fmla="*/ 86357 h 88951"/>
                <a:gd name="connsiteX6" fmla="*/ 17420 w 88951"/>
                <a:gd name="connsiteY6" fmla="*/ 77462 h 88951"/>
                <a:gd name="connsiteX7" fmla="*/ 8524 w 88951"/>
                <a:gd name="connsiteY7" fmla="*/ 64119 h 88951"/>
                <a:gd name="connsiteX8" fmla="*/ 5559 w 88951"/>
                <a:gd name="connsiteY8" fmla="*/ 47070 h 88951"/>
                <a:gd name="connsiteX9" fmla="*/ 8524 w 88951"/>
                <a:gd name="connsiteY9" fmla="*/ 30763 h 88951"/>
                <a:gd name="connsiteX10" fmla="*/ 17420 w 88951"/>
                <a:gd name="connsiteY10" fmla="*/ 17420 h 88951"/>
                <a:gd name="connsiteX11" fmla="*/ 30762 w 88951"/>
                <a:gd name="connsiteY11" fmla="*/ 8525 h 88951"/>
                <a:gd name="connsiteX12" fmla="*/ 47070 w 88951"/>
                <a:gd name="connsiteY12" fmla="*/ 5559 h 88951"/>
                <a:gd name="connsiteX13" fmla="*/ 64119 w 88951"/>
                <a:gd name="connsiteY13" fmla="*/ 8525 h 88951"/>
                <a:gd name="connsiteX14" fmla="*/ 77462 w 88951"/>
                <a:gd name="connsiteY14" fmla="*/ 17420 h 88951"/>
                <a:gd name="connsiteX15" fmla="*/ 86357 w 88951"/>
                <a:gd name="connsiteY15" fmla="*/ 30763 h 88951"/>
                <a:gd name="connsiteX16" fmla="*/ 89322 w 88951"/>
                <a:gd name="connsiteY16" fmla="*/ 47812 h 88951"/>
                <a:gd name="connsiteX17" fmla="*/ 81168 w 88951"/>
                <a:gd name="connsiteY17" fmla="*/ 48553 h 88951"/>
                <a:gd name="connsiteX18" fmla="*/ 78945 w 88951"/>
                <a:gd name="connsiteY18" fmla="*/ 34469 h 88951"/>
                <a:gd name="connsiteX19" fmla="*/ 72273 w 88951"/>
                <a:gd name="connsiteY19" fmla="*/ 23350 h 88951"/>
                <a:gd name="connsiteX20" fmla="*/ 61896 w 88951"/>
                <a:gd name="connsiteY20" fmla="*/ 15937 h 88951"/>
                <a:gd name="connsiteX21" fmla="*/ 48553 w 88951"/>
                <a:gd name="connsiteY21" fmla="*/ 13713 h 88951"/>
                <a:gd name="connsiteX22" fmla="*/ 34469 w 88951"/>
                <a:gd name="connsiteY22" fmla="*/ 16678 h 88951"/>
                <a:gd name="connsiteX23" fmla="*/ 24091 w 88951"/>
                <a:gd name="connsiteY23" fmla="*/ 24091 h 88951"/>
                <a:gd name="connsiteX24" fmla="*/ 17420 w 88951"/>
                <a:gd name="connsiteY24" fmla="*/ 35210 h 88951"/>
                <a:gd name="connsiteX25" fmla="*/ 15196 w 88951"/>
                <a:gd name="connsiteY25" fmla="*/ 48553 h 88951"/>
                <a:gd name="connsiteX26" fmla="*/ 17420 w 88951"/>
                <a:gd name="connsiteY26" fmla="*/ 62637 h 88951"/>
                <a:gd name="connsiteX27" fmla="*/ 24091 w 88951"/>
                <a:gd name="connsiteY27" fmla="*/ 73756 h 88951"/>
                <a:gd name="connsiteX28" fmla="*/ 34469 w 88951"/>
                <a:gd name="connsiteY28" fmla="*/ 81168 h 88951"/>
                <a:gd name="connsiteX29" fmla="*/ 47812 w 88951"/>
                <a:gd name="connsiteY29" fmla="*/ 83392 h 88951"/>
                <a:gd name="connsiteX30" fmla="*/ 61896 w 88951"/>
                <a:gd name="connsiteY30" fmla="*/ 80427 h 88951"/>
                <a:gd name="connsiteX31" fmla="*/ 72273 w 88951"/>
                <a:gd name="connsiteY31" fmla="*/ 73015 h 88951"/>
                <a:gd name="connsiteX32" fmla="*/ 78945 w 88951"/>
                <a:gd name="connsiteY32" fmla="*/ 61896 h 88951"/>
                <a:gd name="connsiteX33" fmla="*/ 81168 w 88951"/>
                <a:gd name="connsiteY33" fmla="*/ 48553 h 88951"/>
                <a:gd name="connsiteX34" fmla="*/ 67084 w 88951"/>
                <a:gd name="connsiteY34" fmla="*/ 69308 h 88951"/>
                <a:gd name="connsiteX35" fmla="*/ 67084 w 88951"/>
                <a:gd name="connsiteY35" fmla="*/ 70050 h 88951"/>
                <a:gd name="connsiteX36" fmla="*/ 66343 w 88951"/>
                <a:gd name="connsiteY36" fmla="*/ 70791 h 88951"/>
                <a:gd name="connsiteX37" fmla="*/ 64861 w 88951"/>
                <a:gd name="connsiteY37" fmla="*/ 70791 h 88951"/>
                <a:gd name="connsiteX38" fmla="*/ 61896 w 88951"/>
                <a:gd name="connsiteY38" fmla="*/ 70791 h 88951"/>
                <a:gd name="connsiteX39" fmla="*/ 59672 w 88951"/>
                <a:gd name="connsiteY39" fmla="*/ 70791 h 88951"/>
                <a:gd name="connsiteX40" fmla="*/ 58189 w 88951"/>
                <a:gd name="connsiteY40" fmla="*/ 70050 h 88951"/>
                <a:gd name="connsiteX41" fmla="*/ 57448 w 88951"/>
                <a:gd name="connsiteY41" fmla="*/ 69308 h 88951"/>
                <a:gd name="connsiteX42" fmla="*/ 56707 w 88951"/>
                <a:gd name="connsiteY42" fmla="*/ 67826 h 88951"/>
                <a:gd name="connsiteX43" fmla="*/ 54483 w 88951"/>
                <a:gd name="connsiteY43" fmla="*/ 59672 h 88951"/>
                <a:gd name="connsiteX44" fmla="*/ 50777 w 88951"/>
                <a:gd name="connsiteY44" fmla="*/ 53742 h 88951"/>
                <a:gd name="connsiteX45" fmla="*/ 44847 w 88951"/>
                <a:gd name="connsiteY45" fmla="*/ 52259 h 88951"/>
                <a:gd name="connsiteX46" fmla="*/ 40399 w 88951"/>
                <a:gd name="connsiteY46" fmla="*/ 52259 h 88951"/>
                <a:gd name="connsiteX47" fmla="*/ 40399 w 88951"/>
                <a:gd name="connsiteY47" fmla="*/ 68567 h 88951"/>
                <a:gd name="connsiteX48" fmla="*/ 39658 w 88951"/>
                <a:gd name="connsiteY48" fmla="*/ 70050 h 88951"/>
                <a:gd name="connsiteX49" fmla="*/ 35951 w 88951"/>
                <a:gd name="connsiteY49" fmla="*/ 70791 h 88951"/>
                <a:gd name="connsiteX50" fmla="*/ 32245 w 88951"/>
                <a:gd name="connsiteY50" fmla="*/ 70050 h 88951"/>
                <a:gd name="connsiteX51" fmla="*/ 31504 w 88951"/>
                <a:gd name="connsiteY51" fmla="*/ 68567 h 88951"/>
                <a:gd name="connsiteX52" fmla="*/ 31504 w 88951"/>
                <a:gd name="connsiteY52" fmla="*/ 27797 h 88951"/>
                <a:gd name="connsiteX53" fmla="*/ 32245 w 88951"/>
                <a:gd name="connsiteY53" fmla="*/ 24091 h 88951"/>
                <a:gd name="connsiteX54" fmla="*/ 35210 w 88951"/>
                <a:gd name="connsiteY54" fmla="*/ 22609 h 88951"/>
                <a:gd name="connsiteX55" fmla="*/ 47070 w 88951"/>
                <a:gd name="connsiteY55" fmla="*/ 22609 h 88951"/>
                <a:gd name="connsiteX56" fmla="*/ 55224 w 88951"/>
                <a:gd name="connsiteY56" fmla="*/ 23350 h 88951"/>
                <a:gd name="connsiteX57" fmla="*/ 61154 w 88951"/>
                <a:gd name="connsiteY57" fmla="*/ 25574 h 88951"/>
                <a:gd name="connsiteX58" fmla="*/ 64119 w 88951"/>
                <a:gd name="connsiteY58" fmla="*/ 30021 h 88951"/>
                <a:gd name="connsiteX59" fmla="*/ 64861 w 88951"/>
                <a:gd name="connsiteY59" fmla="*/ 35951 h 88951"/>
                <a:gd name="connsiteX60" fmla="*/ 61896 w 88951"/>
                <a:gd name="connsiteY60" fmla="*/ 44105 h 88951"/>
                <a:gd name="connsiteX61" fmla="*/ 54483 w 88951"/>
                <a:gd name="connsiteY61" fmla="*/ 48553 h 88951"/>
                <a:gd name="connsiteX62" fmla="*/ 59672 w 88951"/>
                <a:gd name="connsiteY62" fmla="*/ 51518 h 88951"/>
                <a:gd name="connsiteX63" fmla="*/ 63378 w 88951"/>
                <a:gd name="connsiteY63" fmla="*/ 58189 h 88951"/>
                <a:gd name="connsiteX64" fmla="*/ 66343 w 88951"/>
                <a:gd name="connsiteY64" fmla="*/ 65602 h 88951"/>
                <a:gd name="connsiteX65" fmla="*/ 67084 w 88951"/>
                <a:gd name="connsiteY65" fmla="*/ 69308 h 88951"/>
                <a:gd name="connsiteX66" fmla="*/ 55224 w 88951"/>
                <a:gd name="connsiteY66" fmla="*/ 38175 h 88951"/>
                <a:gd name="connsiteX67" fmla="*/ 54483 w 88951"/>
                <a:gd name="connsiteY67" fmla="*/ 35951 h 88951"/>
                <a:gd name="connsiteX68" fmla="*/ 53000 w 88951"/>
                <a:gd name="connsiteY68" fmla="*/ 33728 h 88951"/>
                <a:gd name="connsiteX69" fmla="*/ 50035 w 88951"/>
                <a:gd name="connsiteY69" fmla="*/ 32245 h 88951"/>
                <a:gd name="connsiteX70" fmla="*/ 45588 w 88951"/>
                <a:gd name="connsiteY70" fmla="*/ 31504 h 88951"/>
                <a:gd name="connsiteX71" fmla="*/ 40399 w 88951"/>
                <a:gd name="connsiteY71" fmla="*/ 31504 h 88951"/>
                <a:gd name="connsiteX72" fmla="*/ 40399 w 88951"/>
                <a:gd name="connsiteY72" fmla="*/ 44846 h 88951"/>
                <a:gd name="connsiteX73" fmla="*/ 45588 w 88951"/>
                <a:gd name="connsiteY73" fmla="*/ 44846 h 88951"/>
                <a:gd name="connsiteX74" fmla="*/ 53000 w 88951"/>
                <a:gd name="connsiteY74" fmla="*/ 42623 h 88951"/>
                <a:gd name="connsiteX75" fmla="*/ 55224 w 88951"/>
                <a:gd name="connsiteY75" fmla="*/ 38175 h 8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88951" h="88951">
                  <a:moveTo>
                    <a:pt x="89322" y="47812"/>
                  </a:moveTo>
                  <a:cubicBezTo>
                    <a:pt x="89322" y="53742"/>
                    <a:pt x="88581" y="58931"/>
                    <a:pt x="86357" y="64119"/>
                  </a:cubicBezTo>
                  <a:cubicBezTo>
                    <a:pt x="84133" y="69308"/>
                    <a:pt x="81168" y="73756"/>
                    <a:pt x="77462" y="77462"/>
                  </a:cubicBezTo>
                  <a:cubicBezTo>
                    <a:pt x="73756" y="81168"/>
                    <a:pt x="69308" y="84134"/>
                    <a:pt x="64119" y="86357"/>
                  </a:cubicBezTo>
                  <a:cubicBezTo>
                    <a:pt x="58931" y="88581"/>
                    <a:pt x="53742" y="89322"/>
                    <a:pt x="47812" y="89322"/>
                  </a:cubicBezTo>
                  <a:cubicBezTo>
                    <a:pt x="41881" y="89322"/>
                    <a:pt x="35951" y="88581"/>
                    <a:pt x="30762" y="86357"/>
                  </a:cubicBezTo>
                  <a:cubicBezTo>
                    <a:pt x="25574" y="84134"/>
                    <a:pt x="21126" y="81168"/>
                    <a:pt x="17420" y="77462"/>
                  </a:cubicBezTo>
                  <a:cubicBezTo>
                    <a:pt x="13713" y="73756"/>
                    <a:pt x="10748" y="69308"/>
                    <a:pt x="8524" y="64119"/>
                  </a:cubicBezTo>
                  <a:cubicBezTo>
                    <a:pt x="6301" y="58931"/>
                    <a:pt x="5559" y="53742"/>
                    <a:pt x="5559" y="47070"/>
                  </a:cubicBezTo>
                  <a:cubicBezTo>
                    <a:pt x="5559" y="41140"/>
                    <a:pt x="6301" y="35951"/>
                    <a:pt x="8524" y="30763"/>
                  </a:cubicBezTo>
                  <a:cubicBezTo>
                    <a:pt x="10748" y="25574"/>
                    <a:pt x="13713" y="21126"/>
                    <a:pt x="17420" y="17420"/>
                  </a:cubicBezTo>
                  <a:cubicBezTo>
                    <a:pt x="21126" y="13713"/>
                    <a:pt x="25574" y="10748"/>
                    <a:pt x="30762" y="8525"/>
                  </a:cubicBezTo>
                  <a:cubicBezTo>
                    <a:pt x="35951" y="6301"/>
                    <a:pt x="41140" y="5559"/>
                    <a:pt x="47070" y="5559"/>
                  </a:cubicBezTo>
                  <a:cubicBezTo>
                    <a:pt x="53000" y="5559"/>
                    <a:pt x="58931" y="6301"/>
                    <a:pt x="64119" y="8525"/>
                  </a:cubicBezTo>
                  <a:cubicBezTo>
                    <a:pt x="69308" y="10748"/>
                    <a:pt x="73756" y="13713"/>
                    <a:pt x="77462" y="17420"/>
                  </a:cubicBezTo>
                  <a:cubicBezTo>
                    <a:pt x="81168" y="21126"/>
                    <a:pt x="84133" y="25574"/>
                    <a:pt x="86357" y="30763"/>
                  </a:cubicBezTo>
                  <a:cubicBezTo>
                    <a:pt x="88581" y="36693"/>
                    <a:pt x="89322" y="41881"/>
                    <a:pt x="89322" y="47812"/>
                  </a:cubicBezTo>
                  <a:close/>
                  <a:moveTo>
                    <a:pt x="81168" y="48553"/>
                  </a:moveTo>
                  <a:cubicBezTo>
                    <a:pt x="81168" y="43364"/>
                    <a:pt x="80427" y="38175"/>
                    <a:pt x="78945" y="34469"/>
                  </a:cubicBezTo>
                  <a:cubicBezTo>
                    <a:pt x="77462" y="30021"/>
                    <a:pt x="75238" y="26315"/>
                    <a:pt x="72273" y="23350"/>
                  </a:cubicBezTo>
                  <a:cubicBezTo>
                    <a:pt x="69308" y="20385"/>
                    <a:pt x="65602" y="18161"/>
                    <a:pt x="61896" y="15937"/>
                  </a:cubicBezTo>
                  <a:cubicBezTo>
                    <a:pt x="58189" y="13713"/>
                    <a:pt x="53742" y="13713"/>
                    <a:pt x="48553" y="13713"/>
                  </a:cubicBezTo>
                  <a:cubicBezTo>
                    <a:pt x="43364" y="13713"/>
                    <a:pt x="38916" y="14455"/>
                    <a:pt x="34469" y="16678"/>
                  </a:cubicBezTo>
                  <a:cubicBezTo>
                    <a:pt x="30021" y="18161"/>
                    <a:pt x="27056" y="21126"/>
                    <a:pt x="24091" y="24091"/>
                  </a:cubicBezTo>
                  <a:cubicBezTo>
                    <a:pt x="21126" y="27056"/>
                    <a:pt x="18902" y="30763"/>
                    <a:pt x="17420" y="35210"/>
                  </a:cubicBezTo>
                  <a:cubicBezTo>
                    <a:pt x="15937" y="39658"/>
                    <a:pt x="15196" y="43364"/>
                    <a:pt x="15196" y="48553"/>
                  </a:cubicBezTo>
                  <a:cubicBezTo>
                    <a:pt x="15196" y="53742"/>
                    <a:pt x="15937" y="58931"/>
                    <a:pt x="17420" y="62637"/>
                  </a:cubicBezTo>
                  <a:cubicBezTo>
                    <a:pt x="18902" y="67084"/>
                    <a:pt x="21126" y="70791"/>
                    <a:pt x="24091" y="73756"/>
                  </a:cubicBezTo>
                  <a:cubicBezTo>
                    <a:pt x="27056" y="76721"/>
                    <a:pt x="30762" y="78945"/>
                    <a:pt x="34469" y="81168"/>
                  </a:cubicBezTo>
                  <a:cubicBezTo>
                    <a:pt x="38175" y="82651"/>
                    <a:pt x="42623" y="83392"/>
                    <a:pt x="47812" y="83392"/>
                  </a:cubicBezTo>
                  <a:cubicBezTo>
                    <a:pt x="53000" y="83392"/>
                    <a:pt x="57448" y="82651"/>
                    <a:pt x="61896" y="80427"/>
                  </a:cubicBezTo>
                  <a:cubicBezTo>
                    <a:pt x="66343" y="78945"/>
                    <a:pt x="69308" y="75980"/>
                    <a:pt x="72273" y="73015"/>
                  </a:cubicBezTo>
                  <a:cubicBezTo>
                    <a:pt x="75238" y="70050"/>
                    <a:pt x="77462" y="66343"/>
                    <a:pt x="78945" y="61896"/>
                  </a:cubicBezTo>
                  <a:cubicBezTo>
                    <a:pt x="80427" y="57448"/>
                    <a:pt x="81168" y="53742"/>
                    <a:pt x="81168" y="48553"/>
                  </a:cubicBezTo>
                  <a:close/>
                  <a:moveTo>
                    <a:pt x="67084" y="69308"/>
                  </a:moveTo>
                  <a:cubicBezTo>
                    <a:pt x="67084" y="69308"/>
                    <a:pt x="67084" y="70050"/>
                    <a:pt x="67084" y="70050"/>
                  </a:cubicBezTo>
                  <a:cubicBezTo>
                    <a:pt x="67084" y="70050"/>
                    <a:pt x="67084" y="70791"/>
                    <a:pt x="66343" y="70791"/>
                  </a:cubicBezTo>
                  <a:cubicBezTo>
                    <a:pt x="66343" y="70791"/>
                    <a:pt x="65602" y="70791"/>
                    <a:pt x="64861" y="70791"/>
                  </a:cubicBezTo>
                  <a:cubicBezTo>
                    <a:pt x="64119" y="70791"/>
                    <a:pt x="63378" y="70791"/>
                    <a:pt x="61896" y="70791"/>
                  </a:cubicBezTo>
                  <a:cubicBezTo>
                    <a:pt x="61154" y="70791"/>
                    <a:pt x="59672" y="70791"/>
                    <a:pt x="59672" y="70791"/>
                  </a:cubicBezTo>
                  <a:cubicBezTo>
                    <a:pt x="58931" y="70791"/>
                    <a:pt x="58189" y="70791"/>
                    <a:pt x="58189" y="70050"/>
                  </a:cubicBezTo>
                  <a:cubicBezTo>
                    <a:pt x="57448" y="70050"/>
                    <a:pt x="57448" y="69308"/>
                    <a:pt x="57448" y="69308"/>
                  </a:cubicBezTo>
                  <a:cubicBezTo>
                    <a:pt x="57448" y="69308"/>
                    <a:pt x="56707" y="68567"/>
                    <a:pt x="56707" y="67826"/>
                  </a:cubicBezTo>
                  <a:lnTo>
                    <a:pt x="54483" y="59672"/>
                  </a:lnTo>
                  <a:cubicBezTo>
                    <a:pt x="53742" y="56707"/>
                    <a:pt x="52259" y="54483"/>
                    <a:pt x="50777" y="53742"/>
                  </a:cubicBezTo>
                  <a:cubicBezTo>
                    <a:pt x="49294" y="52259"/>
                    <a:pt x="47070" y="52259"/>
                    <a:pt x="44847" y="52259"/>
                  </a:cubicBezTo>
                  <a:lnTo>
                    <a:pt x="40399" y="52259"/>
                  </a:lnTo>
                  <a:lnTo>
                    <a:pt x="40399" y="68567"/>
                  </a:lnTo>
                  <a:cubicBezTo>
                    <a:pt x="40399" y="69308"/>
                    <a:pt x="40399" y="70050"/>
                    <a:pt x="39658" y="70050"/>
                  </a:cubicBezTo>
                  <a:cubicBezTo>
                    <a:pt x="38916" y="70050"/>
                    <a:pt x="38175" y="70791"/>
                    <a:pt x="35951" y="70791"/>
                  </a:cubicBezTo>
                  <a:cubicBezTo>
                    <a:pt x="33728" y="70791"/>
                    <a:pt x="32245" y="70791"/>
                    <a:pt x="32245" y="70050"/>
                  </a:cubicBezTo>
                  <a:cubicBezTo>
                    <a:pt x="31504" y="70050"/>
                    <a:pt x="31504" y="69308"/>
                    <a:pt x="31504" y="68567"/>
                  </a:cubicBezTo>
                  <a:lnTo>
                    <a:pt x="31504" y="27797"/>
                  </a:lnTo>
                  <a:cubicBezTo>
                    <a:pt x="31504" y="26315"/>
                    <a:pt x="31504" y="25574"/>
                    <a:pt x="32245" y="24091"/>
                  </a:cubicBezTo>
                  <a:cubicBezTo>
                    <a:pt x="32986" y="23350"/>
                    <a:pt x="33728" y="22609"/>
                    <a:pt x="35210" y="22609"/>
                  </a:cubicBezTo>
                  <a:lnTo>
                    <a:pt x="47070" y="22609"/>
                  </a:lnTo>
                  <a:cubicBezTo>
                    <a:pt x="50035" y="22609"/>
                    <a:pt x="53000" y="22609"/>
                    <a:pt x="55224" y="23350"/>
                  </a:cubicBezTo>
                  <a:cubicBezTo>
                    <a:pt x="57448" y="24091"/>
                    <a:pt x="59672" y="24832"/>
                    <a:pt x="61154" y="25574"/>
                  </a:cubicBezTo>
                  <a:cubicBezTo>
                    <a:pt x="62637" y="26315"/>
                    <a:pt x="63378" y="27797"/>
                    <a:pt x="64119" y="30021"/>
                  </a:cubicBezTo>
                  <a:cubicBezTo>
                    <a:pt x="64861" y="31504"/>
                    <a:pt x="64861" y="33728"/>
                    <a:pt x="64861" y="35951"/>
                  </a:cubicBezTo>
                  <a:cubicBezTo>
                    <a:pt x="64861" y="39658"/>
                    <a:pt x="64119" y="42623"/>
                    <a:pt x="61896" y="44105"/>
                  </a:cubicBezTo>
                  <a:cubicBezTo>
                    <a:pt x="59672" y="46329"/>
                    <a:pt x="57448" y="47070"/>
                    <a:pt x="54483" y="48553"/>
                  </a:cubicBezTo>
                  <a:cubicBezTo>
                    <a:pt x="55965" y="49294"/>
                    <a:pt x="58189" y="50035"/>
                    <a:pt x="59672" y="51518"/>
                  </a:cubicBezTo>
                  <a:cubicBezTo>
                    <a:pt x="61154" y="53000"/>
                    <a:pt x="62637" y="55224"/>
                    <a:pt x="63378" y="58189"/>
                  </a:cubicBezTo>
                  <a:lnTo>
                    <a:pt x="66343" y="65602"/>
                  </a:lnTo>
                  <a:cubicBezTo>
                    <a:pt x="67084" y="67826"/>
                    <a:pt x="67084" y="69308"/>
                    <a:pt x="67084" y="69308"/>
                  </a:cubicBezTo>
                  <a:close/>
                  <a:moveTo>
                    <a:pt x="55224" y="38175"/>
                  </a:moveTo>
                  <a:cubicBezTo>
                    <a:pt x="55224" y="37434"/>
                    <a:pt x="55224" y="36693"/>
                    <a:pt x="54483" y="35951"/>
                  </a:cubicBezTo>
                  <a:cubicBezTo>
                    <a:pt x="54483" y="35210"/>
                    <a:pt x="53742" y="34469"/>
                    <a:pt x="53000" y="33728"/>
                  </a:cubicBezTo>
                  <a:cubicBezTo>
                    <a:pt x="52259" y="32986"/>
                    <a:pt x="51518" y="32986"/>
                    <a:pt x="50035" y="32245"/>
                  </a:cubicBezTo>
                  <a:cubicBezTo>
                    <a:pt x="48553" y="31504"/>
                    <a:pt x="47812" y="31504"/>
                    <a:pt x="45588" y="31504"/>
                  </a:cubicBezTo>
                  <a:lnTo>
                    <a:pt x="40399" y="31504"/>
                  </a:lnTo>
                  <a:lnTo>
                    <a:pt x="40399" y="44846"/>
                  </a:lnTo>
                  <a:lnTo>
                    <a:pt x="45588" y="44846"/>
                  </a:lnTo>
                  <a:cubicBezTo>
                    <a:pt x="49294" y="44846"/>
                    <a:pt x="51518" y="44105"/>
                    <a:pt x="53000" y="42623"/>
                  </a:cubicBezTo>
                  <a:cubicBezTo>
                    <a:pt x="54483" y="41881"/>
                    <a:pt x="55224" y="40399"/>
                    <a:pt x="55224" y="38175"/>
                  </a:cubicBezTo>
                  <a:close/>
                </a:path>
              </a:pathLst>
            </a:custGeom>
            <a:solidFill>
              <a:srgbClr val="9A2550"/>
            </a:solid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64E1C16-4BFF-4CCD-8836-025056BE0489}"/>
                </a:ext>
              </a:extLst>
            </p:cNvPr>
            <p:cNvSpPr/>
            <p:nvPr/>
          </p:nvSpPr>
          <p:spPr>
            <a:xfrm>
              <a:off x="506548" y="634324"/>
              <a:ext cx="1067421" cy="874693"/>
            </a:xfrm>
            <a:custGeom>
              <a:avLst/>
              <a:gdLst>
                <a:gd name="connsiteX0" fmla="*/ 5559 w 1067420"/>
                <a:gd name="connsiteY0" fmla="*/ 472556 h 874692"/>
                <a:gd name="connsiteX1" fmla="*/ 292429 w 1067420"/>
                <a:gd name="connsiteY1" fmla="*/ 869133 h 874692"/>
                <a:gd name="connsiteX2" fmla="*/ 57448 w 1067420"/>
                <a:gd name="connsiteY2" fmla="*/ 502207 h 874692"/>
                <a:gd name="connsiteX3" fmla="*/ 657872 w 1067420"/>
                <a:gd name="connsiteY3" fmla="*/ 40399 h 874692"/>
                <a:gd name="connsiteX4" fmla="*/ 1065568 w 1067420"/>
                <a:gd name="connsiteY4" fmla="*/ 163449 h 874692"/>
                <a:gd name="connsiteX5" fmla="*/ 611914 w 1067420"/>
                <a:gd name="connsiteY5" fmla="*/ 5559 h 874692"/>
                <a:gd name="connsiteX6" fmla="*/ 5559 w 1067420"/>
                <a:gd name="connsiteY6" fmla="*/ 472556 h 874692"/>
                <a:gd name="connsiteX7" fmla="*/ 5559 w 1067420"/>
                <a:gd name="connsiteY7" fmla="*/ 472556 h 874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7420" h="874692">
                  <a:moveTo>
                    <a:pt x="5559" y="472556"/>
                  </a:moveTo>
                  <a:cubicBezTo>
                    <a:pt x="5559" y="640082"/>
                    <a:pt x="120455" y="786853"/>
                    <a:pt x="292429" y="869133"/>
                  </a:cubicBezTo>
                  <a:cubicBezTo>
                    <a:pt x="149365" y="784629"/>
                    <a:pt x="57448" y="651943"/>
                    <a:pt x="57448" y="502207"/>
                  </a:cubicBezTo>
                  <a:cubicBezTo>
                    <a:pt x="57448" y="247212"/>
                    <a:pt x="326527" y="40399"/>
                    <a:pt x="657872" y="40399"/>
                  </a:cubicBezTo>
                  <a:cubicBezTo>
                    <a:pt x="815020" y="40399"/>
                    <a:pt x="958084" y="87099"/>
                    <a:pt x="1065568" y="163449"/>
                  </a:cubicBezTo>
                  <a:cubicBezTo>
                    <a:pt x="954378" y="66343"/>
                    <a:pt x="792041" y="5559"/>
                    <a:pt x="611914" y="5559"/>
                  </a:cubicBezTo>
                  <a:cubicBezTo>
                    <a:pt x="276862" y="5559"/>
                    <a:pt x="5559" y="214596"/>
                    <a:pt x="5559" y="472556"/>
                  </a:cubicBezTo>
                  <a:lnTo>
                    <a:pt x="5559" y="472556"/>
                  </a:lnTo>
                  <a:close/>
                </a:path>
              </a:pathLst>
            </a:custGeom>
            <a:solidFill>
              <a:schemeClr val="accent2"/>
            </a:solidFill>
            <a:ln w="952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A3C9FF1-9F6A-4C72-9172-FCD81259EF87}"/>
                </a:ext>
              </a:extLst>
            </p:cNvPr>
            <p:cNvSpPr/>
            <p:nvPr/>
          </p:nvSpPr>
          <p:spPr>
            <a:xfrm>
              <a:off x="745235" y="634324"/>
              <a:ext cx="1067421" cy="867280"/>
            </a:xfrm>
            <a:custGeom>
              <a:avLst/>
              <a:gdLst>
                <a:gd name="connsiteX0" fmla="*/ 778698 w 1067420"/>
                <a:gd name="connsiteY0" fmla="*/ 5559 h 867280"/>
                <a:gd name="connsiteX1" fmla="*/ 1013679 w 1067420"/>
                <a:gd name="connsiteY1" fmla="*/ 372486 h 867280"/>
                <a:gd name="connsiteX2" fmla="*/ 413255 w 1067420"/>
                <a:gd name="connsiteY2" fmla="*/ 834294 h 867280"/>
                <a:gd name="connsiteX3" fmla="*/ 5559 w 1067420"/>
                <a:gd name="connsiteY3" fmla="*/ 711244 h 867280"/>
                <a:gd name="connsiteX4" fmla="*/ 459213 w 1067420"/>
                <a:gd name="connsiteY4" fmla="*/ 868392 h 867280"/>
                <a:gd name="connsiteX5" fmla="*/ 1065568 w 1067420"/>
                <a:gd name="connsiteY5" fmla="*/ 401395 h 867280"/>
                <a:gd name="connsiteX6" fmla="*/ 778698 w 1067420"/>
                <a:gd name="connsiteY6" fmla="*/ 5559 h 867280"/>
                <a:gd name="connsiteX7" fmla="*/ 778698 w 1067420"/>
                <a:gd name="connsiteY7" fmla="*/ 5559 h 86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7420" h="867280">
                  <a:moveTo>
                    <a:pt x="778698" y="5559"/>
                  </a:moveTo>
                  <a:cubicBezTo>
                    <a:pt x="921763" y="90064"/>
                    <a:pt x="1013679" y="222750"/>
                    <a:pt x="1013679" y="372486"/>
                  </a:cubicBezTo>
                  <a:cubicBezTo>
                    <a:pt x="1013679" y="627481"/>
                    <a:pt x="744600" y="834294"/>
                    <a:pt x="413255" y="834294"/>
                  </a:cubicBezTo>
                  <a:cubicBezTo>
                    <a:pt x="256107" y="834294"/>
                    <a:pt x="113043" y="787594"/>
                    <a:pt x="5559" y="711244"/>
                  </a:cubicBezTo>
                  <a:cubicBezTo>
                    <a:pt x="116749" y="807608"/>
                    <a:pt x="278345" y="868392"/>
                    <a:pt x="459213" y="868392"/>
                  </a:cubicBezTo>
                  <a:cubicBezTo>
                    <a:pt x="794265" y="868392"/>
                    <a:pt x="1065568" y="659355"/>
                    <a:pt x="1065568" y="401395"/>
                  </a:cubicBezTo>
                  <a:cubicBezTo>
                    <a:pt x="1065568" y="234610"/>
                    <a:pt x="950672" y="87840"/>
                    <a:pt x="778698" y="5559"/>
                  </a:cubicBezTo>
                  <a:lnTo>
                    <a:pt x="778698" y="5559"/>
                  </a:lnTo>
                  <a:close/>
                </a:path>
              </a:pathLst>
            </a:custGeom>
            <a:solidFill>
              <a:schemeClr val="accent2"/>
            </a:solidFill>
            <a:ln w="952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F00E3CE-8048-4149-A74E-E918CDD50A14}"/>
                </a:ext>
              </a:extLst>
            </p:cNvPr>
            <p:cNvSpPr/>
            <p:nvPr/>
          </p:nvSpPr>
          <p:spPr>
            <a:xfrm>
              <a:off x="835669" y="941207"/>
              <a:ext cx="281681" cy="348395"/>
            </a:xfrm>
            <a:custGeom>
              <a:avLst/>
              <a:gdLst>
                <a:gd name="connsiteX0" fmla="*/ 207183 w 281680"/>
                <a:gd name="connsiteY0" fmla="*/ 200512 h 348394"/>
                <a:gd name="connsiteX1" fmla="*/ 141211 w 281680"/>
                <a:gd name="connsiteY1" fmla="*/ 224233 h 348394"/>
                <a:gd name="connsiteX2" fmla="*/ 75238 w 281680"/>
                <a:gd name="connsiteY2" fmla="*/ 200512 h 348394"/>
                <a:gd name="connsiteX3" fmla="*/ 50777 w 281680"/>
                <a:gd name="connsiteY3" fmla="*/ 135281 h 348394"/>
                <a:gd name="connsiteX4" fmla="*/ 75238 w 281680"/>
                <a:gd name="connsiteY4" fmla="*/ 70050 h 348394"/>
                <a:gd name="connsiteX5" fmla="*/ 141211 w 281680"/>
                <a:gd name="connsiteY5" fmla="*/ 46329 h 348394"/>
                <a:gd name="connsiteX6" fmla="*/ 207183 w 281680"/>
                <a:gd name="connsiteY6" fmla="*/ 70050 h 348394"/>
                <a:gd name="connsiteX7" fmla="*/ 231645 w 281680"/>
                <a:gd name="connsiteY7" fmla="*/ 135281 h 348394"/>
                <a:gd name="connsiteX8" fmla="*/ 207183 w 281680"/>
                <a:gd name="connsiteY8" fmla="*/ 200512 h 348394"/>
                <a:gd name="connsiteX9" fmla="*/ 207183 w 281680"/>
                <a:gd name="connsiteY9" fmla="*/ 200512 h 348394"/>
                <a:gd name="connsiteX10" fmla="*/ 145658 w 281680"/>
                <a:gd name="connsiteY10" fmla="*/ 5559 h 348394"/>
                <a:gd name="connsiteX11" fmla="*/ 50035 w 281680"/>
                <a:gd name="connsiteY11" fmla="*/ 48553 h 348394"/>
                <a:gd name="connsiteX12" fmla="*/ 50035 w 281680"/>
                <a:gd name="connsiteY12" fmla="*/ 11490 h 348394"/>
                <a:gd name="connsiteX13" fmla="*/ 5559 w 281680"/>
                <a:gd name="connsiteY13" fmla="*/ 11490 h 348394"/>
                <a:gd name="connsiteX14" fmla="*/ 5559 w 281680"/>
                <a:gd name="connsiteY14" fmla="*/ 346541 h 348394"/>
                <a:gd name="connsiteX15" fmla="*/ 50035 w 281680"/>
                <a:gd name="connsiteY15" fmla="*/ 346541 h 348394"/>
                <a:gd name="connsiteX16" fmla="*/ 50035 w 281680"/>
                <a:gd name="connsiteY16" fmla="*/ 222009 h 348394"/>
                <a:gd name="connsiteX17" fmla="*/ 144917 w 281680"/>
                <a:gd name="connsiteY17" fmla="*/ 264261 h 348394"/>
                <a:gd name="connsiteX18" fmla="*/ 240540 w 281680"/>
                <a:gd name="connsiteY18" fmla="*/ 228680 h 348394"/>
                <a:gd name="connsiteX19" fmla="*/ 277604 w 281680"/>
                <a:gd name="connsiteY19" fmla="*/ 134540 h 348394"/>
                <a:gd name="connsiteX20" fmla="*/ 240540 w 281680"/>
                <a:gd name="connsiteY20" fmla="*/ 40399 h 348394"/>
                <a:gd name="connsiteX21" fmla="*/ 145658 w 281680"/>
                <a:gd name="connsiteY21" fmla="*/ 5559 h 348394"/>
                <a:gd name="connsiteX22" fmla="*/ 145658 w 281680"/>
                <a:gd name="connsiteY22" fmla="*/ 5559 h 34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1680" h="348394">
                  <a:moveTo>
                    <a:pt x="207183" y="200512"/>
                  </a:moveTo>
                  <a:cubicBezTo>
                    <a:pt x="190876" y="216079"/>
                    <a:pt x="168638" y="224233"/>
                    <a:pt x="141211" y="224233"/>
                  </a:cubicBezTo>
                  <a:cubicBezTo>
                    <a:pt x="113043" y="224233"/>
                    <a:pt x="91546" y="216079"/>
                    <a:pt x="75238" y="200512"/>
                  </a:cubicBezTo>
                  <a:cubicBezTo>
                    <a:pt x="58931" y="184946"/>
                    <a:pt x="50777" y="163449"/>
                    <a:pt x="50777" y="135281"/>
                  </a:cubicBezTo>
                  <a:cubicBezTo>
                    <a:pt x="50777" y="107854"/>
                    <a:pt x="58931" y="85616"/>
                    <a:pt x="75238" y="70050"/>
                  </a:cubicBezTo>
                  <a:cubicBezTo>
                    <a:pt x="91546" y="54483"/>
                    <a:pt x="113784" y="46329"/>
                    <a:pt x="141211" y="46329"/>
                  </a:cubicBezTo>
                  <a:cubicBezTo>
                    <a:pt x="169379" y="46329"/>
                    <a:pt x="190876" y="54483"/>
                    <a:pt x="207183" y="70050"/>
                  </a:cubicBezTo>
                  <a:cubicBezTo>
                    <a:pt x="223491" y="85616"/>
                    <a:pt x="231645" y="107113"/>
                    <a:pt x="231645" y="135281"/>
                  </a:cubicBezTo>
                  <a:cubicBezTo>
                    <a:pt x="231645" y="163449"/>
                    <a:pt x="223491" y="184946"/>
                    <a:pt x="207183" y="200512"/>
                  </a:cubicBezTo>
                  <a:lnTo>
                    <a:pt x="207183" y="200512"/>
                  </a:lnTo>
                  <a:close/>
                  <a:moveTo>
                    <a:pt x="145658" y="5559"/>
                  </a:moveTo>
                  <a:cubicBezTo>
                    <a:pt x="105630" y="5559"/>
                    <a:pt x="73756" y="19644"/>
                    <a:pt x="50035" y="48553"/>
                  </a:cubicBezTo>
                  <a:lnTo>
                    <a:pt x="50035" y="11490"/>
                  </a:lnTo>
                  <a:lnTo>
                    <a:pt x="5559" y="11490"/>
                  </a:lnTo>
                  <a:lnTo>
                    <a:pt x="5559" y="346541"/>
                  </a:lnTo>
                  <a:lnTo>
                    <a:pt x="50035" y="346541"/>
                  </a:lnTo>
                  <a:lnTo>
                    <a:pt x="50035" y="222009"/>
                  </a:lnTo>
                  <a:cubicBezTo>
                    <a:pt x="75238" y="250177"/>
                    <a:pt x="106371" y="264261"/>
                    <a:pt x="144917" y="264261"/>
                  </a:cubicBezTo>
                  <a:cubicBezTo>
                    <a:pt x="184204" y="264261"/>
                    <a:pt x="216079" y="252401"/>
                    <a:pt x="240540" y="228680"/>
                  </a:cubicBezTo>
                  <a:cubicBezTo>
                    <a:pt x="265002" y="204960"/>
                    <a:pt x="277604" y="173827"/>
                    <a:pt x="277604" y="134540"/>
                  </a:cubicBezTo>
                  <a:cubicBezTo>
                    <a:pt x="277604" y="95253"/>
                    <a:pt x="265002" y="64119"/>
                    <a:pt x="240540" y="40399"/>
                  </a:cubicBezTo>
                  <a:cubicBezTo>
                    <a:pt x="216820" y="17420"/>
                    <a:pt x="184945" y="5559"/>
                    <a:pt x="145658" y="5559"/>
                  </a:cubicBezTo>
                  <a:lnTo>
                    <a:pt x="145658" y="5559"/>
                  </a:lnTo>
                  <a:close/>
                </a:path>
              </a:pathLst>
            </a:custGeom>
            <a:solidFill>
              <a:schemeClr val="accent1"/>
            </a:solidFill>
            <a:ln w="952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F4E4463-514F-4285-BF2A-A8F1D8D96A72}"/>
                </a:ext>
              </a:extLst>
            </p:cNvPr>
            <p:cNvSpPr/>
            <p:nvPr/>
          </p:nvSpPr>
          <p:spPr>
            <a:xfrm>
              <a:off x="1140329" y="938983"/>
              <a:ext cx="252030" cy="274268"/>
            </a:xfrm>
            <a:custGeom>
              <a:avLst/>
              <a:gdLst>
                <a:gd name="connsiteX0" fmla="*/ 226456 w 252029"/>
                <a:gd name="connsiteY0" fmla="*/ 138987 h 274268"/>
                <a:gd name="connsiteX1" fmla="*/ 170862 w 252029"/>
                <a:gd name="connsiteY1" fmla="*/ 120456 h 274268"/>
                <a:gd name="connsiteX2" fmla="*/ 117490 w 252029"/>
                <a:gd name="connsiteY2" fmla="*/ 111560 h 274268"/>
                <a:gd name="connsiteX3" fmla="*/ 81910 w 252029"/>
                <a:gd name="connsiteY3" fmla="*/ 103406 h 274268"/>
                <a:gd name="connsiteX4" fmla="*/ 61896 w 252029"/>
                <a:gd name="connsiteY4" fmla="*/ 76721 h 274268"/>
                <a:gd name="connsiteX5" fmla="*/ 125644 w 252029"/>
                <a:gd name="connsiteY5" fmla="*/ 43364 h 274268"/>
                <a:gd name="connsiteX6" fmla="*/ 196806 w 252029"/>
                <a:gd name="connsiteY6" fmla="*/ 87840 h 274268"/>
                <a:gd name="connsiteX7" fmla="*/ 240540 w 252029"/>
                <a:gd name="connsiteY7" fmla="*/ 87840 h 274268"/>
                <a:gd name="connsiteX8" fmla="*/ 240540 w 252029"/>
                <a:gd name="connsiteY8" fmla="*/ 86357 h 274268"/>
                <a:gd name="connsiteX9" fmla="*/ 204218 w 252029"/>
                <a:gd name="connsiteY9" fmla="*/ 21867 h 274268"/>
                <a:gd name="connsiteX10" fmla="*/ 127868 w 252029"/>
                <a:gd name="connsiteY10" fmla="*/ 5559 h 274268"/>
                <a:gd name="connsiteX11" fmla="*/ 16678 w 252029"/>
                <a:gd name="connsiteY11" fmla="*/ 84875 h 274268"/>
                <a:gd name="connsiteX12" fmla="*/ 44105 w 252029"/>
                <a:gd name="connsiteY12" fmla="*/ 135281 h 274268"/>
                <a:gd name="connsiteX13" fmla="*/ 103406 w 252029"/>
                <a:gd name="connsiteY13" fmla="*/ 152330 h 274268"/>
                <a:gd name="connsiteX14" fmla="*/ 159001 w 252029"/>
                <a:gd name="connsiteY14" fmla="*/ 161966 h 274268"/>
                <a:gd name="connsiteX15" fmla="*/ 187911 w 252029"/>
                <a:gd name="connsiteY15" fmla="*/ 169379 h 274268"/>
                <a:gd name="connsiteX16" fmla="*/ 203477 w 252029"/>
                <a:gd name="connsiteY16" fmla="*/ 192358 h 274268"/>
                <a:gd name="connsiteX17" fmla="*/ 126386 w 252029"/>
                <a:gd name="connsiteY17" fmla="*/ 230163 h 274268"/>
                <a:gd name="connsiteX18" fmla="*/ 54483 w 252029"/>
                <a:gd name="connsiteY18" fmla="*/ 180498 h 274268"/>
                <a:gd name="connsiteX19" fmla="*/ 5559 w 252029"/>
                <a:gd name="connsiteY19" fmla="*/ 180498 h 274268"/>
                <a:gd name="connsiteX20" fmla="*/ 127127 w 252029"/>
                <a:gd name="connsiteY20" fmla="*/ 269450 h 274268"/>
                <a:gd name="connsiteX21" fmla="*/ 208666 w 252029"/>
                <a:gd name="connsiteY21" fmla="*/ 254625 h 274268"/>
                <a:gd name="connsiteX22" fmla="*/ 250177 w 252029"/>
                <a:gd name="connsiteY22" fmla="*/ 190134 h 274268"/>
                <a:gd name="connsiteX23" fmla="*/ 226456 w 252029"/>
                <a:gd name="connsiteY23" fmla="*/ 138987 h 274268"/>
                <a:gd name="connsiteX24" fmla="*/ 226456 w 252029"/>
                <a:gd name="connsiteY24" fmla="*/ 138987 h 274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2029" h="274268">
                  <a:moveTo>
                    <a:pt x="226456" y="138987"/>
                  </a:moveTo>
                  <a:cubicBezTo>
                    <a:pt x="215337" y="130833"/>
                    <a:pt x="196806" y="124162"/>
                    <a:pt x="170862" y="120456"/>
                  </a:cubicBezTo>
                  <a:lnTo>
                    <a:pt x="117490" y="111560"/>
                  </a:lnTo>
                  <a:cubicBezTo>
                    <a:pt x="99700" y="108595"/>
                    <a:pt x="87099" y="105630"/>
                    <a:pt x="81910" y="103406"/>
                  </a:cubicBezTo>
                  <a:cubicBezTo>
                    <a:pt x="68567" y="98218"/>
                    <a:pt x="61896" y="89322"/>
                    <a:pt x="61896" y="76721"/>
                  </a:cubicBezTo>
                  <a:cubicBezTo>
                    <a:pt x="61896" y="54483"/>
                    <a:pt x="83392" y="43364"/>
                    <a:pt x="125644" y="43364"/>
                  </a:cubicBezTo>
                  <a:cubicBezTo>
                    <a:pt x="170120" y="43364"/>
                    <a:pt x="193841" y="58189"/>
                    <a:pt x="196806" y="87840"/>
                  </a:cubicBezTo>
                  <a:lnTo>
                    <a:pt x="240540" y="87840"/>
                  </a:lnTo>
                  <a:lnTo>
                    <a:pt x="240540" y="86357"/>
                  </a:lnTo>
                  <a:cubicBezTo>
                    <a:pt x="240540" y="56707"/>
                    <a:pt x="228680" y="35210"/>
                    <a:pt x="204218" y="21867"/>
                  </a:cubicBezTo>
                  <a:cubicBezTo>
                    <a:pt x="184945" y="10748"/>
                    <a:pt x="159743" y="5559"/>
                    <a:pt x="127868" y="5559"/>
                  </a:cubicBezTo>
                  <a:cubicBezTo>
                    <a:pt x="53742" y="5559"/>
                    <a:pt x="16678" y="32245"/>
                    <a:pt x="16678" y="84875"/>
                  </a:cubicBezTo>
                  <a:cubicBezTo>
                    <a:pt x="16678" y="107854"/>
                    <a:pt x="25574" y="124903"/>
                    <a:pt x="44105" y="135281"/>
                  </a:cubicBezTo>
                  <a:cubicBezTo>
                    <a:pt x="55224" y="141952"/>
                    <a:pt x="75238" y="147141"/>
                    <a:pt x="103406" y="152330"/>
                  </a:cubicBezTo>
                  <a:lnTo>
                    <a:pt x="159001" y="161966"/>
                  </a:lnTo>
                  <a:cubicBezTo>
                    <a:pt x="173085" y="164190"/>
                    <a:pt x="182722" y="167155"/>
                    <a:pt x="187911" y="169379"/>
                  </a:cubicBezTo>
                  <a:cubicBezTo>
                    <a:pt x="198288" y="174568"/>
                    <a:pt x="203477" y="181981"/>
                    <a:pt x="203477" y="192358"/>
                  </a:cubicBezTo>
                  <a:cubicBezTo>
                    <a:pt x="203477" y="217561"/>
                    <a:pt x="177533" y="230163"/>
                    <a:pt x="126386" y="230163"/>
                  </a:cubicBezTo>
                  <a:cubicBezTo>
                    <a:pt x="82651" y="230163"/>
                    <a:pt x="58189" y="213855"/>
                    <a:pt x="54483" y="180498"/>
                  </a:cubicBezTo>
                  <a:lnTo>
                    <a:pt x="5559" y="180498"/>
                  </a:lnTo>
                  <a:cubicBezTo>
                    <a:pt x="10748" y="239799"/>
                    <a:pt x="51518" y="269450"/>
                    <a:pt x="127127" y="269450"/>
                  </a:cubicBezTo>
                  <a:cubicBezTo>
                    <a:pt x="160484" y="269450"/>
                    <a:pt x="187911" y="264261"/>
                    <a:pt x="208666" y="254625"/>
                  </a:cubicBezTo>
                  <a:cubicBezTo>
                    <a:pt x="236834" y="241282"/>
                    <a:pt x="250177" y="219785"/>
                    <a:pt x="250177" y="190134"/>
                  </a:cubicBezTo>
                  <a:cubicBezTo>
                    <a:pt x="249436" y="167155"/>
                    <a:pt x="241282" y="150106"/>
                    <a:pt x="226456" y="138987"/>
                  </a:cubicBezTo>
                  <a:lnTo>
                    <a:pt x="226456" y="138987"/>
                  </a:lnTo>
                  <a:close/>
                </a:path>
              </a:pathLst>
            </a:custGeom>
            <a:solidFill>
              <a:schemeClr val="accent1"/>
            </a:solidFill>
            <a:ln w="9525"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15AC20A-4449-4EB7-BB45-283C3C75E9DA}"/>
                </a:ext>
              </a:extLst>
            </p:cNvPr>
            <p:cNvSpPr/>
            <p:nvPr/>
          </p:nvSpPr>
          <p:spPr>
            <a:xfrm>
              <a:off x="1433869" y="947137"/>
              <a:ext cx="51889" cy="252030"/>
            </a:xfrm>
            <a:custGeom>
              <a:avLst/>
              <a:gdLst>
                <a:gd name="connsiteX0" fmla="*/ 5559 w 51888"/>
                <a:gd name="connsiteY0" fmla="*/ 252401 h 252030"/>
                <a:gd name="connsiteX1" fmla="*/ 50035 w 51888"/>
                <a:gd name="connsiteY1" fmla="*/ 252401 h 252030"/>
                <a:gd name="connsiteX2" fmla="*/ 50035 w 51888"/>
                <a:gd name="connsiteY2" fmla="*/ 5559 h 252030"/>
                <a:gd name="connsiteX3" fmla="*/ 5559 w 51888"/>
                <a:gd name="connsiteY3" fmla="*/ 5559 h 252030"/>
                <a:gd name="connsiteX4" fmla="*/ 5559 w 51888"/>
                <a:gd name="connsiteY4" fmla="*/ 252401 h 252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88" h="252030">
                  <a:moveTo>
                    <a:pt x="5559" y="252401"/>
                  </a:moveTo>
                  <a:lnTo>
                    <a:pt x="50035" y="252401"/>
                  </a:lnTo>
                  <a:lnTo>
                    <a:pt x="50035" y="5559"/>
                  </a:lnTo>
                  <a:lnTo>
                    <a:pt x="5559" y="5559"/>
                  </a:lnTo>
                  <a:lnTo>
                    <a:pt x="5559" y="252401"/>
                  </a:lnTo>
                  <a:close/>
                </a:path>
              </a:pathLst>
            </a:custGeom>
            <a:solidFill>
              <a:schemeClr val="accent1"/>
            </a:solidFill>
            <a:ln w="9525"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9A46143-CB20-417C-9CD3-A639B5C6DCE0}"/>
                </a:ext>
              </a:extLst>
            </p:cNvPr>
            <p:cNvSpPr/>
            <p:nvPr/>
          </p:nvSpPr>
          <p:spPr>
            <a:xfrm>
              <a:off x="1433869" y="861151"/>
              <a:ext cx="51889" cy="59301"/>
            </a:xfrm>
            <a:custGeom>
              <a:avLst/>
              <a:gdLst>
                <a:gd name="connsiteX0" fmla="*/ 5559 w 51888"/>
                <a:gd name="connsiteY0" fmla="*/ 59672 h 59301"/>
                <a:gd name="connsiteX1" fmla="*/ 50035 w 51888"/>
                <a:gd name="connsiteY1" fmla="*/ 59672 h 59301"/>
                <a:gd name="connsiteX2" fmla="*/ 50035 w 51888"/>
                <a:gd name="connsiteY2" fmla="*/ 5559 h 59301"/>
                <a:gd name="connsiteX3" fmla="*/ 5559 w 51888"/>
                <a:gd name="connsiteY3" fmla="*/ 5559 h 59301"/>
                <a:gd name="connsiteX4" fmla="*/ 5559 w 51888"/>
                <a:gd name="connsiteY4" fmla="*/ 59672 h 59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88" h="59301">
                  <a:moveTo>
                    <a:pt x="5559" y="59672"/>
                  </a:moveTo>
                  <a:lnTo>
                    <a:pt x="50035" y="59672"/>
                  </a:lnTo>
                  <a:lnTo>
                    <a:pt x="50035" y="5559"/>
                  </a:lnTo>
                  <a:lnTo>
                    <a:pt x="5559" y="5559"/>
                  </a:lnTo>
                  <a:lnTo>
                    <a:pt x="5559" y="59672"/>
                  </a:lnTo>
                  <a:close/>
                </a:path>
              </a:pathLst>
            </a:custGeom>
            <a:solidFill>
              <a:schemeClr val="accent1"/>
            </a:solidFill>
            <a:ln w="9525" cap="flat">
              <a:noFill/>
              <a:prstDash val="solid"/>
              <a:miter/>
            </a:ln>
          </p:spPr>
          <p:txBody>
            <a:bodyPr rtlCol="0" anchor="ctr"/>
            <a:lstStyle/>
            <a:p>
              <a:endParaRPr lang="en-GB"/>
            </a:p>
          </p:txBody>
        </p:sp>
      </p:grpSp>
      <p:sp>
        <p:nvSpPr>
          <p:cNvPr id="36" name="Graphic 8">
            <a:extLst>
              <a:ext uri="{FF2B5EF4-FFF2-40B4-BE49-F238E27FC236}">
                <a16:creationId xmlns:a16="http://schemas.microsoft.com/office/drawing/2014/main" id="{0E4415B1-88D1-41C4-A59D-5013AD461990}"/>
              </a:ext>
            </a:extLst>
          </p:cNvPr>
          <p:cNvSpPr/>
          <p:nvPr userDrawn="1"/>
        </p:nvSpPr>
        <p:spPr>
          <a:xfrm rot="10800000">
            <a:off x="8305807" y="-1"/>
            <a:ext cx="3901091" cy="6701151"/>
          </a:xfrm>
          <a:custGeom>
            <a:avLst/>
            <a:gdLst>
              <a:gd name="connsiteX0" fmla="*/ 9490 w 3998392"/>
              <a:gd name="connsiteY0" fmla="*/ 9490 h 6870652"/>
              <a:gd name="connsiteX1" fmla="*/ 3993964 w 3998392"/>
              <a:gd name="connsiteY1" fmla="*/ 9490 h 6870652"/>
              <a:gd name="connsiteX2" fmla="*/ 2799507 w 3998392"/>
              <a:gd name="connsiteY2" fmla="*/ 6867489 h 6870652"/>
              <a:gd name="connsiteX3" fmla="*/ 9490 w 3998392"/>
              <a:gd name="connsiteY3" fmla="*/ 6867489 h 6870652"/>
              <a:gd name="connsiteX4" fmla="*/ 9490 w 3998392"/>
              <a:gd name="connsiteY4" fmla="*/ 9490 h 6870652"/>
              <a:gd name="connsiteX5" fmla="*/ 9490 w 3998392"/>
              <a:gd name="connsiteY5" fmla="*/ 9490 h 687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392" h="6870652">
                <a:moveTo>
                  <a:pt x="9490" y="9490"/>
                </a:moveTo>
                <a:lnTo>
                  <a:pt x="3993964" y="9490"/>
                </a:lnTo>
                <a:lnTo>
                  <a:pt x="2799507" y="6867489"/>
                </a:lnTo>
                <a:lnTo>
                  <a:pt x="9490" y="6867489"/>
                </a:lnTo>
                <a:lnTo>
                  <a:pt x="9490" y="9490"/>
                </a:lnTo>
                <a:lnTo>
                  <a:pt x="9490" y="9490"/>
                </a:lnTo>
                <a:close/>
              </a:path>
            </a:pathLst>
          </a:custGeom>
          <a:solidFill>
            <a:schemeClr val="accent3"/>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407505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ver (Dark Fuchsia)">
    <p:spTree>
      <p:nvGrpSpPr>
        <p:cNvPr id="1" name=""/>
        <p:cNvGrpSpPr/>
        <p:nvPr/>
      </p:nvGrpSpPr>
      <p:grpSpPr>
        <a:xfrm>
          <a:off x="0" y="0"/>
          <a:ext cx="0" cy="0"/>
          <a:chOff x="0" y="0"/>
          <a:chExt cx="0" cy="0"/>
        </a:xfrm>
      </p:grpSpPr>
      <p:sp>
        <p:nvSpPr>
          <p:cNvPr id="22" name="Text Placeholder 17">
            <a:extLst>
              <a:ext uri="{FF2B5EF4-FFF2-40B4-BE49-F238E27FC236}">
                <a16:creationId xmlns:a16="http://schemas.microsoft.com/office/drawing/2014/main" id="{951AEE27-C5E8-4E96-B453-C458D8F54AD4}"/>
              </a:ext>
            </a:extLst>
          </p:cNvPr>
          <p:cNvSpPr>
            <a:spLocks noGrp="1"/>
          </p:cNvSpPr>
          <p:nvPr>
            <p:ph type="body" sz="quarter" idx="13" hasCustomPrompt="1"/>
          </p:nvPr>
        </p:nvSpPr>
        <p:spPr>
          <a:xfrm>
            <a:off x="512106" y="2235200"/>
            <a:ext cx="6638205" cy="1547742"/>
          </a:xfrm>
          <a:prstGeom prst="rect">
            <a:avLst/>
          </a:prstGeom>
        </p:spPr>
        <p:txBody>
          <a:bodyPr lIns="0" tIns="0" rIns="0" bIns="0" anchor="b">
            <a:noAutofit/>
          </a:bodyPr>
          <a:lstStyle>
            <a:lvl1pPr defTabSz="360000">
              <a:spcBef>
                <a:spcPts val="0"/>
              </a:spcBef>
              <a:spcAft>
                <a:spcPts val="1000"/>
              </a:spcAft>
              <a:defRPr sz="4800">
                <a:solidFill>
                  <a:schemeClr val="accent1"/>
                </a:solidFill>
                <a:latin typeface="Heebo Black" panose="00000A00000000000000" pitchFamily="2" charset="-79"/>
                <a:cs typeface="Heebo Black" panose="00000A00000000000000" pitchFamily="2" charset="-79"/>
              </a:defRPr>
            </a:lvl1pPr>
            <a:lvl5pPr>
              <a:defRPr/>
            </a:lvl5pPr>
          </a:lstStyle>
          <a:p>
            <a:pPr lvl="0"/>
            <a:r>
              <a:rPr lang="en-US" err="1"/>
              <a:t>Powerpoint</a:t>
            </a:r>
            <a:r>
              <a:rPr lang="en-US"/>
              <a:t> Title</a:t>
            </a:r>
            <a:endParaRPr lang="en-GB"/>
          </a:p>
        </p:txBody>
      </p:sp>
      <p:sp>
        <p:nvSpPr>
          <p:cNvPr id="18" name="Text Placeholder 17">
            <a:extLst>
              <a:ext uri="{FF2B5EF4-FFF2-40B4-BE49-F238E27FC236}">
                <a16:creationId xmlns:a16="http://schemas.microsoft.com/office/drawing/2014/main" id="{B1CEA776-CB24-4B59-BCEA-F6C738301397}"/>
              </a:ext>
            </a:extLst>
          </p:cNvPr>
          <p:cNvSpPr>
            <a:spLocks noGrp="1"/>
          </p:cNvSpPr>
          <p:nvPr>
            <p:ph type="body" sz="quarter" idx="10" hasCustomPrompt="1"/>
          </p:nvPr>
        </p:nvSpPr>
        <p:spPr>
          <a:xfrm>
            <a:off x="512106" y="3853553"/>
            <a:ext cx="6638205" cy="860687"/>
          </a:xfrm>
          <a:prstGeom prst="rect">
            <a:avLst/>
          </a:prstGeom>
        </p:spPr>
        <p:txBody>
          <a:bodyPr lIns="0" tIns="0" rIns="0" bIns="0">
            <a:normAutofit/>
          </a:bodyPr>
          <a:lstStyle>
            <a:lvl1pPr defTabSz="360000">
              <a:spcBef>
                <a:spcPts val="0"/>
              </a:spcBef>
              <a:spcAft>
                <a:spcPts val="1000"/>
              </a:spcAft>
              <a:defRPr sz="2200">
                <a:solidFill>
                  <a:schemeClr val="accent2"/>
                </a:solidFill>
                <a:latin typeface="Heebo Light" panose="00000400000000000000" pitchFamily="2" charset="-79"/>
                <a:ea typeface="Open Sans SemiBold" panose="020B0706030804020204" pitchFamily="34" charset="0"/>
                <a:cs typeface="Heebo Light" panose="00000400000000000000" pitchFamily="2" charset="-79"/>
              </a:defRPr>
            </a:lvl1pPr>
            <a:lvl5pPr>
              <a:defRPr/>
            </a:lvl5pPr>
          </a:lstStyle>
          <a:p>
            <a:pPr lvl="0"/>
            <a:r>
              <a:rPr lang="en-US"/>
              <a:t>Subheading</a:t>
            </a:r>
            <a:endParaRPr lang="en-GB"/>
          </a:p>
        </p:txBody>
      </p:sp>
      <p:sp>
        <p:nvSpPr>
          <p:cNvPr id="4" name="Text Placeholder 3">
            <a:extLst>
              <a:ext uri="{FF2B5EF4-FFF2-40B4-BE49-F238E27FC236}">
                <a16:creationId xmlns:a16="http://schemas.microsoft.com/office/drawing/2014/main" id="{F5057A86-BBAE-4F3A-95C0-07C7E9387670}"/>
              </a:ext>
            </a:extLst>
          </p:cNvPr>
          <p:cNvSpPr>
            <a:spLocks noGrp="1"/>
          </p:cNvSpPr>
          <p:nvPr>
            <p:ph type="body" sz="quarter" idx="17" hasCustomPrompt="1"/>
          </p:nvPr>
        </p:nvSpPr>
        <p:spPr>
          <a:xfrm>
            <a:off x="512106" y="6132228"/>
            <a:ext cx="2984156" cy="528654"/>
          </a:xfrm>
          <a:prstGeom prst="rect">
            <a:avLst/>
          </a:prstGeom>
        </p:spPr>
        <p:txBody>
          <a:bodyPr lIns="0" tIns="0" rIns="0" bIns="0" anchor="ctr"/>
          <a:lstStyle>
            <a:lvl1pPr defTabSz="360000">
              <a:spcBef>
                <a:spcPts val="0"/>
              </a:spcBef>
              <a:spcAft>
                <a:spcPts val="1000"/>
              </a:spcAft>
              <a:defRPr sz="900" cap="all" baseline="0">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AUTHOR NAME / MON-YEAR</a:t>
            </a:r>
          </a:p>
        </p:txBody>
      </p:sp>
      <p:sp>
        <p:nvSpPr>
          <p:cNvPr id="23" name="Text Placeholder 3">
            <a:extLst>
              <a:ext uri="{FF2B5EF4-FFF2-40B4-BE49-F238E27FC236}">
                <a16:creationId xmlns:a16="http://schemas.microsoft.com/office/drawing/2014/main" id="{74087023-A20B-4D86-8CBF-4EAF7960FC6E}"/>
              </a:ext>
            </a:extLst>
          </p:cNvPr>
          <p:cNvSpPr>
            <a:spLocks noGrp="1"/>
          </p:cNvSpPr>
          <p:nvPr>
            <p:ph type="body" sz="quarter" idx="19" hasCustomPrompt="1"/>
          </p:nvPr>
        </p:nvSpPr>
        <p:spPr>
          <a:xfrm>
            <a:off x="5549905" y="6131877"/>
            <a:ext cx="2124811" cy="528654"/>
          </a:xfrm>
          <a:prstGeom prst="rect">
            <a:avLst/>
          </a:prstGeom>
        </p:spPr>
        <p:txBody>
          <a:bodyPr lIns="0" tIns="0" rIns="0" bIns="0" anchor="ctr"/>
          <a:lstStyle>
            <a:lvl1pPr algn="r" defTabSz="360000">
              <a:spcBef>
                <a:spcPts val="0"/>
              </a:spcBef>
              <a:spcAft>
                <a:spcPts val="1000"/>
              </a:spcAft>
              <a:defRPr sz="900" cap="all" baseline="0">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COMPANY CONFIDENTIAL</a:t>
            </a:r>
          </a:p>
        </p:txBody>
      </p:sp>
      <p:grpSp>
        <p:nvGrpSpPr>
          <p:cNvPr id="3" name="Graphic 12">
            <a:extLst>
              <a:ext uri="{FF2B5EF4-FFF2-40B4-BE49-F238E27FC236}">
                <a16:creationId xmlns:a16="http://schemas.microsoft.com/office/drawing/2014/main" id="{E46C10AC-8A77-4CD3-9EBF-A222BED785A2}"/>
              </a:ext>
            </a:extLst>
          </p:cNvPr>
          <p:cNvGrpSpPr/>
          <p:nvPr/>
        </p:nvGrpSpPr>
        <p:grpSpPr>
          <a:xfrm>
            <a:off x="512107" y="639883"/>
            <a:ext cx="2824218" cy="867280"/>
            <a:chOff x="512107" y="639883"/>
            <a:chExt cx="2824218" cy="867280"/>
          </a:xfrm>
        </p:grpSpPr>
        <p:sp>
          <p:nvSpPr>
            <p:cNvPr id="5" name="Freeform: Shape 4">
              <a:extLst>
                <a:ext uri="{FF2B5EF4-FFF2-40B4-BE49-F238E27FC236}">
                  <a16:creationId xmlns:a16="http://schemas.microsoft.com/office/drawing/2014/main" id="{9327BED3-87FC-413B-A9A4-3DDAB3C379C4}"/>
                </a:ext>
              </a:extLst>
            </p:cNvPr>
            <p:cNvSpPr/>
            <p:nvPr/>
          </p:nvSpPr>
          <p:spPr>
            <a:xfrm>
              <a:off x="1955720" y="839654"/>
              <a:ext cx="126015" cy="200142"/>
            </a:xfrm>
            <a:custGeom>
              <a:avLst/>
              <a:gdLst>
                <a:gd name="connsiteX0" fmla="*/ 7042 w 126014"/>
                <a:gd name="connsiteY0" fmla="*/ 5559 h 200141"/>
                <a:gd name="connsiteX1" fmla="*/ 121938 w 126014"/>
                <a:gd name="connsiteY1" fmla="*/ 5559 h 200141"/>
                <a:gd name="connsiteX2" fmla="*/ 119714 w 126014"/>
                <a:gd name="connsiteY2" fmla="*/ 23350 h 200141"/>
                <a:gd name="connsiteX3" fmla="*/ 71532 w 126014"/>
                <a:gd name="connsiteY3" fmla="*/ 23350 h 200141"/>
                <a:gd name="connsiteX4" fmla="*/ 47812 w 126014"/>
                <a:gd name="connsiteY4" fmla="*/ 196806 h 200141"/>
                <a:gd name="connsiteX5" fmla="*/ 28539 w 126014"/>
                <a:gd name="connsiteY5" fmla="*/ 196806 h 200141"/>
                <a:gd name="connsiteX6" fmla="*/ 52259 w 126014"/>
                <a:gd name="connsiteY6" fmla="*/ 23350 h 200141"/>
                <a:gd name="connsiteX7" fmla="*/ 5559 w 126014"/>
                <a:gd name="connsiteY7" fmla="*/ 23350 h 200141"/>
                <a:gd name="connsiteX8" fmla="*/ 7042 w 126014"/>
                <a:gd name="connsiteY8" fmla="*/ 5559 h 20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14" h="200141">
                  <a:moveTo>
                    <a:pt x="7042" y="5559"/>
                  </a:moveTo>
                  <a:lnTo>
                    <a:pt x="121938" y="5559"/>
                  </a:lnTo>
                  <a:lnTo>
                    <a:pt x="119714" y="23350"/>
                  </a:lnTo>
                  <a:lnTo>
                    <a:pt x="71532" y="23350"/>
                  </a:lnTo>
                  <a:lnTo>
                    <a:pt x="47812" y="196806"/>
                  </a:lnTo>
                  <a:lnTo>
                    <a:pt x="28539" y="196806"/>
                  </a:lnTo>
                  <a:lnTo>
                    <a:pt x="52259" y="23350"/>
                  </a:lnTo>
                  <a:lnTo>
                    <a:pt x="5559" y="23350"/>
                  </a:lnTo>
                  <a:lnTo>
                    <a:pt x="7042" y="5559"/>
                  </a:lnTo>
                  <a:close/>
                </a:path>
              </a:pathLst>
            </a:custGeom>
            <a:solidFill>
              <a:schemeClr val="accent1"/>
            </a:solidFill>
            <a:ln w="9525"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3CDBD3BF-8AAA-4C97-A5A0-E8E1A00BA93B}"/>
                </a:ext>
              </a:extLst>
            </p:cNvPr>
            <p:cNvSpPr/>
            <p:nvPr/>
          </p:nvSpPr>
          <p:spPr>
            <a:xfrm>
              <a:off x="2067651" y="886354"/>
              <a:ext cx="155666" cy="155666"/>
            </a:xfrm>
            <a:custGeom>
              <a:avLst/>
              <a:gdLst>
                <a:gd name="connsiteX0" fmla="*/ 150847 w 155665"/>
                <a:gd name="connsiteY0" fmla="*/ 83392 h 155665"/>
                <a:gd name="connsiteX1" fmla="*/ 24091 w 155665"/>
                <a:gd name="connsiteY1" fmla="*/ 83392 h 155665"/>
                <a:gd name="connsiteX2" fmla="*/ 37434 w 155665"/>
                <a:gd name="connsiteY2" fmla="*/ 123421 h 155665"/>
                <a:gd name="connsiteX3" fmla="*/ 73756 w 155665"/>
                <a:gd name="connsiteY3" fmla="*/ 138246 h 155665"/>
                <a:gd name="connsiteX4" fmla="*/ 101183 w 155665"/>
                <a:gd name="connsiteY4" fmla="*/ 132316 h 155665"/>
                <a:gd name="connsiteX5" fmla="*/ 121938 w 155665"/>
                <a:gd name="connsiteY5" fmla="*/ 115267 h 155665"/>
                <a:gd name="connsiteX6" fmla="*/ 135281 w 155665"/>
                <a:gd name="connsiteY6" fmla="*/ 126386 h 155665"/>
                <a:gd name="connsiteX7" fmla="*/ 108595 w 155665"/>
                <a:gd name="connsiteY7" fmla="*/ 147141 h 155665"/>
                <a:gd name="connsiteX8" fmla="*/ 73014 w 155665"/>
                <a:gd name="connsiteY8" fmla="*/ 155295 h 155665"/>
                <a:gd name="connsiteX9" fmla="*/ 22608 w 155665"/>
                <a:gd name="connsiteY9" fmla="*/ 134540 h 155665"/>
                <a:gd name="connsiteX10" fmla="*/ 5559 w 155665"/>
                <a:gd name="connsiteY10" fmla="*/ 87840 h 155665"/>
                <a:gd name="connsiteX11" fmla="*/ 16678 w 155665"/>
                <a:gd name="connsiteY11" fmla="*/ 47070 h 155665"/>
                <a:gd name="connsiteX12" fmla="*/ 47070 w 155665"/>
                <a:gd name="connsiteY12" fmla="*/ 16678 h 155665"/>
                <a:gd name="connsiteX13" fmla="*/ 87840 w 155665"/>
                <a:gd name="connsiteY13" fmla="*/ 5559 h 155665"/>
                <a:gd name="connsiteX14" fmla="*/ 133057 w 155665"/>
                <a:gd name="connsiteY14" fmla="*/ 24091 h 155665"/>
                <a:gd name="connsiteX15" fmla="*/ 150847 w 155665"/>
                <a:gd name="connsiteY15" fmla="*/ 70791 h 155665"/>
                <a:gd name="connsiteX16" fmla="*/ 150847 w 155665"/>
                <a:gd name="connsiteY16" fmla="*/ 83392 h 155665"/>
                <a:gd name="connsiteX17" fmla="*/ 134539 w 155665"/>
                <a:gd name="connsiteY17" fmla="*/ 67826 h 155665"/>
                <a:gd name="connsiteX18" fmla="*/ 121197 w 155665"/>
                <a:gd name="connsiteY18" fmla="*/ 35210 h 155665"/>
                <a:gd name="connsiteX19" fmla="*/ 88581 w 155665"/>
                <a:gd name="connsiteY19" fmla="*/ 22609 h 155665"/>
                <a:gd name="connsiteX20" fmla="*/ 50777 w 155665"/>
                <a:gd name="connsiteY20" fmla="*/ 34469 h 155665"/>
                <a:gd name="connsiteX21" fmla="*/ 27797 w 155665"/>
                <a:gd name="connsiteY21" fmla="*/ 67084 h 155665"/>
                <a:gd name="connsiteX22" fmla="*/ 134539 w 155665"/>
                <a:gd name="connsiteY22" fmla="*/ 67084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5665" h="155665">
                  <a:moveTo>
                    <a:pt x="150847" y="83392"/>
                  </a:moveTo>
                  <a:lnTo>
                    <a:pt x="24091" y="83392"/>
                  </a:lnTo>
                  <a:cubicBezTo>
                    <a:pt x="24091" y="100441"/>
                    <a:pt x="28539" y="113784"/>
                    <a:pt x="37434" y="123421"/>
                  </a:cubicBezTo>
                  <a:cubicBezTo>
                    <a:pt x="46329" y="133057"/>
                    <a:pt x="58189" y="138246"/>
                    <a:pt x="73756" y="138246"/>
                  </a:cubicBezTo>
                  <a:cubicBezTo>
                    <a:pt x="83392" y="138246"/>
                    <a:pt x="93029" y="136022"/>
                    <a:pt x="101183" y="132316"/>
                  </a:cubicBezTo>
                  <a:cubicBezTo>
                    <a:pt x="109337" y="128609"/>
                    <a:pt x="116749" y="122679"/>
                    <a:pt x="121938" y="115267"/>
                  </a:cubicBezTo>
                  <a:lnTo>
                    <a:pt x="135281" y="126386"/>
                  </a:lnTo>
                  <a:cubicBezTo>
                    <a:pt x="128609" y="135281"/>
                    <a:pt x="119714" y="141952"/>
                    <a:pt x="108595" y="147141"/>
                  </a:cubicBezTo>
                  <a:cubicBezTo>
                    <a:pt x="97476" y="152330"/>
                    <a:pt x="85616" y="155295"/>
                    <a:pt x="73014" y="155295"/>
                  </a:cubicBezTo>
                  <a:cubicBezTo>
                    <a:pt x="50777" y="155295"/>
                    <a:pt x="33727" y="148624"/>
                    <a:pt x="22608" y="134540"/>
                  </a:cubicBezTo>
                  <a:cubicBezTo>
                    <a:pt x="11490" y="120456"/>
                    <a:pt x="5559" y="105630"/>
                    <a:pt x="5559" y="87840"/>
                  </a:cubicBezTo>
                  <a:cubicBezTo>
                    <a:pt x="5559" y="73756"/>
                    <a:pt x="9266" y="60413"/>
                    <a:pt x="16678" y="47070"/>
                  </a:cubicBezTo>
                  <a:cubicBezTo>
                    <a:pt x="24091" y="33728"/>
                    <a:pt x="34469" y="24091"/>
                    <a:pt x="47070" y="16678"/>
                  </a:cubicBezTo>
                  <a:cubicBezTo>
                    <a:pt x="59672" y="9266"/>
                    <a:pt x="73014" y="5559"/>
                    <a:pt x="87840" y="5559"/>
                  </a:cubicBezTo>
                  <a:cubicBezTo>
                    <a:pt x="105630" y="5559"/>
                    <a:pt x="121197" y="11490"/>
                    <a:pt x="133057" y="24091"/>
                  </a:cubicBezTo>
                  <a:cubicBezTo>
                    <a:pt x="144917" y="36693"/>
                    <a:pt x="150847" y="52259"/>
                    <a:pt x="150847" y="70791"/>
                  </a:cubicBezTo>
                  <a:cubicBezTo>
                    <a:pt x="152330" y="74497"/>
                    <a:pt x="151589" y="78203"/>
                    <a:pt x="150847" y="83392"/>
                  </a:cubicBezTo>
                  <a:close/>
                  <a:moveTo>
                    <a:pt x="134539" y="67826"/>
                  </a:moveTo>
                  <a:cubicBezTo>
                    <a:pt x="133798" y="54483"/>
                    <a:pt x="129351" y="43364"/>
                    <a:pt x="121197" y="35210"/>
                  </a:cubicBezTo>
                  <a:cubicBezTo>
                    <a:pt x="112302" y="27056"/>
                    <a:pt x="101924" y="22609"/>
                    <a:pt x="88581" y="22609"/>
                  </a:cubicBezTo>
                  <a:cubicBezTo>
                    <a:pt x="74497" y="22609"/>
                    <a:pt x="61896" y="26315"/>
                    <a:pt x="50777" y="34469"/>
                  </a:cubicBezTo>
                  <a:cubicBezTo>
                    <a:pt x="39658" y="42623"/>
                    <a:pt x="32245" y="53742"/>
                    <a:pt x="27797" y="67084"/>
                  </a:cubicBezTo>
                  <a:lnTo>
                    <a:pt x="134539" y="67084"/>
                  </a:lnTo>
                  <a:close/>
                </a:path>
              </a:pathLst>
            </a:custGeom>
            <a:solidFill>
              <a:schemeClr val="accent1"/>
            </a:solidFill>
            <a:ln w="9525"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F740C8F0-48F8-47B9-8B7E-327FE27B8708}"/>
                </a:ext>
              </a:extLst>
            </p:cNvPr>
            <p:cNvSpPr/>
            <p:nvPr/>
          </p:nvSpPr>
          <p:spPr>
            <a:xfrm>
              <a:off x="2229246" y="887836"/>
              <a:ext cx="103777" cy="155666"/>
            </a:xfrm>
            <a:custGeom>
              <a:avLst/>
              <a:gdLst>
                <a:gd name="connsiteX0" fmla="*/ 101183 w 103777"/>
                <a:gd name="connsiteY0" fmla="*/ 23350 h 155665"/>
                <a:gd name="connsiteX1" fmla="*/ 91546 w 103777"/>
                <a:gd name="connsiteY1" fmla="*/ 38175 h 155665"/>
                <a:gd name="connsiteX2" fmla="*/ 63378 w 103777"/>
                <a:gd name="connsiteY2" fmla="*/ 21126 h 155665"/>
                <a:gd name="connsiteX3" fmla="*/ 47070 w 103777"/>
                <a:gd name="connsiteY3" fmla="*/ 27056 h 155665"/>
                <a:gd name="connsiteX4" fmla="*/ 40399 w 103777"/>
                <a:gd name="connsiteY4" fmla="*/ 40399 h 155665"/>
                <a:gd name="connsiteX5" fmla="*/ 44105 w 103777"/>
                <a:gd name="connsiteY5" fmla="*/ 51518 h 155665"/>
                <a:gd name="connsiteX6" fmla="*/ 61896 w 103777"/>
                <a:gd name="connsiteY6" fmla="*/ 65602 h 155665"/>
                <a:gd name="connsiteX7" fmla="*/ 88581 w 103777"/>
                <a:gd name="connsiteY7" fmla="*/ 88581 h 155665"/>
                <a:gd name="connsiteX8" fmla="*/ 95253 w 103777"/>
                <a:gd name="connsiteY8" fmla="*/ 111560 h 155665"/>
                <a:gd name="connsiteX9" fmla="*/ 82651 w 103777"/>
                <a:gd name="connsiteY9" fmla="*/ 141211 h 155665"/>
                <a:gd name="connsiteX10" fmla="*/ 50035 w 103777"/>
                <a:gd name="connsiteY10" fmla="*/ 153071 h 155665"/>
                <a:gd name="connsiteX11" fmla="*/ 5559 w 103777"/>
                <a:gd name="connsiteY11" fmla="*/ 130092 h 155665"/>
                <a:gd name="connsiteX12" fmla="*/ 16678 w 103777"/>
                <a:gd name="connsiteY12" fmla="*/ 117490 h 155665"/>
                <a:gd name="connsiteX13" fmla="*/ 50777 w 103777"/>
                <a:gd name="connsiteY13" fmla="*/ 136763 h 155665"/>
                <a:gd name="connsiteX14" fmla="*/ 69308 w 103777"/>
                <a:gd name="connsiteY14" fmla="*/ 129351 h 155665"/>
                <a:gd name="connsiteX15" fmla="*/ 77462 w 103777"/>
                <a:gd name="connsiteY15" fmla="*/ 112302 h 155665"/>
                <a:gd name="connsiteX16" fmla="*/ 71532 w 103777"/>
                <a:gd name="connsiteY16" fmla="*/ 96735 h 155665"/>
                <a:gd name="connsiteX17" fmla="*/ 51518 w 103777"/>
                <a:gd name="connsiteY17" fmla="*/ 81169 h 155665"/>
                <a:gd name="connsiteX18" fmla="*/ 27797 w 103777"/>
                <a:gd name="connsiteY18" fmla="*/ 61154 h 155665"/>
                <a:gd name="connsiteX19" fmla="*/ 21867 w 103777"/>
                <a:gd name="connsiteY19" fmla="*/ 43364 h 155665"/>
                <a:gd name="connsiteX20" fmla="*/ 33728 w 103777"/>
                <a:gd name="connsiteY20" fmla="*/ 16678 h 155665"/>
                <a:gd name="connsiteX21" fmla="*/ 63378 w 103777"/>
                <a:gd name="connsiteY21" fmla="*/ 5559 h 155665"/>
                <a:gd name="connsiteX22" fmla="*/ 82651 w 103777"/>
                <a:gd name="connsiteY22" fmla="*/ 10007 h 155665"/>
                <a:gd name="connsiteX23" fmla="*/ 101183 w 103777"/>
                <a:gd name="connsiteY23" fmla="*/ 23350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3777" h="155665">
                  <a:moveTo>
                    <a:pt x="101183" y="23350"/>
                  </a:moveTo>
                  <a:lnTo>
                    <a:pt x="91546" y="38175"/>
                  </a:lnTo>
                  <a:cubicBezTo>
                    <a:pt x="83392" y="27056"/>
                    <a:pt x="73756" y="21126"/>
                    <a:pt x="63378" y="21126"/>
                  </a:cubicBezTo>
                  <a:cubicBezTo>
                    <a:pt x="57448" y="21126"/>
                    <a:pt x="51518" y="23350"/>
                    <a:pt x="47070" y="27056"/>
                  </a:cubicBezTo>
                  <a:cubicBezTo>
                    <a:pt x="42623" y="31504"/>
                    <a:pt x="40399" y="35951"/>
                    <a:pt x="40399" y="40399"/>
                  </a:cubicBezTo>
                  <a:cubicBezTo>
                    <a:pt x="40399" y="44105"/>
                    <a:pt x="41882" y="47812"/>
                    <a:pt x="44105" y="51518"/>
                  </a:cubicBezTo>
                  <a:cubicBezTo>
                    <a:pt x="47070" y="55224"/>
                    <a:pt x="53000" y="59672"/>
                    <a:pt x="61896" y="65602"/>
                  </a:cubicBezTo>
                  <a:cubicBezTo>
                    <a:pt x="75238" y="74497"/>
                    <a:pt x="84134" y="81910"/>
                    <a:pt x="88581" y="88581"/>
                  </a:cubicBezTo>
                  <a:cubicBezTo>
                    <a:pt x="93029" y="95253"/>
                    <a:pt x="95253" y="102665"/>
                    <a:pt x="95253" y="111560"/>
                  </a:cubicBezTo>
                  <a:cubicBezTo>
                    <a:pt x="95253" y="123421"/>
                    <a:pt x="90805" y="133057"/>
                    <a:pt x="82651" y="141211"/>
                  </a:cubicBezTo>
                  <a:cubicBezTo>
                    <a:pt x="74497" y="149365"/>
                    <a:pt x="63378" y="153071"/>
                    <a:pt x="50035" y="153071"/>
                  </a:cubicBezTo>
                  <a:cubicBezTo>
                    <a:pt x="32245" y="153071"/>
                    <a:pt x="17420" y="145659"/>
                    <a:pt x="5559" y="130092"/>
                  </a:cubicBezTo>
                  <a:lnTo>
                    <a:pt x="16678" y="117490"/>
                  </a:lnTo>
                  <a:cubicBezTo>
                    <a:pt x="27056" y="130092"/>
                    <a:pt x="38916" y="136763"/>
                    <a:pt x="50777" y="136763"/>
                  </a:cubicBezTo>
                  <a:cubicBezTo>
                    <a:pt x="58189" y="136763"/>
                    <a:pt x="64119" y="134540"/>
                    <a:pt x="69308" y="129351"/>
                  </a:cubicBezTo>
                  <a:cubicBezTo>
                    <a:pt x="74497" y="124162"/>
                    <a:pt x="77462" y="118973"/>
                    <a:pt x="77462" y="112302"/>
                  </a:cubicBezTo>
                  <a:cubicBezTo>
                    <a:pt x="77462" y="107113"/>
                    <a:pt x="75238" y="101924"/>
                    <a:pt x="71532" y="96735"/>
                  </a:cubicBezTo>
                  <a:cubicBezTo>
                    <a:pt x="69308" y="93770"/>
                    <a:pt x="61896" y="88581"/>
                    <a:pt x="51518" y="81169"/>
                  </a:cubicBezTo>
                  <a:cubicBezTo>
                    <a:pt x="39658" y="73015"/>
                    <a:pt x="31504" y="66343"/>
                    <a:pt x="27797" y="61154"/>
                  </a:cubicBezTo>
                  <a:cubicBezTo>
                    <a:pt x="24091" y="55966"/>
                    <a:pt x="21867" y="50035"/>
                    <a:pt x="21867" y="43364"/>
                  </a:cubicBezTo>
                  <a:cubicBezTo>
                    <a:pt x="21867" y="32986"/>
                    <a:pt x="25574" y="24091"/>
                    <a:pt x="33728" y="16678"/>
                  </a:cubicBezTo>
                  <a:cubicBezTo>
                    <a:pt x="41882" y="9266"/>
                    <a:pt x="51518" y="5559"/>
                    <a:pt x="63378" y="5559"/>
                  </a:cubicBezTo>
                  <a:cubicBezTo>
                    <a:pt x="70791" y="5559"/>
                    <a:pt x="76721" y="7042"/>
                    <a:pt x="82651" y="10007"/>
                  </a:cubicBezTo>
                  <a:cubicBezTo>
                    <a:pt x="90064" y="10748"/>
                    <a:pt x="95253" y="15937"/>
                    <a:pt x="101183" y="23350"/>
                  </a:cubicBezTo>
                  <a:close/>
                </a:path>
              </a:pathLst>
            </a:custGeom>
            <a:solidFill>
              <a:schemeClr val="accent1"/>
            </a:solidFill>
            <a:ln w="9525"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7C04CBC1-ED1C-4CB2-8486-3A3E4577DB52}"/>
                </a:ext>
              </a:extLst>
            </p:cNvPr>
            <p:cNvSpPr/>
            <p:nvPr/>
          </p:nvSpPr>
          <p:spPr>
            <a:xfrm>
              <a:off x="2350072" y="836689"/>
              <a:ext cx="81539" cy="200142"/>
            </a:xfrm>
            <a:custGeom>
              <a:avLst/>
              <a:gdLst>
                <a:gd name="connsiteX0" fmla="*/ 40399 w 81539"/>
                <a:gd name="connsiteY0" fmla="*/ 5559 h 200141"/>
                <a:gd name="connsiteX1" fmla="*/ 58189 w 81539"/>
                <a:gd name="connsiteY1" fmla="*/ 5559 h 200141"/>
                <a:gd name="connsiteX2" fmla="*/ 50777 w 81539"/>
                <a:gd name="connsiteY2" fmla="*/ 58931 h 200141"/>
                <a:gd name="connsiteX3" fmla="*/ 79686 w 81539"/>
                <a:gd name="connsiteY3" fmla="*/ 58931 h 200141"/>
                <a:gd name="connsiteX4" fmla="*/ 77462 w 81539"/>
                <a:gd name="connsiteY4" fmla="*/ 74497 h 200141"/>
                <a:gd name="connsiteX5" fmla="*/ 48553 w 81539"/>
                <a:gd name="connsiteY5" fmla="*/ 74497 h 200141"/>
                <a:gd name="connsiteX6" fmla="*/ 31504 w 81539"/>
                <a:gd name="connsiteY6" fmla="*/ 200512 h 200141"/>
                <a:gd name="connsiteX7" fmla="*/ 12972 w 81539"/>
                <a:gd name="connsiteY7" fmla="*/ 200512 h 200141"/>
                <a:gd name="connsiteX8" fmla="*/ 30021 w 81539"/>
                <a:gd name="connsiteY8" fmla="*/ 74497 h 200141"/>
                <a:gd name="connsiteX9" fmla="*/ 5559 w 81539"/>
                <a:gd name="connsiteY9" fmla="*/ 74497 h 200141"/>
                <a:gd name="connsiteX10" fmla="*/ 7783 w 81539"/>
                <a:gd name="connsiteY10" fmla="*/ 58931 h 200141"/>
                <a:gd name="connsiteX11" fmla="*/ 32245 w 81539"/>
                <a:gd name="connsiteY11" fmla="*/ 58931 h 200141"/>
                <a:gd name="connsiteX12" fmla="*/ 40399 w 81539"/>
                <a:gd name="connsiteY12" fmla="*/ 5559 h 20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539" h="200141">
                  <a:moveTo>
                    <a:pt x="40399" y="5559"/>
                  </a:moveTo>
                  <a:lnTo>
                    <a:pt x="58189" y="5559"/>
                  </a:lnTo>
                  <a:lnTo>
                    <a:pt x="50777" y="58931"/>
                  </a:lnTo>
                  <a:lnTo>
                    <a:pt x="79686" y="58931"/>
                  </a:lnTo>
                  <a:lnTo>
                    <a:pt x="77462" y="74497"/>
                  </a:lnTo>
                  <a:lnTo>
                    <a:pt x="48553" y="74497"/>
                  </a:lnTo>
                  <a:lnTo>
                    <a:pt x="31504" y="200512"/>
                  </a:lnTo>
                  <a:lnTo>
                    <a:pt x="12972" y="200512"/>
                  </a:lnTo>
                  <a:lnTo>
                    <a:pt x="30021" y="74497"/>
                  </a:lnTo>
                  <a:lnTo>
                    <a:pt x="5559" y="74497"/>
                  </a:lnTo>
                  <a:lnTo>
                    <a:pt x="7783" y="58931"/>
                  </a:lnTo>
                  <a:lnTo>
                    <a:pt x="32245" y="58931"/>
                  </a:lnTo>
                  <a:lnTo>
                    <a:pt x="40399" y="5559"/>
                  </a:lnTo>
                  <a:close/>
                </a:path>
              </a:pathLst>
            </a:custGeom>
            <a:solidFill>
              <a:schemeClr val="accent1"/>
            </a:solidFill>
            <a:ln w="9525"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11BEC97-6C30-4C0A-AD6F-C5F077B24078}"/>
                </a:ext>
              </a:extLst>
            </p:cNvPr>
            <p:cNvSpPr/>
            <p:nvPr/>
          </p:nvSpPr>
          <p:spPr>
            <a:xfrm>
              <a:off x="2430870" y="831500"/>
              <a:ext cx="59301" cy="207554"/>
            </a:xfrm>
            <a:custGeom>
              <a:avLst/>
              <a:gdLst>
                <a:gd name="connsiteX0" fmla="*/ 24091 w 59301"/>
                <a:gd name="connsiteY0" fmla="*/ 64119 h 207554"/>
                <a:gd name="connsiteX1" fmla="*/ 41140 w 59301"/>
                <a:gd name="connsiteY1" fmla="*/ 64119 h 207554"/>
                <a:gd name="connsiteX2" fmla="*/ 23350 w 59301"/>
                <a:gd name="connsiteY2" fmla="*/ 205701 h 207554"/>
                <a:gd name="connsiteX3" fmla="*/ 5559 w 59301"/>
                <a:gd name="connsiteY3" fmla="*/ 205701 h 207554"/>
                <a:gd name="connsiteX4" fmla="*/ 24091 w 59301"/>
                <a:gd name="connsiteY4" fmla="*/ 64119 h 207554"/>
                <a:gd name="connsiteX5" fmla="*/ 38916 w 59301"/>
                <a:gd name="connsiteY5" fmla="*/ 5559 h 207554"/>
                <a:gd name="connsiteX6" fmla="*/ 49294 w 59301"/>
                <a:gd name="connsiteY6" fmla="*/ 10007 h 207554"/>
                <a:gd name="connsiteX7" fmla="*/ 53742 w 59301"/>
                <a:gd name="connsiteY7" fmla="*/ 20385 h 207554"/>
                <a:gd name="connsiteX8" fmla="*/ 49294 w 59301"/>
                <a:gd name="connsiteY8" fmla="*/ 30762 h 207554"/>
                <a:gd name="connsiteX9" fmla="*/ 38916 w 59301"/>
                <a:gd name="connsiteY9" fmla="*/ 35210 h 207554"/>
                <a:gd name="connsiteX10" fmla="*/ 28539 w 59301"/>
                <a:gd name="connsiteY10" fmla="*/ 30762 h 207554"/>
                <a:gd name="connsiteX11" fmla="*/ 24091 w 59301"/>
                <a:gd name="connsiteY11" fmla="*/ 20385 h 207554"/>
                <a:gd name="connsiteX12" fmla="*/ 28539 w 59301"/>
                <a:gd name="connsiteY12" fmla="*/ 10007 h 207554"/>
                <a:gd name="connsiteX13" fmla="*/ 38916 w 59301"/>
                <a:gd name="connsiteY13" fmla="*/ 5559 h 207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301" h="207554">
                  <a:moveTo>
                    <a:pt x="24091" y="64119"/>
                  </a:moveTo>
                  <a:lnTo>
                    <a:pt x="41140" y="64119"/>
                  </a:lnTo>
                  <a:lnTo>
                    <a:pt x="23350" y="205701"/>
                  </a:lnTo>
                  <a:lnTo>
                    <a:pt x="5559" y="205701"/>
                  </a:lnTo>
                  <a:lnTo>
                    <a:pt x="24091" y="64119"/>
                  </a:lnTo>
                  <a:close/>
                  <a:moveTo>
                    <a:pt x="38916" y="5559"/>
                  </a:moveTo>
                  <a:cubicBezTo>
                    <a:pt x="42623" y="5559"/>
                    <a:pt x="46329" y="7042"/>
                    <a:pt x="49294" y="10007"/>
                  </a:cubicBezTo>
                  <a:cubicBezTo>
                    <a:pt x="52259" y="12972"/>
                    <a:pt x="53742" y="15937"/>
                    <a:pt x="53742" y="20385"/>
                  </a:cubicBezTo>
                  <a:cubicBezTo>
                    <a:pt x="53742" y="24832"/>
                    <a:pt x="52259" y="27797"/>
                    <a:pt x="49294" y="30762"/>
                  </a:cubicBezTo>
                  <a:cubicBezTo>
                    <a:pt x="46329" y="33728"/>
                    <a:pt x="43364" y="35210"/>
                    <a:pt x="38916" y="35210"/>
                  </a:cubicBezTo>
                  <a:cubicBezTo>
                    <a:pt x="34469" y="35210"/>
                    <a:pt x="31504" y="33728"/>
                    <a:pt x="28539" y="30762"/>
                  </a:cubicBezTo>
                  <a:cubicBezTo>
                    <a:pt x="25573" y="27797"/>
                    <a:pt x="24091" y="24832"/>
                    <a:pt x="24091" y="20385"/>
                  </a:cubicBezTo>
                  <a:cubicBezTo>
                    <a:pt x="24091" y="16678"/>
                    <a:pt x="25573" y="12972"/>
                    <a:pt x="28539" y="10007"/>
                  </a:cubicBezTo>
                  <a:cubicBezTo>
                    <a:pt x="31504" y="7042"/>
                    <a:pt x="34469" y="5559"/>
                    <a:pt x="38916" y="5559"/>
                  </a:cubicBezTo>
                  <a:close/>
                </a:path>
              </a:pathLst>
            </a:custGeom>
            <a:solidFill>
              <a:schemeClr val="accent1"/>
            </a:solid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38562E6-5BF8-4A2C-8CDB-A9B77D58436F}"/>
                </a:ext>
              </a:extLst>
            </p:cNvPr>
            <p:cNvSpPr/>
            <p:nvPr/>
          </p:nvSpPr>
          <p:spPr>
            <a:xfrm>
              <a:off x="2487948" y="886354"/>
              <a:ext cx="140840" cy="155666"/>
            </a:xfrm>
            <a:custGeom>
              <a:avLst/>
              <a:gdLst>
                <a:gd name="connsiteX0" fmla="*/ 24091 w 140840"/>
                <a:gd name="connsiteY0" fmla="*/ 9266 h 155665"/>
                <a:gd name="connsiteX1" fmla="*/ 41882 w 140840"/>
                <a:gd name="connsiteY1" fmla="*/ 9266 h 155665"/>
                <a:gd name="connsiteX2" fmla="*/ 38916 w 140840"/>
                <a:gd name="connsiteY2" fmla="*/ 31504 h 155665"/>
                <a:gd name="connsiteX3" fmla="*/ 89323 w 140840"/>
                <a:gd name="connsiteY3" fmla="*/ 5559 h 155665"/>
                <a:gd name="connsiteX4" fmla="*/ 124903 w 140840"/>
                <a:gd name="connsiteY4" fmla="*/ 18902 h 155665"/>
                <a:gd name="connsiteX5" fmla="*/ 138246 w 140840"/>
                <a:gd name="connsiteY5" fmla="*/ 55224 h 155665"/>
                <a:gd name="connsiteX6" fmla="*/ 135281 w 140840"/>
                <a:gd name="connsiteY6" fmla="*/ 85616 h 155665"/>
                <a:gd name="connsiteX7" fmla="*/ 126386 w 140840"/>
                <a:gd name="connsiteY7" fmla="*/ 150847 h 155665"/>
                <a:gd name="connsiteX8" fmla="*/ 108595 w 140840"/>
                <a:gd name="connsiteY8" fmla="*/ 150847 h 155665"/>
                <a:gd name="connsiteX9" fmla="*/ 117490 w 140840"/>
                <a:gd name="connsiteY9" fmla="*/ 85616 h 155665"/>
                <a:gd name="connsiteX10" fmla="*/ 120455 w 140840"/>
                <a:gd name="connsiteY10" fmla="*/ 54483 h 155665"/>
                <a:gd name="connsiteX11" fmla="*/ 111560 w 140840"/>
                <a:gd name="connsiteY11" fmla="*/ 30763 h 155665"/>
                <a:gd name="connsiteX12" fmla="*/ 87840 w 140840"/>
                <a:gd name="connsiteY12" fmla="*/ 21867 h 155665"/>
                <a:gd name="connsiteX13" fmla="*/ 61154 w 140840"/>
                <a:gd name="connsiteY13" fmla="*/ 29280 h 155665"/>
                <a:gd name="connsiteX14" fmla="*/ 41882 w 140840"/>
                <a:gd name="connsiteY14" fmla="*/ 49294 h 155665"/>
                <a:gd name="connsiteX15" fmla="*/ 31504 w 140840"/>
                <a:gd name="connsiteY15" fmla="*/ 89322 h 155665"/>
                <a:gd name="connsiteX16" fmla="*/ 23350 w 140840"/>
                <a:gd name="connsiteY16" fmla="*/ 150847 h 155665"/>
                <a:gd name="connsiteX17" fmla="*/ 5559 w 140840"/>
                <a:gd name="connsiteY17" fmla="*/ 150847 h 155665"/>
                <a:gd name="connsiteX18" fmla="*/ 24091 w 140840"/>
                <a:gd name="connsiteY18" fmla="*/ 9266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0840" h="155665">
                  <a:moveTo>
                    <a:pt x="24091" y="9266"/>
                  </a:moveTo>
                  <a:lnTo>
                    <a:pt x="41882" y="9266"/>
                  </a:lnTo>
                  <a:lnTo>
                    <a:pt x="38916" y="31504"/>
                  </a:lnTo>
                  <a:cubicBezTo>
                    <a:pt x="53001" y="14455"/>
                    <a:pt x="70050" y="5559"/>
                    <a:pt x="89323" y="5559"/>
                  </a:cubicBezTo>
                  <a:cubicBezTo>
                    <a:pt x="104148" y="5559"/>
                    <a:pt x="116008" y="10007"/>
                    <a:pt x="124903" y="18902"/>
                  </a:cubicBezTo>
                  <a:cubicBezTo>
                    <a:pt x="133798" y="27797"/>
                    <a:pt x="138246" y="39658"/>
                    <a:pt x="138246" y="55224"/>
                  </a:cubicBezTo>
                  <a:cubicBezTo>
                    <a:pt x="138246" y="61154"/>
                    <a:pt x="137505" y="71532"/>
                    <a:pt x="135281" y="85616"/>
                  </a:cubicBezTo>
                  <a:lnTo>
                    <a:pt x="126386" y="150847"/>
                  </a:lnTo>
                  <a:lnTo>
                    <a:pt x="108595" y="150847"/>
                  </a:lnTo>
                  <a:lnTo>
                    <a:pt x="117490" y="85616"/>
                  </a:lnTo>
                  <a:cubicBezTo>
                    <a:pt x="119714" y="71532"/>
                    <a:pt x="120455" y="61154"/>
                    <a:pt x="120455" y="54483"/>
                  </a:cubicBezTo>
                  <a:cubicBezTo>
                    <a:pt x="120455" y="44847"/>
                    <a:pt x="117490" y="36693"/>
                    <a:pt x="111560" y="30763"/>
                  </a:cubicBezTo>
                  <a:cubicBezTo>
                    <a:pt x="105630" y="24832"/>
                    <a:pt x="97476" y="21867"/>
                    <a:pt x="87840" y="21867"/>
                  </a:cubicBezTo>
                  <a:cubicBezTo>
                    <a:pt x="78204" y="21867"/>
                    <a:pt x="69308" y="24091"/>
                    <a:pt x="61154" y="29280"/>
                  </a:cubicBezTo>
                  <a:cubicBezTo>
                    <a:pt x="53001" y="34469"/>
                    <a:pt x="46329" y="41140"/>
                    <a:pt x="41882" y="49294"/>
                  </a:cubicBezTo>
                  <a:cubicBezTo>
                    <a:pt x="37434" y="57448"/>
                    <a:pt x="33728" y="70791"/>
                    <a:pt x="31504" y="89322"/>
                  </a:cubicBezTo>
                  <a:lnTo>
                    <a:pt x="23350" y="150847"/>
                  </a:lnTo>
                  <a:lnTo>
                    <a:pt x="5559" y="150847"/>
                  </a:lnTo>
                  <a:lnTo>
                    <a:pt x="24091" y="9266"/>
                  </a:lnTo>
                  <a:close/>
                </a:path>
              </a:pathLst>
            </a:custGeom>
            <a:solidFill>
              <a:schemeClr val="accent1"/>
            </a:solid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68C8BA4-7C87-4B96-91A3-515CB9A1D0D0}"/>
                </a:ext>
              </a:extLst>
            </p:cNvPr>
            <p:cNvSpPr/>
            <p:nvPr/>
          </p:nvSpPr>
          <p:spPr>
            <a:xfrm>
              <a:off x="2647319" y="887836"/>
              <a:ext cx="170491" cy="207554"/>
            </a:xfrm>
            <a:custGeom>
              <a:avLst/>
              <a:gdLst>
                <a:gd name="connsiteX0" fmla="*/ 147882 w 170490"/>
                <a:gd name="connsiteY0" fmla="*/ 7783 h 207554"/>
                <a:gd name="connsiteX1" fmla="*/ 165673 w 170490"/>
                <a:gd name="connsiteY1" fmla="*/ 7783 h 207554"/>
                <a:gd name="connsiteX2" fmla="*/ 149365 w 170490"/>
                <a:gd name="connsiteY2" fmla="*/ 127868 h 207554"/>
                <a:gd name="connsiteX3" fmla="*/ 139728 w 170490"/>
                <a:gd name="connsiteY3" fmla="*/ 168638 h 207554"/>
                <a:gd name="connsiteX4" fmla="*/ 114525 w 170490"/>
                <a:gd name="connsiteY4" fmla="*/ 195323 h 207554"/>
                <a:gd name="connsiteX5" fmla="*/ 72273 w 170490"/>
                <a:gd name="connsiteY5" fmla="*/ 205701 h 207554"/>
                <a:gd name="connsiteX6" fmla="*/ 31504 w 170490"/>
                <a:gd name="connsiteY6" fmla="*/ 196065 h 207554"/>
                <a:gd name="connsiteX7" fmla="*/ 5559 w 170490"/>
                <a:gd name="connsiteY7" fmla="*/ 167897 h 207554"/>
                <a:gd name="connsiteX8" fmla="*/ 21867 w 170490"/>
                <a:gd name="connsiteY8" fmla="*/ 161966 h 207554"/>
                <a:gd name="connsiteX9" fmla="*/ 72273 w 170490"/>
                <a:gd name="connsiteY9" fmla="*/ 188652 h 207554"/>
                <a:gd name="connsiteX10" fmla="*/ 104148 w 170490"/>
                <a:gd name="connsiteY10" fmla="*/ 181239 h 207554"/>
                <a:gd name="connsiteX11" fmla="*/ 123421 w 170490"/>
                <a:gd name="connsiteY11" fmla="*/ 161966 h 207554"/>
                <a:gd name="connsiteX12" fmla="*/ 130833 w 170490"/>
                <a:gd name="connsiteY12" fmla="*/ 130833 h 207554"/>
                <a:gd name="connsiteX13" fmla="*/ 131574 w 170490"/>
                <a:gd name="connsiteY13" fmla="*/ 125644 h 207554"/>
                <a:gd name="connsiteX14" fmla="*/ 75239 w 170490"/>
                <a:gd name="connsiteY14" fmla="*/ 150847 h 207554"/>
                <a:gd name="connsiteX15" fmla="*/ 27797 w 170490"/>
                <a:gd name="connsiteY15" fmla="*/ 133057 h 207554"/>
                <a:gd name="connsiteX16" fmla="*/ 10007 w 170490"/>
                <a:gd name="connsiteY16" fmla="*/ 86357 h 207554"/>
                <a:gd name="connsiteX17" fmla="*/ 21126 w 170490"/>
                <a:gd name="connsiteY17" fmla="*/ 46329 h 207554"/>
                <a:gd name="connsiteX18" fmla="*/ 50777 w 170490"/>
                <a:gd name="connsiteY18" fmla="*/ 16678 h 207554"/>
                <a:gd name="connsiteX19" fmla="*/ 89323 w 170490"/>
                <a:gd name="connsiteY19" fmla="*/ 5559 h 207554"/>
                <a:gd name="connsiteX20" fmla="*/ 118973 w 170490"/>
                <a:gd name="connsiteY20" fmla="*/ 12972 h 207554"/>
                <a:gd name="connsiteX21" fmla="*/ 142693 w 170490"/>
                <a:gd name="connsiteY21" fmla="*/ 35951 h 207554"/>
                <a:gd name="connsiteX22" fmla="*/ 147882 w 170490"/>
                <a:gd name="connsiteY22" fmla="*/ 7783 h 207554"/>
                <a:gd name="connsiteX23" fmla="*/ 93770 w 170490"/>
                <a:gd name="connsiteY23" fmla="*/ 21126 h 207554"/>
                <a:gd name="connsiteX24" fmla="*/ 60413 w 170490"/>
                <a:gd name="connsiteY24" fmla="*/ 30021 h 207554"/>
                <a:gd name="connsiteX25" fmla="*/ 36693 w 170490"/>
                <a:gd name="connsiteY25" fmla="*/ 53000 h 207554"/>
                <a:gd name="connsiteX26" fmla="*/ 28539 w 170490"/>
                <a:gd name="connsiteY26" fmla="*/ 85616 h 207554"/>
                <a:gd name="connsiteX27" fmla="*/ 41882 w 170490"/>
                <a:gd name="connsiteY27" fmla="*/ 118973 h 207554"/>
                <a:gd name="connsiteX28" fmla="*/ 77462 w 170490"/>
                <a:gd name="connsiteY28" fmla="*/ 131575 h 207554"/>
                <a:gd name="connsiteX29" fmla="*/ 122679 w 170490"/>
                <a:gd name="connsiteY29" fmla="*/ 113784 h 207554"/>
                <a:gd name="connsiteX30" fmla="*/ 140470 w 170490"/>
                <a:gd name="connsiteY30" fmla="*/ 69308 h 207554"/>
                <a:gd name="connsiteX31" fmla="*/ 125644 w 170490"/>
                <a:gd name="connsiteY31" fmla="*/ 32986 h 207554"/>
                <a:gd name="connsiteX32" fmla="*/ 93770 w 170490"/>
                <a:gd name="connsiteY32" fmla="*/ 21126 h 207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0490" h="207554">
                  <a:moveTo>
                    <a:pt x="147882" y="7783"/>
                  </a:moveTo>
                  <a:lnTo>
                    <a:pt x="165673" y="7783"/>
                  </a:lnTo>
                  <a:lnTo>
                    <a:pt x="149365" y="127868"/>
                  </a:lnTo>
                  <a:cubicBezTo>
                    <a:pt x="146400" y="147141"/>
                    <a:pt x="143435" y="160484"/>
                    <a:pt x="139728" y="168638"/>
                  </a:cubicBezTo>
                  <a:cubicBezTo>
                    <a:pt x="134540" y="179015"/>
                    <a:pt x="126386" y="187911"/>
                    <a:pt x="114525" y="195323"/>
                  </a:cubicBezTo>
                  <a:cubicBezTo>
                    <a:pt x="102665" y="201995"/>
                    <a:pt x="88581" y="205701"/>
                    <a:pt x="72273" y="205701"/>
                  </a:cubicBezTo>
                  <a:cubicBezTo>
                    <a:pt x="55966" y="205701"/>
                    <a:pt x="42623" y="202736"/>
                    <a:pt x="31504" y="196065"/>
                  </a:cubicBezTo>
                  <a:cubicBezTo>
                    <a:pt x="20385" y="189393"/>
                    <a:pt x="11490" y="179757"/>
                    <a:pt x="5559" y="167897"/>
                  </a:cubicBezTo>
                  <a:lnTo>
                    <a:pt x="21867" y="161966"/>
                  </a:lnTo>
                  <a:cubicBezTo>
                    <a:pt x="31504" y="179757"/>
                    <a:pt x="48553" y="188652"/>
                    <a:pt x="72273" y="188652"/>
                  </a:cubicBezTo>
                  <a:cubicBezTo>
                    <a:pt x="84875" y="188652"/>
                    <a:pt x="95253" y="186428"/>
                    <a:pt x="104148" y="181239"/>
                  </a:cubicBezTo>
                  <a:cubicBezTo>
                    <a:pt x="113043" y="176050"/>
                    <a:pt x="119714" y="169379"/>
                    <a:pt x="123421" y="161966"/>
                  </a:cubicBezTo>
                  <a:cubicBezTo>
                    <a:pt x="125644" y="157519"/>
                    <a:pt x="127868" y="147141"/>
                    <a:pt x="130833" y="130833"/>
                  </a:cubicBezTo>
                  <a:lnTo>
                    <a:pt x="131574" y="125644"/>
                  </a:lnTo>
                  <a:cubicBezTo>
                    <a:pt x="116008" y="142694"/>
                    <a:pt x="97476" y="150847"/>
                    <a:pt x="75239" y="150847"/>
                  </a:cubicBezTo>
                  <a:cubicBezTo>
                    <a:pt x="55966" y="150847"/>
                    <a:pt x="39658" y="144917"/>
                    <a:pt x="27797" y="133057"/>
                  </a:cubicBezTo>
                  <a:cubicBezTo>
                    <a:pt x="15937" y="121197"/>
                    <a:pt x="10007" y="105630"/>
                    <a:pt x="10007" y="86357"/>
                  </a:cubicBezTo>
                  <a:cubicBezTo>
                    <a:pt x="10007" y="72273"/>
                    <a:pt x="13713" y="58931"/>
                    <a:pt x="21126" y="46329"/>
                  </a:cubicBezTo>
                  <a:cubicBezTo>
                    <a:pt x="28539" y="33728"/>
                    <a:pt x="38175" y="24091"/>
                    <a:pt x="50777" y="16678"/>
                  </a:cubicBezTo>
                  <a:cubicBezTo>
                    <a:pt x="63378" y="9266"/>
                    <a:pt x="76721" y="5559"/>
                    <a:pt x="89323" y="5559"/>
                  </a:cubicBezTo>
                  <a:cubicBezTo>
                    <a:pt x="100441" y="5559"/>
                    <a:pt x="110078" y="7783"/>
                    <a:pt x="118973" y="12972"/>
                  </a:cubicBezTo>
                  <a:cubicBezTo>
                    <a:pt x="127868" y="18161"/>
                    <a:pt x="136022" y="25574"/>
                    <a:pt x="142693" y="35951"/>
                  </a:cubicBezTo>
                  <a:lnTo>
                    <a:pt x="147882" y="7783"/>
                  </a:lnTo>
                  <a:close/>
                  <a:moveTo>
                    <a:pt x="93770" y="21126"/>
                  </a:moveTo>
                  <a:cubicBezTo>
                    <a:pt x="81910" y="21126"/>
                    <a:pt x="70791" y="24091"/>
                    <a:pt x="60413" y="30021"/>
                  </a:cubicBezTo>
                  <a:cubicBezTo>
                    <a:pt x="50035" y="35951"/>
                    <a:pt x="42623" y="43364"/>
                    <a:pt x="36693" y="53000"/>
                  </a:cubicBezTo>
                  <a:cubicBezTo>
                    <a:pt x="30763" y="62637"/>
                    <a:pt x="28539" y="73756"/>
                    <a:pt x="28539" y="85616"/>
                  </a:cubicBezTo>
                  <a:cubicBezTo>
                    <a:pt x="28539" y="99700"/>
                    <a:pt x="32986" y="110819"/>
                    <a:pt x="41882" y="118973"/>
                  </a:cubicBezTo>
                  <a:cubicBezTo>
                    <a:pt x="50777" y="127127"/>
                    <a:pt x="62637" y="131575"/>
                    <a:pt x="77462" y="131575"/>
                  </a:cubicBezTo>
                  <a:cubicBezTo>
                    <a:pt x="95253" y="131575"/>
                    <a:pt x="110819" y="125644"/>
                    <a:pt x="122679" y="113784"/>
                  </a:cubicBezTo>
                  <a:cubicBezTo>
                    <a:pt x="134540" y="101924"/>
                    <a:pt x="140470" y="87099"/>
                    <a:pt x="140470" y="69308"/>
                  </a:cubicBezTo>
                  <a:cubicBezTo>
                    <a:pt x="140470" y="53742"/>
                    <a:pt x="135281" y="41140"/>
                    <a:pt x="125644" y="32986"/>
                  </a:cubicBezTo>
                  <a:cubicBezTo>
                    <a:pt x="116008" y="24832"/>
                    <a:pt x="105630" y="21126"/>
                    <a:pt x="93770" y="21126"/>
                  </a:cubicBezTo>
                  <a:close/>
                </a:path>
              </a:pathLst>
            </a:custGeom>
            <a:solidFill>
              <a:schemeClr val="accent1"/>
            </a:solidFill>
            <a:ln w="95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E0FCDB8-BC10-467E-A810-756C13B05B70}"/>
                </a:ext>
              </a:extLst>
            </p:cNvPr>
            <p:cNvSpPr/>
            <p:nvPr/>
          </p:nvSpPr>
          <p:spPr>
            <a:xfrm>
              <a:off x="1954978" y="1106509"/>
              <a:ext cx="140840" cy="200142"/>
            </a:xfrm>
            <a:custGeom>
              <a:avLst/>
              <a:gdLst>
                <a:gd name="connsiteX0" fmla="*/ 136022 w 140840"/>
                <a:gd name="connsiteY0" fmla="*/ 5559 h 200141"/>
                <a:gd name="connsiteX1" fmla="*/ 133057 w 140840"/>
                <a:gd name="connsiteY1" fmla="*/ 24091 h 200141"/>
                <a:gd name="connsiteX2" fmla="*/ 47070 w 140840"/>
                <a:gd name="connsiteY2" fmla="*/ 24091 h 200141"/>
                <a:gd name="connsiteX3" fmla="*/ 38916 w 140840"/>
                <a:gd name="connsiteY3" fmla="*/ 87099 h 200141"/>
                <a:gd name="connsiteX4" fmla="*/ 124903 w 140840"/>
                <a:gd name="connsiteY4" fmla="*/ 87099 h 200141"/>
                <a:gd name="connsiteX5" fmla="*/ 122679 w 140840"/>
                <a:gd name="connsiteY5" fmla="*/ 105630 h 200141"/>
                <a:gd name="connsiteX6" fmla="*/ 36693 w 140840"/>
                <a:gd name="connsiteY6" fmla="*/ 105630 h 200141"/>
                <a:gd name="connsiteX7" fmla="*/ 27056 w 140840"/>
                <a:gd name="connsiteY7" fmla="*/ 179015 h 200141"/>
                <a:gd name="connsiteX8" fmla="*/ 113043 w 140840"/>
                <a:gd name="connsiteY8" fmla="*/ 179015 h 200141"/>
                <a:gd name="connsiteX9" fmla="*/ 110819 w 140840"/>
                <a:gd name="connsiteY9" fmla="*/ 197547 h 200141"/>
                <a:gd name="connsiteX10" fmla="*/ 5559 w 140840"/>
                <a:gd name="connsiteY10" fmla="*/ 197547 h 200141"/>
                <a:gd name="connsiteX11" fmla="*/ 31504 w 140840"/>
                <a:gd name="connsiteY11" fmla="*/ 5559 h 200141"/>
                <a:gd name="connsiteX12" fmla="*/ 136022 w 140840"/>
                <a:gd name="connsiteY12" fmla="*/ 5559 h 20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840" h="200141">
                  <a:moveTo>
                    <a:pt x="136022" y="5559"/>
                  </a:moveTo>
                  <a:lnTo>
                    <a:pt x="133057" y="24091"/>
                  </a:lnTo>
                  <a:lnTo>
                    <a:pt x="47070" y="24091"/>
                  </a:lnTo>
                  <a:lnTo>
                    <a:pt x="38916" y="87099"/>
                  </a:lnTo>
                  <a:lnTo>
                    <a:pt x="124903" y="87099"/>
                  </a:lnTo>
                  <a:lnTo>
                    <a:pt x="122679" y="105630"/>
                  </a:lnTo>
                  <a:lnTo>
                    <a:pt x="36693" y="105630"/>
                  </a:lnTo>
                  <a:lnTo>
                    <a:pt x="27056" y="179015"/>
                  </a:lnTo>
                  <a:lnTo>
                    <a:pt x="113043" y="179015"/>
                  </a:lnTo>
                  <a:lnTo>
                    <a:pt x="110819" y="197547"/>
                  </a:lnTo>
                  <a:lnTo>
                    <a:pt x="5559" y="197547"/>
                  </a:lnTo>
                  <a:lnTo>
                    <a:pt x="31504" y="5559"/>
                  </a:lnTo>
                  <a:lnTo>
                    <a:pt x="136022" y="5559"/>
                  </a:lnTo>
                  <a:close/>
                </a:path>
              </a:pathLst>
            </a:custGeom>
            <a:solidFill>
              <a:schemeClr val="accent1"/>
            </a:solidFill>
            <a:ln w="9525"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73FC66F-797B-4C6F-B095-61CFF717287B}"/>
                </a:ext>
              </a:extLst>
            </p:cNvPr>
            <p:cNvSpPr/>
            <p:nvPr/>
          </p:nvSpPr>
          <p:spPr>
            <a:xfrm>
              <a:off x="2086924" y="1156915"/>
              <a:ext cx="133428" cy="148253"/>
            </a:xfrm>
            <a:custGeom>
              <a:avLst/>
              <a:gdLst>
                <a:gd name="connsiteX0" fmla="*/ 13713 w 133427"/>
                <a:gd name="connsiteY0" fmla="*/ 5559 h 148252"/>
                <a:gd name="connsiteX1" fmla="*/ 34469 w 133427"/>
                <a:gd name="connsiteY1" fmla="*/ 5559 h 148252"/>
                <a:gd name="connsiteX2" fmla="*/ 68567 w 133427"/>
                <a:gd name="connsiteY2" fmla="*/ 61154 h 148252"/>
                <a:gd name="connsiteX3" fmla="*/ 109337 w 133427"/>
                <a:gd name="connsiteY3" fmla="*/ 5559 h 148252"/>
                <a:gd name="connsiteX4" fmla="*/ 131574 w 133427"/>
                <a:gd name="connsiteY4" fmla="*/ 5559 h 148252"/>
                <a:gd name="connsiteX5" fmla="*/ 78945 w 133427"/>
                <a:gd name="connsiteY5" fmla="*/ 77462 h 148252"/>
                <a:gd name="connsiteX6" fmla="*/ 121938 w 133427"/>
                <a:gd name="connsiteY6" fmla="*/ 147141 h 148252"/>
                <a:gd name="connsiteX7" fmla="*/ 101183 w 133427"/>
                <a:gd name="connsiteY7" fmla="*/ 147141 h 148252"/>
                <a:gd name="connsiteX8" fmla="*/ 67826 w 133427"/>
                <a:gd name="connsiteY8" fmla="*/ 92287 h 148252"/>
                <a:gd name="connsiteX9" fmla="*/ 27797 w 133427"/>
                <a:gd name="connsiteY9" fmla="*/ 147141 h 148252"/>
                <a:gd name="connsiteX10" fmla="*/ 5559 w 133427"/>
                <a:gd name="connsiteY10" fmla="*/ 147141 h 148252"/>
                <a:gd name="connsiteX11" fmla="*/ 57448 w 133427"/>
                <a:gd name="connsiteY11" fmla="*/ 75980 h 148252"/>
                <a:gd name="connsiteX12" fmla="*/ 13713 w 133427"/>
                <a:gd name="connsiteY12" fmla="*/ 5559 h 14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427" h="148252">
                  <a:moveTo>
                    <a:pt x="13713" y="5559"/>
                  </a:moveTo>
                  <a:lnTo>
                    <a:pt x="34469" y="5559"/>
                  </a:lnTo>
                  <a:lnTo>
                    <a:pt x="68567" y="61154"/>
                  </a:lnTo>
                  <a:lnTo>
                    <a:pt x="109337" y="5559"/>
                  </a:lnTo>
                  <a:lnTo>
                    <a:pt x="131574" y="5559"/>
                  </a:lnTo>
                  <a:lnTo>
                    <a:pt x="78945" y="77462"/>
                  </a:lnTo>
                  <a:lnTo>
                    <a:pt x="121938" y="147141"/>
                  </a:lnTo>
                  <a:lnTo>
                    <a:pt x="101183" y="147141"/>
                  </a:lnTo>
                  <a:lnTo>
                    <a:pt x="67826" y="92287"/>
                  </a:lnTo>
                  <a:lnTo>
                    <a:pt x="27797" y="147141"/>
                  </a:lnTo>
                  <a:lnTo>
                    <a:pt x="5559" y="147141"/>
                  </a:lnTo>
                  <a:lnTo>
                    <a:pt x="57448" y="75980"/>
                  </a:lnTo>
                  <a:lnTo>
                    <a:pt x="13713" y="5559"/>
                  </a:lnTo>
                  <a:close/>
                </a:path>
              </a:pathLst>
            </a:custGeom>
            <a:solidFill>
              <a:schemeClr val="accent1"/>
            </a:solidFill>
            <a:ln w="9525"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63DC6369-3512-455E-B6C4-AB99F197BF67}"/>
                </a:ext>
              </a:extLst>
            </p:cNvPr>
            <p:cNvSpPr/>
            <p:nvPr/>
          </p:nvSpPr>
          <p:spPr>
            <a:xfrm>
              <a:off x="2226281" y="1153209"/>
              <a:ext cx="155666" cy="155666"/>
            </a:xfrm>
            <a:custGeom>
              <a:avLst/>
              <a:gdLst>
                <a:gd name="connsiteX0" fmla="*/ 154554 w 155665"/>
                <a:gd name="connsiteY0" fmla="*/ 39658 h 155665"/>
                <a:gd name="connsiteX1" fmla="*/ 139728 w 155665"/>
                <a:gd name="connsiteY1" fmla="*/ 48553 h 155665"/>
                <a:gd name="connsiteX2" fmla="*/ 91546 w 155665"/>
                <a:gd name="connsiteY2" fmla="*/ 23350 h 155665"/>
                <a:gd name="connsiteX3" fmla="*/ 57448 w 155665"/>
                <a:gd name="connsiteY3" fmla="*/ 31504 h 155665"/>
                <a:gd name="connsiteX4" fmla="*/ 32986 w 155665"/>
                <a:gd name="connsiteY4" fmla="*/ 54483 h 155665"/>
                <a:gd name="connsiteX5" fmla="*/ 24091 w 155665"/>
                <a:gd name="connsiteY5" fmla="*/ 86357 h 155665"/>
                <a:gd name="connsiteX6" fmla="*/ 30762 w 155665"/>
                <a:gd name="connsiteY6" fmla="*/ 113043 h 155665"/>
                <a:gd name="connsiteX7" fmla="*/ 49294 w 155665"/>
                <a:gd name="connsiteY7" fmla="*/ 131575 h 155665"/>
                <a:gd name="connsiteX8" fmla="*/ 76721 w 155665"/>
                <a:gd name="connsiteY8" fmla="*/ 138246 h 155665"/>
                <a:gd name="connsiteX9" fmla="*/ 107854 w 155665"/>
                <a:gd name="connsiteY9" fmla="*/ 131575 h 155665"/>
                <a:gd name="connsiteX10" fmla="*/ 130833 w 155665"/>
                <a:gd name="connsiteY10" fmla="*/ 114525 h 155665"/>
                <a:gd name="connsiteX11" fmla="*/ 145658 w 155665"/>
                <a:gd name="connsiteY11" fmla="*/ 124903 h 155665"/>
                <a:gd name="connsiteX12" fmla="*/ 115267 w 155665"/>
                <a:gd name="connsiteY12" fmla="*/ 147141 h 155665"/>
                <a:gd name="connsiteX13" fmla="*/ 76721 w 155665"/>
                <a:gd name="connsiteY13" fmla="*/ 154554 h 155665"/>
                <a:gd name="connsiteX14" fmla="*/ 24091 w 155665"/>
                <a:gd name="connsiteY14" fmla="*/ 136022 h 155665"/>
                <a:gd name="connsiteX15" fmla="*/ 5559 w 155665"/>
                <a:gd name="connsiteY15" fmla="*/ 87099 h 155665"/>
                <a:gd name="connsiteX16" fmla="*/ 30021 w 155665"/>
                <a:gd name="connsiteY16" fmla="*/ 29280 h 155665"/>
                <a:gd name="connsiteX17" fmla="*/ 90805 w 155665"/>
                <a:gd name="connsiteY17" fmla="*/ 5559 h 155665"/>
                <a:gd name="connsiteX18" fmla="*/ 128609 w 155665"/>
                <a:gd name="connsiteY18" fmla="*/ 14455 h 155665"/>
                <a:gd name="connsiteX19" fmla="*/ 154554 w 155665"/>
                <a:gd name="connsiteY19" fmla="*/ 39658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5665" h="155665">
                  <a:moveTo>
                    <a:pt x="154554" y="39658"/>
                  </a:moveTo>
                  <a:lnTo>
                    <a:pt x="139728" y="48553"/>
                  </a:lnTo>
                  <a:cubicBezTo>
                    <a:pt x="129351" y="31504"/>
                    <a:pt x="113043" y="23350"/>
                    <a:pt x="91546" y="23350"/>
                  </a:cubicBezTo>
                  <a:cubicBezTo>
                    <a:pt x="78945" y="23350"/>
                    <a:pt x="67826" y="26315"/>
                    <a:pt x="57448" y="31504"/>
                  </a:cubicBezTo>
                  <a:cubicBezTo>
                    <a:pt x="47070" y="37434"/>
                    <a:pt x="38916" y="44847"/>
                    <a:pt x="32986" y="54483"/>
                  </a:cubicBezTo>
                  <a:cubicBezTo>
                    <a:pt x="27056" y="64119"/>
                    <a:pt x="24091" y="75238"/>
                    <a:pt x="24091" y="86357"/>
                  </a:cubicBezTo>
                  <a:cubicBezTo>
                    <a:pt x="24091" y="95994"/>
                    <a:pt x="26315" y="105630"/>
                    <a:pt x="30762" y="113043"/>
                  </a:cubicBezTo>
                  <a:cubicBezTo>
                    <a:pt x="35210" y="120456"/>
                    <a:pt x="41140" y="127127"/>
                    <a:pt x="49294" y="131575"/>
                  </a:cubicBezTo>
                  <a:cubicBezTo>
                    <a:pt x="57448" y="136022"/>
                    <a:pt x="66343" y="138246"/>
                    <a:pt x="76721" y="138246"/>
                  </a:cubicBezTo>
                  <a:cubicBezTo>
                    <a:pt x="87840" y="138246"/>
                    <a:pt x="98218" y="136022"/>
                    <a:pt x="107854" y="131575"/>
                  </a:cubicBezTo>
                  <a:cubicBezTo>
                    <a:pt x="117490" y="127127"/>
                    <a:pt x="125644" y="121938"/>
                    <a:pt x="130833" y="114525"/>
                  </a:cubicBezTo>
                  <a:lnTo>
                    <a:pt x="145658" y="124903"/>
                  </a:lnTo>
                  <a:cubicBezTo>
                    <a:pt x="136022" y="135281"/>
                    <a:pt x="126386" y="142694"/>
                    <a:pt x="115267" y="147141"/>
                  </a:cubicBezTo>
                  <a:cubicBezTo>
                    <a:pt x="104148" y="151589"/>
                    <a:pt x="91546" y="154554"/>
                    <a:pt x="76721" y="154554"/>
                  </a:cubicBezTo>
                  <a:cubicBezTo>
                    <a:pt x="54483" y="154554"/>
                    <a:pt x="36693" y="148624"/>
                    <a:pt x="24091" y="136022"/>
                  </a:cubicBezTo>
                  <a:cubicBezTo>
                    <a:pt x="11490" y="123421"/>
                    <a:pt x="5559" y="107854"/>
                    <a:pt x="5559" y="87099"/>
                  </a:cubicBezTo>
                  <a:cubicBezTo>
                    <a:pt x="5559" y="64861"/>
                    <a:pt x="13713" y="44847"/>
                    <a:pt x="30021" y="29280"/>
                  </a:cubicBezTo>
                  <a:cubicBezTo>
                    <a:pt x="46329" y="13713"/>
                    <a:pt x="66343" y="5559"/>
                    <a:pt x="90805" y="5559"/>
                  </a:cubicBezTo>
                  <a:cubicBezTo>
                    <a:pt x="104889" y="5559"/>
                    <a:pt x="117490" y="8525"/>
                    <a:pt x="128609" y="14455"/>
                  </a:cubicBezTo>
                  <a:cubicBezTo>
                    <a:pt x="139728" y="20385"/>
                    <a:pt x="148624" y="29280"/>
                    <a:pt x="154554" y="39658"/>
                  </a:cubicBezTo>
                  <a:close/>
                </a:path>
              </a:pathLst>
            </a:custGeom>
            <a:solidFill>
              <a:schemeClr val="accent1"/>
            </a:solidFill>
            <a:ln w="952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DFAF465-FF12-435A-82AC-239EA8AF86F0}"/>
                </a:ext>
              </a:extLst>
            </p:cNvPr>
            <p:cNvSpPr/>
            <p:nvPr/>
          </p:nvSpPr>
          <p:spPr>
            <a:xfrm>
              <a:off x="2398255" y="1153209"/>
              <a:ext cx="155666" cy="155666"/>
            </a:xfrm>
            <a:custGeom>
              <a:avLst/>
              <a:gdLst>
                <a:gd name="connsiteX0" fmla="*/ 150847 w 155665"/>
                <a:gd name="connsiteY0" fmla="*/ 83392 h 155665"/>
                <a:gd name="connsiteX1" fmla="*/ 24091 w 155665"/>
                <a:gd name="connsiteY1" fmla="*/ 83392 h 155665"/>
                <a:gd name="connsiteX2" fmla="*/ 37434 w 155665"/>
                <a:gd name="connsiteY2" fmla="*/ 123421 h 155665"/>
                <a:gd name="connsiteX3" fmla="*/ 73756 w 155665"/>
                <a:gd name="connsiteY3" fmla="*/ 138246 h 155665"/>
                <a:gd name="connsiteX4" fmla="*/ 101183 w 155665"/>
                <a:gd name="connsiteY4" fmla="*/ 132316 h 155665"/>
                <a:gd name="connsiteX5" fmla="*/ 121938 w 155665"/>
                <a:gd name="connsiteY5" fmla="*/ 115267 h 155665"/>
                <a:gd name="connsiteX6" fmla="*/ 135281 w 155665"/>
                <a:gd name="connsiteY6" fmla="*/ 126386 h 155665"/>
                <a:gd name="connsiteX7" fmla="*/ 108595 w 155665"/>
                <a:gd name="connsiteY7" fmla="*/ 147141 h 155665"/>
                <a:gd name="connsiteX8" fmla="*/ 73014 w 155665"/>
                <a:gd name="connsiteY8" fmla="*/ 155295 h 155665"/>
                <a:gd name="connsiteX9" fmla="*/ 22609 w 155665"/>
                <a:gd name="connsiteY9" fmla="*/ 134540 h 155665"/>
                <a:gd name="connsiteX10" fmla="*/ 5559 w 155665"/>
                <a:gd name="connsiteY10" fmla="*/ 87840 h 155665"/>
                <a:gd name="connsiteX11" fmla="*/ 16679 w 155665"/>
                <a:gd name="connsiteY11" fmla="*/ 47070 h 155665"/>
                <a:gd name="connsiteX12" fmla="*/ 47070 w 155665"/>
                <a:gd name="connsiteY12" fmla="*/ 16678 h 155665"/>
                <a:gd name="connsiteX13" fmla="*/ 87840 w 155665"/>
                <a:gd name="connsiteY13" fmla="*/ 5559 h 155665"/>
                <a:gd name="connsiteX14" fmla="*/ 133057 w 155665"/>
                <a:gd name="connsiteY14" fmla="*/ 24091 h 155665"/>
                <a:gd name="connsiteX15" fmla="*/ 150847 w 155665"/>
                <a:gd name="connsiteY15" fmla="*/ 70791 h 155665"/>
                <a:gd name="connsiteX16" fmla="*/ 150847 w 155665"/>
                <a:gd name="connsiteY16" fmla="*/ 83392 h 155665"/>
                <a:gd name="connsiteX17" fmla="*/ 133798 w 155665"/>
                <a:gd name="connsiteY17" fmla="*/ 67826 h 155665"/>
                <a:gd name="connsiteX18" fmla="*/ 120456 w 155665"/>
                <a:gd name="connsiteY18" fmla="*/ 35210 h 155665"/>
                <a:gd name="connsiteX19" fmla="*/ 87840 w 155665"/>
                <a:gd name="connsiteY19" fmla="*/ 22609 h 155665"/>
                <a:gd name="connsiteX20" fmla="*/ 50035 w 155665"/>
                <a:gd name="connsiteY20" fmla="*/ 34469 h 155665"/>
                <a:gd name="connsiteX21" fmla="*/ 27056 w 155665"/>
                <a:gd name="connsiteY21" fmla="*/ 67085 h 155665"/>
                <a:gd name="connsiteX22" fmla="*/ 133798 w 155665"/>
                <a:gd name="connsiteY22" fmla="*/ 67085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5665" h="155665">
                  <a:moveTo>
                    <a:pt x="150847" y="83392"/>
                  </a:moveTo>
                  <a:lnTo>
                    <a:pt x="24091" y="83392"/>
                  </a:lnTo>
                  <a:cubicBezTo>
                    <a:pt x="24091" y="100441"/>
                    <a:pt x="28539" y="113784"/>
                    <a:pt x="37434" y="123421"/>
                  </a:cubicBezTo>
                  <a:cubicBezTo>
                    <a:pt x="46329" y="133057"/>
                    <a:pt x="58189" y="138246"/>
                    <a:pt x="73756" y="138246"/>
                  </a:cubicBezTo>
                  <a:cubicBezTo>
                    <a:pt x="83392" y="138246"/>
                    <a:pt x="93029" y="136022"/>
                    <a:pt x="101183" y="132316"/>
                  </a:cubicBezTo>
                  <a:cubicBezTo>
                    <a:pt x="109337" y="128609"/>
                    <a:pt x="116749" y="122679"/>
                    <a:pt x="121938" y="115267"/>
                  </a:cubicBezTo>
                  <a:lnTo>
                    <a:pt x="135281" y="126386"/>
                  </a:lnTo>
                  <a:cubicBezTo>
                    <a:pt x="128609" y="135281"/>
                    <a:pt x="119714" y="141952"/>
                    <a:pt x="108595" y="147141"/>
                  </a:cubicBezTo>
                  <a:cubicBezTo>
                    <a:pt x="97476" y="152330"/>
                    <a:pt x="85616" y="155295"/>
                    <a:pt x="73014" y="155295"/>
                  </a:cubicBezTo>
                  <a:cubicBezTo>
                    <a:pt x="50777" y="155295"/>
                    <a:pt x="33728" y="148624"/>
                    <a:pt x="22609" y="134540"/>
                  </a:cubicBezTo>
                  <a:cubicBezTo>
                    <a:pt x="11490" y="120456"/>
                    <a:pt x="5559" y="105630"/>
                    <a:pt x="5559" y="87840"/>
                  </a:cubicBezTo>
                  <a:cubicBezTo>
                    <a:pt x="5559" y="73756"/>
                    <a:pt x="9266" y="60413"/>
                    <a:pt x="16679" y="47070"/>
                  </a:cubicBezTo>
                  <a:cubicBezTo>
                    <a:pt x="24091" y="33728"/>
                    <a:pt x="34469" y="24091"/>
                    <a:pt x="47070" y="16678"/>
                  </a:cubicBezTo>
                  <a:cubicBezTo>
                    <a:pt x="59672" y="9266"/>
                    <a:pt x="73014" y="5559"/>
                    <a:pt x="87840" y="5559"/>
                  </a:cubicBezTo>
                  <a:cubicBezTo>
                    <a:pt x="105630" y="5559"/>
                    <a:pt x="121197" y="11490"/>
                    <a:pt x="133057" y="24091"/>
                  </a:cubicBezTo>
                  <a:cubicBezTo>
                    <a:pt x="144917" y="36693"/>
                    <a:pt x="150847" y="52259"/>
                    <a:pt x="150847" y="70791"/>
                  </a:cubicBezTo>
                  <a:cubicBezTo>
                    <a:pt x="151589" y="74497"/>
                    <a:pt x="151589" y="78203"/>
                    <a:pt x="150847" y="83392"/>
                  </a:cubicBezTo>
                  <a:close/>
                  <a:moveTo>
                    <a:pt x="133798" y="67826"/>
                  </a:moveTo>
                  <a:cubicBezTo>
                    <a:pt x="133057" y="54483"/>
                    <a:pt x="128609" y="43364"/>
                    <a:pt x="120456" y="35210"/>
                  </a:cubicBezTo>
                  <a:cubicBezTo>
                    <a:pt x="111560" y="27056"/>
                    <a:pt x="101183" y="22609"/>
                    <a:pt x="87840" y="22609"/>
                  </a:cubicBezTo>
                  <a:cubicBezTo>
                    <a:pt x="73756" y="22609"/>
                    <a:pt x="61154" y="26315"/>
                    <a:pt x="50035" y="34469"/>
                  </a:cubicBezTo>
                  <a:cubicBezTo>
                    <a:pt x="38917" y="42623"/>
                    <a:pt x="31504" y="53742"/>
                    <a:pt x="27056" y="67085"/>
                  </a:cubicBezTo>
                  <a:lnTo>
                    <a:pt x="133798" y="67085"/>
                  </a:lnTo>
                  <a:close/>
                </a:path>
              </a:pathLst>
            </a:custGeom>
            <a:solidFill>
              <a:schemeClr val="accent1"/>
            </a:solidFill>
            <a:ln w="952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0242A78-DFED-44CD-9299-0C900EB28963}"/>
                </a:ext>
              </a:extLst>
            </p:cNvPr>
            <p:cNvSpPr/>
            <p:nvPr/>
          </p:nvSpPr>
          <p:spPr>
            <a:xfrm>
              <a:off x="2566522" y="1102062"/>
              <a:ext cx="51889" cy="207554"/>
            </a:xfrm>
            <a:custGeom>
              <a:avLst/>
              <a:gdLst>
                <a:gd name="connsiteX0" fmla="*/ 32245 w 51888"/>
                <a:gd name="connsiteY0" fmla="*/ 5559 h 207554"/>
                <a:gd name="connsiteX1" fmla="*/ 50035 w 51888"/>
                <a:gd name="connsiteY1" fmla="*/ 5559 h 207554"/>
                <a:gd name="connsiteX2" fmla="*/ 23350 w 51888"/>
                <a:gd name="connsiteY2" fmla="*/ 201995 h 207554"/>
                <a:gd name="connsiteX3" fmla="*/ 5559 w 51888"/>
                <a:gd name="connsiteY3" fmla="*/ 201995 h 207554"/>
                <a:gd name="connsiteX4" fmla="*/ 32245 w 51888"/>
                <a:gd name="connsiteY4" fmla="*/ 5559 h 207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88" h="207554">
                  <a:moveTo>
                    <a:pt x="32245" y="5559"/>
                  </a:moveTo>
                  <a:lnTo>
                    <a:pt x="50035" y="5559"/>
                  </a:lnTo>
                  <a:lnTo>
                    <a:pt x="23350" y="201995"/>
                  </a:lnTo>
                  <a:lnTo>
                    <a:pt x="5559" y="201995"/>
                  </a:lnTo>
                  <a:lnTo>
                    <a:pt x="32245" y="5559"/>
                  </a:lnTo>
                  <a:close/>
                </a:path>
              </a:pathLst>
            </a:custGeom>
            <a:solidFill>
              <a:schemeClr val="accent1"/>
            </a:solid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1F5D088-CB26-4173-B305-BA765E65A71D}"/>
                </a:ext>
              </a:extLst>
            </p:cNvPr>
            <p:cNvSpPr/>
            <p:nvPr/>
          </p:nvSpPr>
          <p:spPr>
            <a:xfrm>
              <a:off x="2619893" y="1102062"/>
              <a:ext cx="51889" cy="207554"/>
            </a:xfrm>
            <a:custGeom>
              <a:avLst/>
              <a:gdLst>
                <a:gd name="connsiteX0" fmla="*/ 32245 w 51888"/>
                <a:gd name="connsiteY0" fmla="*/ 5559 h 207554"/>
                <a:gd name="connsiteX1" fmla="*/ 50035 w 51888"/>
                <a:gd name="connsiteY1" fmla="*/ 5559 h 207554"/>
                <a:gd name="connsiteX2" fmla="*/ 23350 w 51888"/>
                <a:gd name="connsiteY2" fmla="*/ 201995 h 207554"/>
                <a:gd name="connsiteX3" fmla="*/ 5559 w 51888"/>
                <a:gd name="connsiteY3" fmla="*/ 201995 h 207554"/>
                <a:gd name="connsiteX4" fmla="*/ 32245 w 51888"/>
                <a:gd name="connsiteY4" fmla="*/ 5559 h 207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88" h="207554">
                  <a:moveTo>
                    <a:pt x="32245" y="5559"/>
                  </a:moveTo>
                  <a:lnTo>
                    <a:pt x="50035" y="5559"/>
                  </a:lnTo>
                  <a:lnTo>
                    <a:pt x="23350" y="201995"/>
                  </a:lnTo>
                  <a:lnTo>
                    <a:pt x="5559" y="201995"/>
                  </a:lnTo>
                  <a:lnTo>
                    <a:pt x="32245" y="5559"/>
                  </a:lnTo>
                  <a:close/>
                </a:path>
              </a:pathLst>
            </a:custGeom>
            <a:solidFill>
              <a:schemeClr val="accent1"/>
            </a:solid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167056C2-2DCC-402F-93A4-74D9D03BD205}"/>
                </a:ext>
              </a:extLst>
            </p:cNvPr>
            <p:cNvSpPr/>
            <p:nvPr/>
          </p:nvSpPr>
          <p:spPr>
            <a:xfrm>
              <a:off x="2678453" y="1153209"/>
              <a:ext cx="155666" cy="155666"/>
            </a:xfrm>
            <a:custGeom>
              <a:avLst/>
              <a:gdLst>
                <a:gd name="connsiteX0" fmla="*/ 150847 w 155665"/>
                <a:gd name="connsiteY0" fmla="*/ 83392 h 155665"/>
                <a:gd name="connsiteX1" fmla="*/ 24091 w 155665"/>
                <a:gd name="connsiteY1" fmla="*/ 83392 h 155665"/>
                <a:gd name="connsiteX2" fmla="*/ 37434 w 155665"/>
                <a:gd name="connsiteY2" fmla="*/ 123421 h 155665"/>
                <a:gd name="connsiteX3" fmla="*/ 73756 w 155665"/>
                <a:gd name="connsiteY3" fmla="*/ 138246 h 155665"/>
                <a:gd name="connsiteX4" fmla="*/ 101183 w 155665"/>
                <a:gd name="connsiteY4" fmla="*/ 132316 h 155665"/>
                <a:gd name="connsiteX5" fmla="*/ 121938 w 155665"/>
                <a:gd name="connsiteY5" fmla="*/ 115267 h 155665"/>
                <a:gd name="connsiteX6" fmla="*/ 135281 w 155665"/>
                <a:gd name="connsiteY6" fmla="*/ 126386 h 155665"/>
                <a:gd name="connsiteX7" fmla="*/ 108595 w 155665"/>
                <a:gd name="connsiteY7" fmla="*/ 147141 h 155665"/>
                <a:gd name="connsiteX8" fmla="*/ 73015 w 155665"/>
                <a:gd name="connsiteY8" fmla="*/ 155295 h 155665"/>
                <a:gd name="connsiteX9" fmla="*/ 22608 w 155665"/>
                <a:gd name="connsiteY9" fmla="*/ 134540 h 155665"/>
                <a:gd name="connsiteX10" fmla="*/ 5559 w 155665"/>
                <a:gd name="connsiteY10" fmla="*/ 87840 h 155665"/>
                <a:gd name="connsiteX11" fmla="*/ 16678 w 155665"/>
                <a:gd name="connsiteY11" fmla="*/ 47070 h 155665"/>
                <a:gd name="connsiteX12" fmla="*/ 47070 w 155665"/>
                <a:gd name="connsiteY12" fmla="*/ 16678 h 155665"/>
                <a:gd name="connsiteX13" fmla="*/ 87840 w 155665"/>
                <a:gd name="connsiteY13" fmla="*/ 5559 h 155665"/>
                <a:gd name="connsiteX14" fmla="*/ 133057 w 155665"/>
                <a:gd name="connsiteY14" fmla="*/ 24091 h 155665"/>
                <a:gd name="connsiteX15" fmla="*/ 150847 w 155665"/>
                <a:gd name="connsiteY15" fmla="*/ 70791 h 155665"/>
                <a:gd name="connsiteX16" fmla="*/ 150847 w 155665"/>
                <a:gd name="connsiteY16" fmla="*/ 83392 h 155665"/>
                <a:gd name="connsiteX17" fmla="*/ 133798 w 155665"/>
                <a:gd name="connsiteY17" fmla="*/ 67826 h 155665"/>
                <a:gd name="connsiteX18" fmla="*/ 120455 w 155665"/>
                <a:gd name="connsiteY18" fmla="*/ 35210 h 155665"/>
                <a:gd name="connsiteX19" fmla="*/ 87840 w 155665"/>
                <a:gd name="connsiteY19" fmla="*/ 22609 h 155665"/>
                <a:gd name="connsiteX20" fmla="*/ 50035 w 155665"/>
                <a:gd name="connsiteY20" fmla="*/ 34469 h 155665"/>
                <a:gd name="connsiteX21" fmla="*/ 27056 w 155665"/>
                <a:gd name="connsiteY21" fmla="*/ 67085 h 155665"/>
                <a:gd name="connsiteX22" fmla="*/ 133798 w 155665"/>
                <a:gd name="connsiteY22" fmla="*/ 67085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5665" h="155665">
                  <a:moveTo>
                    <a:pt x="150847" y="83392"/>
                  </a:moveTo>
                  <a:lnTo>
                    <a:pt x="24091" y="83392"/>
                  </a:lnTo>
                  <a:cubicBezTo>
                    <a:pt x="24091" y="100441"/>
                    <a:pt x="28539" y="113784"/>
                    <a:pt x="37434" y="123421"/>
                  </a:cubicBezTo>
                  <a:cubicBezTo>
                    <a:pt x="46329" y="133057"/>
                    <a:pt x="58189" y="138246"/>
                    <a:pt x="73756" y="138246"/>
                  </a:cubicBezTo>
                  <a:cubicBezTo>
                    <a:pt x="83392" y="138246"/>
                    <a:pt x="93029" y="136022"/>
                    <a:pt x="101183" y="132316"/>
                  </a:cubicBezTo>
                  <a:cubicBezTo>
                    <a:pt x="109337" y="128609"/>
                    <a:pt x="116749" y="122679"/>
                    <a:pt x="121938" y="115267"/>
                  </a:cubicBezTo>
                  <a:lnTo>
                    <a:pt x="135281" y="126386"/>
                  </a:lnTo>
                  <a:cubicBezTo>
                    <a:pt x="128609" y="135281"/>
                    <a:pt x="119714" y="141952"/>
                    <a:pt x="108595" y="147141"/>
                  </a:cubicBezTo>
                  <a:cubicBezTo>
                    <a:pt x="97476" y="152330"/>
                    <a:pt x="85616" y="155295"/>
                    <a:pt x="73015" y="155295"/>
                  </a:cubicBezTo>
                  <a:cubicBezTo>
                    <a:pt x="50777" y="155295"/>
                    <a:pt x="33727" y="148624"/>
                    <a:pt x="22608" y="134540"/>
                  </a:cubicBezTo>
                  <a:cubicBezTo>
                    <a:pt x="11490" y="120456"/>
                    <a:pt x="5559" y="105630"/>
                    <a:pt x="5559" y="87840"/>
                  </a:cubicBezTo>
                  <a:cubicBezTo>
                    <a:pt x="5559" y="73756"/>
                    <a:pt x="9266" y="60413"/>
                    <a:pt x="16678" y="47070"/>
                  </a:cubicBezTo>
                  <a:cubicBezTo>
                    <a:pt x="24091" y="33728"/>
                    <a:pt x="34469" y="24091"/>
                    <a:pt x="47070" y="16678"/>
                  </a:cubicBezTo>
                  <a:cubicBezTo>
                    <a:pt x="59672" y="9266"/>
                    <a:pt x="73015" y="5559"/>
                    <a:pt x="87840" y="5559"/>
                  </a:cubicBezTo>
                  <a:cubicBezTo>
                    <a:pt x="105630" y="5559"/>
                    <a:pt x="121197" y="11490"/>
                    <a:pt x="133057" y="24091"/>
                  </a:cubicBezTo>
                  <a:cubicBezTo>
                    <a:pt x="144917" y="36693"/>
                    <a:pt x="150847" y="52259"/>
                    <a:pt x="150847" y="70791"/>
                  </a:cubicBezTo>
                  <a:cubicBezTo>
                    <a:pt x="151589" y="74497"/>
                    <a:pt x="151589" y="78203"/>
                    <a:pt x="150847" y="83392"/>
                  </a:cubicBezTo>
                  <a:close/>
                  <a:moveTo>
                    <a:pt x="133798" y="67826"/>
                  </a:moveTo>
                  <a:cubicBezTo>
                    <a:pt x="133057" y="54483"/>
                    <a:pt x="128609" y="43364"/>
                    <a:pt x="120455" y="35210"/>
                  </a:cubicBezTo>
                  <a:cubicBezTo>
                    <a:pt x="111560" y="27056"/>
                    <a:pt x="101183" y="22609"/>
                    <a:pt x="87840" y="22609"/>
                  </a:cubicBezTo>
                  <a:cubicBezTo>
                    <a:pt x="73756" y="22609"/>
                    <a:pt x="61154" y="26315"/>
                    <a:pt x="50035" y="34469"/>
                  </a:cubicBezTo>
                  <a:cubicBezTo>
                    <a:pt x="38916" y="42623"/>
                    <a:pt x="31504" y="53742"/>
                    <a:pt x="27056" y="67085"/>
                  </a:cubicBezTo>
                  <a:lnTo>
                    <a:pt x="133798" y="67085"/>
                  </a:lnTo>
                  <a:close/>
                </a:path>
              </a:pathLst>
            </a:custGeom>
            <a:solidFill>
              <a:schemeClr val="accent1"/>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777D0DDC-840A-49D8-A37D-073F6FC5DCC2}"/>
                </a:ext>
              </a:extLst>
            </p:cNvPr>
            <p:cNvSpPr/>
            <p:nvPr/>
          </p:nvSpPr>
          <p:spPr>
            <a:xfrm>
              <a:off x="2851167" y="1153209"/>
              <a:ext cx="140840" cy="155666"/>
            </a:xfrm>
            <a:custGeom>
              <a:avLst/>
              <a:gdLst>
                <a:gd name="connsiteX0" fmla="*/ 24091 w 140840"/>
                <a:gd name="connsiteY0" fmla="*/ 9266 h 155665"/>
                <a:gd name="connsiteX1" fmla="*/ 41882 w 140840"/>
                <a:gd name="connsiteY1" fmla="*/ 9266 h 155665"/>
                <a:gd name="connsiteX2" fmla="*/ 38916 w 140840"/>
                <a:gd name="connsiteY2" fmla="*/ 31504 h 155665"/>
                <a:gd name="connsiteX3" fmla="*/ 89323 w 140840"/>
                <a:gd name="connsiteY3" fmla="*/ 5559 h 155665"/>
                <a:gd name="connsiteX4" fmla="*/ 124903 w 140840"/>
                <a:gd name="connsiteY4" fmla="*/ 18902 h 155665"/>
                <a:gd name="connsiteX5" fmla="*/ 138246 w 140840"/>
                <a:gd name="connsiteY5" fmla="*/ 55224 h 155665"/>
                <a:gd name="connsiteX6" fmla="*/ 135281 w 140840"/>
                <a:gd name="connsiteY6" fmla="*/ 85616 h 155665"/>
                <a:gd name="connsiteX7" fmla="*/ 126386 w 140840"/>
                <a:gd name="connsiteY7" fmla="*/ 150847 h 155665"/>
                <a:gd name="connsiteX8" fmla="*/ 108595 w 140840"/>
                <a:gd name="connsiteY8" fmla="*/ 150847 h 155665"/>
                <a:gd name="connsiteX9" fmla="*/ 117490 w 140840"/>
                <a:gd name="connsiteY9" fmla="*/ 85616 h 155665"/>
                <a:gd name="connsiteX10" fmla="*/ 120455 w 140840"/>
                <a:gd name="connsiteY10" fmla="*/ 54483 h 155665"/>
                <a:gd name="connsiteX11" fmla="*/ 111560 w 140840"/>
                <a:gd name="connsiteY11" fmla="*/ 30763 h 155665"/>
                <a:gd name="connsiteX12" fmla="*/ 87840 w 140840"/>
                <a:gd name="connsiteY12" fmla="*/ 21867 h 155665"/>
                <a:gd name="connsiteX13" fmla="*/ 61154 w 140840"/>
                <a:gd name="connsiteY13" fmla="*/ 29280 h 155665"/>
                <a:gd name="connsiteX14" fmla="*/ 41882 w 140840"/>
                <a:gd name="connsiteY14" fmla="*/ 49294 h 155665"/>
                <a:gd name="connsiteX15" fmla="*/ 31504 w 140840"/>
                <a:gd name="connsiteY15" fmla="*/ 89322 h 155665"/>
                <a:gd name="connsiteX16" fmla="*/ 23350 w 140840"/>
                <a:gd name="connsiteY16" fmla="*/ 150847 h 155665"/>
                <a:gd name="connsiteX17" fmla="*/ 5559 w 140840"/>
                <a:gd name="connsiteY17" fmla="*/ 150847 h 155665"/>
                <a:gd name="connsiteX18" fmla="*/ 24091 w 140840"/>
                <a:gd name="connsiteY18" fmla="*/ 9266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0840" h="155665">
                  <a:moveTo>
                    <a:pt x="24091" y="9266"/>
                  </a:moveTo>
                  <a:lnTo>
                    <a:pt x="41882" y="9266"/>
                  </a:lnTo>
                  <a:lnTo>
                    <a:pt x="38916" y="31504"/>
                  </a:lnTo>
                  <a:cubicBezTo>
                    <a:pt x="53001" y="14455"/>
                    <a:pt x="70050" y="5559"/>
                    <a:pt x="89323" y="5559"/>
                  </a:cubicBezTo>
                  <a:cubicBezTo>
                    <a:pt x="104148" y="5559"/>
                    <a:pt x="116008" y="10007"/>
                    <a:pt x="124903" y="18902"/>
                  </a:cubicBezTo>
                  <a:cubicBezTo>
                    <a:pt x="133798" y="27797"/>
                    <a:pt x="138246" y="39658"/>
                    <a:pt x="138246" y="55224"/>
                  </a:cubicBezTo>
                  <a:cubicBezTo>
                    <a:pt x="138246" y="61154"/>
                    <a:pt x="137505" y="71532"/>
                    <a:pt x="135281" y="85616"/>
                  </a:cubicBezTo>
                  <a:lnTo>
                    <a:pt x="126386" y="150847"/>
                  </a:lnTo>
                  <a:lnTo>
                    <a:pt x="108595" y="150847"/>
                  </a:lnTo>
                  <a:lnTo>
                    <a:pt x="117490" y="85616"/>
                  </a:lnTo>
                  <a:cubicBezTo>
                    <a:pt x="119714" y="71532"/>
                    <a:pt x="120455" y="61154"/>
                    <a:pt x="120455" y="54483"/>
                  </a:cubicBezTo>
                  <a:cubicBezTo>
                    <a:pt x="120455" y="44847"/>
                    <a:pt x="117490" y="36693"/>
                    <a:pt x="111560" y="30763"/>
                  </a:cubicBezTo>
                  <a:cubicBezTo>
                    <a:pt x="105630" y="24832"/>
                    <a:pt x="97476" y="21867"/>
                    <a:pt x="87840" y="21867"/>
                  </a:cubicBezTo>
                  <a:cubicBezTo>
                    <a:pt x="78204" y="21867"/>
                    <a:pt x="69308" y="24091"/>
                    <a:pt x="61154" y="29280"/>
                  </a:cubicBezTo>
                  <a:cubicBezTo>
                    <a:pt x="53001" y="34469"/>
                    <a:pt x="46329" y="41140"/>
                    <a:pt x="41882" y="49294"/>
                  </a:cubicBezTo>
                  <a:cubicBezTo>
                    <a:pt x="37434" y="57448"/>
                    <a:pt x="33728" y="70791"/>
                    <a:pt x="31504" y="89322"/>
                  </a:cubicBezTo>
                  <a:lnTo>
                    <a:pt x="23350" y="150847"/>
                  </a:lnTo>
                  <a:lnTo>
                    <a:pt x="5559" y="150847"/>
                  </a:lnTo>
                  <a:lnTo>
                    <a:pt x="24091" y="9266"/>
                  </a:lnTo>
                  <a:close/>
                </a:path>
              </a:pathLst>
            </a:custGeom>
            <a:solidFill>
              <a:schemeClr val="accent1"/>
            </a:solid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983A31B-508E-494E-8E69-D1F6A5921A01}"/>
                </a:ext>
              </a:extLst>
            </p:cNvPr>
            <p:cNvSpPr/>
            <p:nvPr/>
          </p:nvSpPr>
          <p:spPr>
            <a:xfrm>
              <a:off x="3014987" y="1153209"/>
              <a:ext cx="155666" cy="155666"/>
            </a:xfrm>
            <a:custGeom>
              <a:avLst/>
              <a:gdLst>
                <a:gd name="connsiteX0" fmla="*/ 154554 w 155665"/>
                <a:gd name="connsiteY0" fmla="*/ 39658 h 155665"/>
                <a:gd name="connsiteX1" fmla="*/ 139728 w 155665"/>
                <a:gd name="connsiteY1" fmla="*/ 48553 h 155665"/>
                <a:gd name="connsiteX2" fmla="*/ 91546 w 155665"/>
                <a:gd name="connsiteY2" fmla="*/ 23350 h 155665"/>
                <a:gd name="connsiteX3" fmla="*/ 57448 w 155665"/>
                <a:gd name="connsiteY3" fmla="*/ 31504 h 155665"/>
                <a:gd name="connsiteX4" fmla="*/ 32986 w 155665"/>
                <a:gd name="connsiteY4" fmla="*/ 54483 h 155665"/>
                <a:gd name="connsiteX5" fmla="*/ 24091 w 155665"/>
                <a:gd name="connsiteY5" fmla="*/ 86357 h 155665"/>
                <a:gd name="connsiteX6" fmla="*/ 30762 w 155665"/>
                <a:gd name="connsiteY6" fmla="*/ 113043 h 155665"/>
                <a:gd name="connsiteX7" fmla="*/ 49294 w 155665"/>
                <a:gd name="connsiteY7" fmla="*/ 131575 h 155665"/>
                <a:gd name="connsiteX8" fmla="*/ 76721 w 155665"/>
                <a:gd name="connsiteY8" fmla="*/ 138246 h 155665"/>
                <a:gd name="connsiteX9" fmla="*/ 107854 w 155665"/>
                <a:gd name="connsiteY9" fmla="*/ 131575 h 155665"/>
                <a:gd name="connsiteX10" fmla="*/ 130833 w 155665"/>
                <a:gd name="connsiteY10" fmla="*/ 114525 h 155665"/>
                <a:gd name="connsiteX11" fmla="*/ 145658 w 155665"/>
                <a:gd name="connsiteY11" fmla="*/ 124903 h 155665"/>
                <a:gd name="connsiteX12" fmla="*/ 115267 w 155665"/>
                <a:gd name="connsiteY12" fmla="*/ 147141 h 155665"/>
                <a:gd name="connsiteX13" fmla="*/ 76721 w 155665"/>
                <a:gd name="connsiteY13" fmla="*/ 154554 h 155665"/>
                <a:gd name="connsiteX14" fmla="*/ 24091 w 155665"/>
                <a:gd name="connsiteY14" fmla="*/ 136022 h 155665"/>
                <a:gd name="connsiteX15" fmla="*/ 5559 w 155665"/>
                <a:gd name="connsiteY15" fmla="*/ 87099 h 155665"/>
                <a:gd name="connsiteX16" fmla="*/ 30021 w 155665"/>
                <a:gd name="connsiteY16" fmla="*/ 29280 h 155665"/>
                <a:gd name="connsiteX17" fmla="*/ 90805 w 155665"/>
                <a:gd name="connsiteY17" fmla="*/ 5559 h 155665"/>
                <a:gd name="connsiteX18" fmla="*/ 128609 w 155665"/>
                <a:gd name="connsiteY18" fmla="*/ 14455 h 155665"/>
                <a:gd name="connsiteX19" fmla="*/ 154554 w 155665"/>
                <a:gd name="connsiteY19" fmla="*/ 39658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5665" h="155665">
                  <a:moveTo>
                    <a:pt x="154554" y="39658"/>
                  </a:moveTo>
                  <a:lnTo>
                    <a:pt x="139728" y="48553"/>
                  </a:lnTo>
                  <a:cubicBezTo>
                    <a:pt x="129351" y="31504"/>
                    <a:pt x="113043" y="23350"/>
                    <a:pt x="91546" y="23350"/>
                  </a:cubicBezTo>
                  <a:cubicBezTo>
                    <a:pt x="78945" y="23350"/>
                    <a:pt x="67826" y="26315"/>
                    <a:pt x="57448" y="31504"/>
                  </a:cubicBezTo>
                  <a:cubicBezTo>
                    <a:pt x="47070" y="37434"/>
                    <a:pt x="38916" y="44847"/>
                    <a:pt x="32986" y="54483"/>
                  </a:cubicBezTo>
                  <a:cubicBezTo>
                    <a:pt x="27056" y="64119"/>
                    <a:pt x="24091" y="75238"/>
                    <a:pt x="24091" y="86357"/>
                  </a:cubicBezTo>
                  <a:cubicBezTo>
                    <a:pt x="24091" y="95994"/>
                    <a:pt x="26315" y="105630"/>
                    <a:pt x="30762" y="113043"/>
                  </a:cubicBezTo>
                  <a:cubicBezTo>
                    <a:pt x="35210" y="120456"/>
                    <a:pt x="41140" y="127127"/>
                    <a:pt x="49294" y="131575"/>
                  </a:cubicBezTo>
                  <a:cubicBezTo>
                    <a:pt x="57448" y="136022"/>
                    <a:pt x="66343" y="138246"/>
                    <a:pt x="76721" y="138246"/>
                  </a:cubicBezTo>
                  <a:cubicBezTo>
                    <a:pt x="87840" y="138246"/>
                    <a:pt x="98218" y="136022"/>
                    <a:pt x="107854" y="131575"/>
                  </a:cubicBezTo>
                  <a:cubicBezTo>
                    <a:pt x="117490" y="127127"/>
                    <a:pt x="125644" y="121938"/>
                    <a:pt x="130833" y="114525"/>
                  </a:cubicBezTo>
                  <a:lnTo>
                    <a:pt x="145658" y="124903"/>
                  </a:lnTo>
                  <a:cubicBezTo>
                    <a:pt x="136022" y="135281"/>
                    <a:pt x="126386" y="142694"/>
                    <a:pt x="115267" y="147141"/>
                  </a:cubicBezTo>
                  <a:cubicBezTo>
                    <a:pt x="104148" y="151589"/>
                    <a:pt x="91546" y="154554"/>
                    <a:pt x="76721" y="154554"/>
                  </a:cubicBezTo>
                  <a:cubicBezTo>
                    <a:pt x="54483" y="154554"/>
                    <a:pt x="36693" y="148624"/>
                    <a:pt x="24091" y="136022"/>
                  </a:cubicBezTo>
                  <a:cubicBezTo>
                    <a:pt x="11490" y="123421"/>
                    <a:pt x="5559" y="107854"/>
                    <a:pt x="5559" y="87099"/>
                  </a:cubicBezTo>
                  <a:cubicBezTo>
                    <a:pt x="5559" y="64861"/>
                    <a:pt x="13713" y="44847"/>
                    <a:pt x="30021" y="29280"/>
                  </a:cubicBezTo>
                  <a:cubicBezTo>
                    <a:pt x="46329" y="13713"/>
                    <a:pt x="66343" y="5559"/>
                    <a:pt x="90805" y="5559"/>
                  </a:cubicBezTo>
                  <a:cubicBezTo>
                    <a:pt x="104889" y="5559"/>
                    <a:pt x="117490" y="8525"/>
                    <a:pt x="128609" y="14455"/>
                  </a:cubicBezTo>
                  <a:cubicBezTo>
                    <a:pt x="139728" y="20385"/>
                    <a:pt x="148624" y="29280"/>
                    <a:pt x="154554" y="39658"/>
                  </a:cubicBezTo>
                  <a:close/>
                </a:path>
              </a:pathLst>
            </a:custGeom>
            <a:solidFill>
              <a:schemeClr val="accent1"/>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7A708911-0D1F-432F-90B0-367B898F5EAE}"/>
                </a:ext>
              </a:extLst>
            </p:cNvPr>
            <p:cNvSpPr/>
            <p:nvPr/>
          </p:nvSpPr>
          <p:spPr>
            <a:xfrm>
              <a:off x="3186960" y="1153209"/>
              <a:ext cx="155666" cy="155666"/>
            </a:xfrm>
            <a:custGeom>
              <a:avLst/>
              <a:gdLst>
                <a:gd name="connsiteX0" fmla="*/ 150847 w 155665"/>
                <a:gd name="connsiteY0" fmla="*/ 83392 h 155665"/>
                <a:gd name="connsiteX1" fmla="*/ 24091 w 155665"/>
                <a:gd name="connsiteY1" fmla="*/ 83392 h 155665"/>
                <a:gd name="connsiteX2" fmla="*/ 37434 w 155665"/>
                <a:gd name="connsiteY2" fmla="*/ 123421 h 155665"/>
                <a:gd name="connsiteX3" fmla="*/ 73756 w 155665"/>
                <a:gd name="connsiteY3" fmla="*/ 138246 h 155665"/>
                <a:gd name="connsiteX4" fmla="*/ 101183 w 155665"/>
                <a:gd name="connsiteY4" fmla="*/ 132316 h 155665"/>
                <a:gd name="connsiteX5" fmla="*/ 121938 w 155665"/>
                <a:gd name="connsiteY5" fmla="*/ 115267 h 155665"/>
                <a:gd name="connsiteX6" fmla="*/ 135281 w 155665"/>
                <a:gd name="connsiteY6" fmla="*/ 126386 h 155665"/>
                <a:gd name="connsiteX7" fmla="*/ 108595 w 155665"/>
                <a:gd name="connsiteY7" fmla="*/ 147141 h 155665"/>
                <a:gd name="connsiteX8" fmla="*/ 73015 w 155665"/>
                <a:gd name="connsiteY8" fmla="*/ 155295 h 155665"/>
                <a:gd name="connsiteX9" fmla="*/ 22608 w 155665"/>
                <a:gd name="connsiteY9" fmla="*/ 134540 h 155665"/>
                <a:gd name="connsiteX10" fmla="*/ 5559 w 155665"/>
                <a:gd name="connsiteY10" fmla="*/ 87840 h 155665"/>
                <a:gd name="connsiteX11" fmla="*/ 16678 w 155665"/>
                <a:gd name="connsiteY11" fmla="*/ 47070 h 155665"/>
                <a:gd name="connsiteX12" fmla="*/ 47070 w 155665"/>
                <a:gd name="connsiteY12" fmla="*/ 16678 h 155665"/>
                <a:gd name="connsiteX13" fmla="*/ 87840 w 155665"/>
                <a:gd name="connsiteY13" fmla="*/ 5559 h 155665"/>
                <a:gd name="connsiteX14" fmla="*/ 133057 w 155665"/>
                <a:gd name="connsiteY14" fmla="*/ 24091 h 155665"/>
                <a:gd name="connsiteX15" fmla="*/ 150847 w 155665"/>
                <a:gd name="connsiteY15" fmla="*/ 70791 h 155665"/>
                <a:gd name="connsiteX16" fmla="*/ 150847 w 155665"/>
                <a:gd name="connsiteY16" fmla="*/ 83392 h 155665"/>
                <a:gd name="connsiteX17" fmla="*/ 134539 w 155665"/>
                <a:gd name="connsiteY17" fmla="*/ 67826 h 155665"/>
                <a:gd name="connsiteX18" fmla="*/ 121197 w 155665"/>
                <a:gd name="connsiteY18" fmla="*/ 35210 h 155665"/>
                <a:gd name="connsiteX19" fmla="*/ 88581 w 155665"/>
                <a:gd name="connsiteY19" fmla="*/ 22609 h 155665"/>
                <a:gd name="connsiteX20" fmla="*/ 50777 w 155665"/>
                <a:gd name="connsiteY20" fmla="*/ 34469 h 155665"/>
                <a:gd name="connsiteX21" fmla="*/ 27797 w 155665"/>
                <a:gd name="connsiteY21" fmla="*/ 67085 h 155665"/>
                <a:gd name="connsiteX22" fmla="*/ 134539 w 155665"/>
                <a:gd name="connsiteY22" fmla="*/ 67085 h 15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5665" h="155665">
                  <a:moveTo>
                    <a:pt x="150847" y="83392"/>
                  </a:moveTo>
                  <a:lnTo>
                    <a:pt x="24091" y="83392"/>
                  </a:lnTo>
                  <a:cubicBezTo>
                    <a:pt x="24091" y="100441"/>
                    <a:pt x="28539" y="113784"/>
                    <a:pt x="37434" y="123421"/>
                  </a:cubicBezTo>
                  <a:cubicBezTo>
                    <a:pt x="46329" y="133057"/>
                    <a:pt x="58189" y="138246"/>
                    <a:pt x="73756" y="138246"/>
                  </a:cubicBezTo>
                  <a:cubicBezTo>
                    <a:pt x="83392" y="138246"/>
                    <a:pt x="93029" y="136022"/>
                    <a:pt x="101183" y="132316"/>
                  </a:cubicBezTo>
                  <a:cubicBezTo>
                    <a:pt x="109337" y="128609"/>
                    <a:pt x="116749" y="122679"/>
                    <a:pt x="121938" y="115267"/>
                  </a:cubicBezTo>
                  <a:lnTo>
                    <a:pt x="135281" y="126386"/>
                  </a:lnTo>
                  <a:cubicBezTo>
                    <a:pt x="128609" y="135281"/>
                    <a:pt x="119714" y="141952"/>
                    <a:pt x="108595" y="147141"/>
                  </a:cubicBezTo>
                  <a:cubicBezTo>
                    <a:pt x="97476" y="152330"/>
                    <a:pt x="85616" y="155295"/>
                    <a:pt x="73015" y="155295"/>
                  </a:cubicBezTo>
                  <a:cubicBezTo>
                    <a:pt x="50777" y="155295"/>
                    <a:pt x="33727" y="148624"/>
                    <a:pt x="22608" y="134540"/>
                  </a:cubicBezTo>
                  <a:cubicBezTo>
                    <a:pt x="11490" y="120456"/>
                    <a:pt x="5559" y="105630"/>
                    <a:pt x="5559" y="87840"/>
                  </a:cubicBezTo>
                  <a:cubicBezTo>
                    <a:pt x="5559" y="73756"/>
                    <a:pt x="9266" y="60413"/>
                    <a:pt x="16678" y="47070"/>
                  </a:cubicBezTo>
                  <a:cubicBezTo>
                    <a:pt x="24091" y="33728"/>
                    <a:pt x="34469" y="24091"/>
                    <a:pt x="47070" y="16678"/>
                  </a:cubicBezTo>
                  <a:cubicBezTo>
                    <a:pt x="59672" y="9266"/>
                    <a:pt x="73015" y="5559"/>
                    <a:pt x="87840" y="5559"/>
                  </a:cubicBezTo>
                  <a:cubicBezTo>
                    <a:pt x="105630" y="5559"/>
                    <a:pt x="121197" y="11490"/>
                    <a:pt x="133057" y="24091"/>
                  </a:cubicBezTo>
                  <a:cubicBezTo>
                    <a:pt x="144917" y="36693"/>
                    <a:pt x="150847" y="52259"/>
                    <a:pt x="150847" y="70791"/>
                  </a:cubicBezTo>
                  <a:cubicBezTo>
                    <a:pt x="152330" y="74497"/>
                    <a:pt x="151588" y="78203"/>
                    <a:pt x="150847" y="83392"/>
                  </a:cubicBezTo>
                  <a:close/>
                  <a:moveTo>
                    <a:pt x="134539" y="67826"/>
                  </a:moveTo>
                  <a:cubicBezTo>
                    <a:pt x="133798" y="54483"/>
                    <a:pt x="129351" y="43364"/>
                    <a:pt x="121197" y="35210"/>
                  </a:cubicBezTo>
                  <a:cubicBezTo>
                    <a:pt x="112302" y="27056"/>
                    <a:pt x="101924" y="22609"/>
                    <a:pt x="88581" y="22609"/>
                  </a:cubicBezTo>
                  <a:cubicBezTo>
                    <a:pt x="74497" y="22609"/>
                    <a:pt x="61896" y="26315"/>
                    <a:pt x="50777" y="34469"/>
                  </a:cubicBezTo>
                  <a:cubicBezTo>
                    <a:pt x="39658" y="42623"/>
                    <a:pt x="32245" y="53742"/>
                    <a:pt x="27797" y="67085"/>
                  </a:cubicBezTo>
                  <a:lnTo>
                    <a:pt x="134539" y="67085"/>
                  </a:lnTo>
                  <a:close/>
                </a:path>
              </a:pathLst>
            </a:custGeom>
            <a:solidFill>
              <a:schemeClr val="accent1"/>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10FC7A91-F059-4F02-944F-060B27FC3AC0}"/>
                </a:ext>
              </a:extLst>
            </p:cNvPr>
            <p:cNvSpPr/>
            <p:nvPr/>
          </p:nvSpPr>
          <p:spPr>
            <a:xfrm>
              <a:off x="1650319" y="1348903"/>
              <a:ext cx="88952" cy="88952"/>
            </a:xfrm>
            <a:custGeom>
              <a:avLst/>
              <a:gdLst>
                <a:gd name="connsiteX0" fmla="*/ 89322 w 88951"/>
                <a:gd name="connsiteY0" fmla="*/ 47812 h 88951"/>
                <a:gd name="connsiteX1" fmla="*/ 86357 w 88951"/>
                <a:gd name="connsiteY1" fmla="*/ 64119 h 88951"/>
                <a:gd name="connsiteX2" fmla="*/ 77462 w 88951"/>
                <a:gd name="connsiteY2" fmla="*/ 77462 h 88951"/>
                <a:gd name="connsiteX3" fmla="*/ 64119 w 88951"/>
                <a:gd name="connsiteY3" fmla="*/ 86357 h 88951"/>
                <a:gd name="connsiteX4" fmla="*/ 47812 w 88951"/>
                <a:gd name="connsiteY4" fmla="*/ 89322 h 88951"/>
                <a:gd name="connsiteX5" fmla="*/ 30762 w 88951"/>
                <a:gd name="connsiteY5" fmla="*/ 86357 h 88951"/>
                <a:gd name="connsiteX6" fmla="*/ 17420 w 88951"/>
                <a:gd name="connsiteY6" fmla="*/ 77462 h 88951"/>
                <a:gd name="connsiteX7" fmla="*/ 8524 w 88951"/>
                <a:gd name="connsiteY7" fmla="*/ 64119 h 88951"/>
                <a:gd name="connsiteX8" fmla="*/ 5559 w 88951"/>
                <a:gd name="connsiteY8" fmla="*/ 47070 h 88951"/>
                <a:gd name="connsiteX9" fmla="*/ 8524 w 88951"/>
                <a:gd name="connsiteY9" fmla="*/ 30763 h 88951"/>
                <a:gd name="connsiteX10" fmla="*/ 17420 w 88951"/>
                <a:gd name="connsiteY10" fmla="*/ 17420 h 88951"/>
                <a:gd name="connsiteX11" fmla="*/ 30762 w 88951"/>
                <a:gd name="connsiteY11" fmla="*/ 8525 h 88951"/>
                <a:gd name="connsiteX12" fmla="*/ 47070 w 88951"/>
                <a:gd name="connsiteY12" fmla="*/ 5559 h 88951"/>
                <a:gd name="connsiteX13" fmla="*/ 64119 w 88951"/>
                <a:gd name="connsiteY13" fmla="*/ 8525 h 88951"/>
                <a:gd name="connsiteX14" fmla="*/ 77462 w 88951"/>
                <a:gd name="connsiteY14" fmla="*/ 17420 h 88951"/>
                <a:gd name="connsiteX15" fmla="*/ 86357 w 88951"/>
                <a:gd name="connsiteY15" fmla="*/ 30763 h 88951"/>
                <a:gd name="connsiteX16" fmla="*/ 89322 w 88951"/>
                <a:gd name="connsiteY16" fmla="*/ 47812 h 88951"/>
                <a:gd name="connsiteX17" fmla="*/ 81168 w 88951"/>
                <a:gd name="connsiteY17" fmla="*/ 48553 h 88951"/>
                <a:gd name="connsiteX18" fmla="*/ 78945 w 88951"/>
                <a:gd name="connsiteY18" fmla="*/ 34469 h 88951"/>
                <a:gd name="connsiteX19" fmla="*/ 72273 w 88951"/>
                <a:gd name="connsiteY19" fmla="*/ 23350 h 88951"/>
                <a:gd name="connsiteX20" fmla="*/ 61896 w 88951"/>
                <a:gd name="connsiteY20" fmla="*/ 15937 h 88951"/>
                <a:gd name="connsiteX21" fmla="*/ 48553 w 88951"/>
                <a:gd name="connsiteY21" fmla="*/ 13713 h 88951"/>
                <a:gd name="connsiteX22" fmla="*/ 34469 w 88951"/>
                <a:gd name="connsiteY22" fmla="*/ 16678 h 88951"/>
                <a:gd name="connsiteX23" fmla="*/ 24091 w 88951"/>
                <a:gd name="connsiteY23" fmla="*/ 24091 h 88951"/>
                <a:gd name="connsiteX24" fmla="*/ 17420 w 88951"/>
                <a:gd name="connsiteY24" fmla="*/ 35210 h 88951"/>
                <a:gd name="connsiteX25" fmla="*/ 15196 w 88951"/>
                <a:gd name="connsiteY25" fmla="*/ 48553 h 88951"/>
                <a:gd name="connsiteX26" fmla="*/ 17420 w 88951"/>
                <a:gd name="connsiteY26" fmla="*/ 62637 h 88951"/>
                <a:gd name="connsiteX27" fmla="*/ 24091 w 88951"/>
                <a:gd name="connsiteY27" fmla="*/ 73756 h 88951"/>
                <a:gd name="connsiteX28" fmla="*/ 34469 w 88951"/>
                <a:gd name="connsiteY28" fmla="*/ 81168 h 88951"/>
                <a:gd name="connsiteX29" fmla="*/ 47812 w 88951"/>
                <a:gd name="connsiteY29" fmla="*/ 83392 h 88951"/>
                <a:gd name="connsiteX30" fmla="*/ 61896 w 88951"/>
                <a:gd name="connsiteY30" fmla="*/ 80427 h 88951"/>
                <a:gd name="connsiteX31" fmla="*/ 72273 w 88951"/>
                <a:gd name="connsiteY31" fmla="*/ 73015 h 88951"/>
                <a:gd name="connsiteX32" fmla="*/ 78945 w 88951"/>
                <a:gd name="connsiteY32" fmla="*/ 61896 h 88951"/>
                <a:gd name="connsiteX33" fmla="*/ 81168 w 88951"/>
                <a:gd name="connsiteY33" fmla="*/ 48553 h 88951"/>
                <a:gd name="connsiteX34" fmla="*/ 67084 w 88951"/>
                <a:gd name="connsiteY34" fmla="*/ 69308 h 88951"/>
                <a:gd name="connsiteX35" fmla="*/ 67084 w 88951"/>
                <a:gd name="connsiteY35" fmla="*/ 70050 h 88951"/>
                <a:gd name="connsiteX36" fmla="*/ 66343 w 88951"/>
                <a:gd name="connsiteY36" fmla="*/ 70791 h 88951"/>
                <a:gd name="connsiteX37" fmla="*/ 64861 w 88951"/>
                <a:gd name="connsiteY37" fmla="*/ 70791 h 88951"/>
                <a:gd name="connsiteX38" fmla="*/ 61896 w 88951"/>
                <a:gd name="connsiteY38" fmla="*/ 70791 h 88951"/>
                <a:gd name="connsiteX39" fmla="*/ 59672 w 88951"/>
                <a:gd name="connsiteY39" fmla="*/ 70791 h 88951"/>
                <a:gd name="connsiteX40" fmla="*/ 58189 w 88951"/>
                <a:gd name="connsiteY40" fmla="*/ 70050 h 88951"/>
                <a:gd name="connsiteX41" fmla="*/ 57448 w 88951"/>
                <a:gd name="connsiteY41" fmla="*/ 69308 h 88951"/>
                <a:gd name="connsiteX42" fmla="*/ 56707 w 88951"/>
                <a:gd name="connsiteY42" fmla="*/ 67826 h 88951"/>
                <a:gd name="connsiteX43" fmla="*/ 54483 w 88951"/>
                <a:gd name="connsiteY43" fmla="*/ 59672 h 88951"/>
                <a:gd name="connsiteX44" fmla="*/ 50777 w 88951"/>
                <a:gd name="connsiteY44" fmla="*/ 53742 h 88951"/>
                <a:gd name="connsiteX45" fmla="*/ 44847 w 88951"/>
                <a:gd name="connsiteY45" fmla="*/ 52259 h 88951"/>
                <a:gd name="connsiteX46" fmla="*/ 40399 w 88951"/>
                <a:gd name="connsiteY46" fmla="*/ 52259 h 88951"/>
                <a:gd name="connsiteX47" fmla="*/ 40399 w 88951"/>
                <a:gd name="connsiteY47" fmla="*/ 68567 h 88951"/>
                <a:gd name="connsiteX48" fmla="*/ 39658 w 88951"/>
                <a:gd name="connsiteY48" fmla="*/ 70050 h 88951"/>
                <a:gd name="connsiteX49" fmla="*/ 35951 w 88951"/>
                <a:gd name="connsiteY49" fmla="*/ 70791 h 88951"/>
                <a:gd name="connsiteX50" fmla="*/ 32245 w 88951"/>
                <a:gd name="connsiteY50" fmla="*/ 70050 h 88951"/>
                <a:gd name="connsiteX51" fmla="*/ 31504 w 88951"/>
                <a:gd name="connsiteY51" fmla="*/ 68567 h 88951"/>
                <a:gd name="connsiteX52" fmla="*/ 31504 w 88951"/>
                <a:gd name="connsiteY52" fmla="*/ 27797 h 88951"/>
                <a:gd name="connsiteX53" fmla="*/ 32245 w 88951"/>
                <a:gd name="connsiteY53" fmla="*/ 24091 h 88951"/>
                <a:gd name="connsiteX54" fmla="*/ 35210 w 88951"/>
                <a:gd name="connsiteY54" fmla="*/ 22609 h 88951"/>
                <a:gd name="connsiteX55" fmla="*/ 47070 w 88951"/>
                <a:gd name="connsiteY55" fmla="*/ 22609 h 88951"/>
                <a:gd name="connsiteX56" fmla="*/ 55224 w 88951"/>
                <a:gd name="connsiteY56" fmla="*/ 23350 h 88951"/>
                <a:gd name="connsiteX57" fmla="*/ 61154 w 88951"/>
                <a:gd name="connsiteY57" fmla="*/ 25574 h 88951"/>
                <a:gd name="connsiteX58" fmla="*/ 64119 w 88951"/>
                <a:gd name="connsiteY58" fmla="*/ 30021 h 88951"/>
                <a:gd name="connsiteX59" fmla="*/ 64861 w 88951"/>
                <a:gd name="connsiteY59" fmla="*/ 35951 h 88951"/>
                <a:gd name="connsiteX60" fmla="*/ 61896 w 88951"/>
                <a:gd name="connsiteY60" fmla="*/ 44105 h 88951"/>
                <a:gd name="connsiteX61" fmla="*/ 54483 w 88951"/>
                <a:gd name="connsiteY61" fmla="*/ 48553 h 88951"/>
                <a:gd name="connsiteX62" fmla="*/ 59672 w 88951"/>
                <a:gd name="connsiteY62" fmla="*/ 51518 h 88951"/>
                <a:gd name="connsiteX63" fmla="*/ 63378 w 88951"/>
                <a:gd name="connsiteY63" fmla="*/ 58189 h 88951"/>
                <a:gd name="connsiteX64" fmla="*/ 66343 w 88951"/>
                <a:gd name="connsiteY64" fmla="*/ 65602 h 88951"/>
                <a:gd name="connsiteX65" fmla="*/ 67084 w 88951"/>
                <a:gd name="connsiteY65" fmla="*/ 69308 h 88951"/>
                <a:gd name="connsiteX66" fmla="*/ 55224 w 88951"/>
                <a:gd name="connsiteY66" fmla="*/ 38175 h 88951"/>
                <a:gd name="connsiteX67" fmla="*/ 54483 w 88951"/>
                <a:gd name="connsiteY67" fmla="*/ 35951 h 88951"/>
                <a:gd name="connsiteX68" fmla="*/ 53000 w 88951"/>
                <a:gd name="connsiteY68" fmla="*/ 33728 h 88951"/>
                <a:gd name="connsiteX69" fmla="*/ 50035 w 88951"/>
                <a:gd name="connsiteY69" fmla="*/ 32245 h 88951"/>
                <a:gd name="connsiteX70" fmla="*/ 45588 w 88951"/>
                <a:gd name="connsiteY70" fmla="*/ 31504 h 88951"/>
                <a:gd name="connsiteX71" fmla="*/ 40399 w 88951"/>
                <a:gd name="connsiteY71" fmla="*/ 31504 h 88951"/>
                <a:gd name="connsiteX72" fmla="*/ 40399 w 88951"/>
                <a:gd name="connsiteY72" fmla="*/ 44846 h 88951"/>
                <a:gd name="connsiteX73" fmla="*/ 45588 w 88951"/>
                <a:gd name="connsiteY73" fmla="*/ 44846 h 88951"/>
                <a:gd name="connsiteX74" fmla="*/ 53000 w 88951"/>
                <a:gd name="connsiteY74" fmla="*/ 42623 h 88951"/>
                <a:gd name="connsiteX75" fmla="*/ 55224 w 88951"/>
                <a:gd name="connsiteY75" fmla="*/ 38175 h 8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88951" h="88951">
                  <a:moveTo>
                    <a:pt x="89322" y="47812"/>
                  </a:moveTo>
                  <a:cubicBezTo>
                    <a:pt x="89322" y="53742"/>
                    <a:pt x="88581" y="58931"/>
                    <a:pt x="86357" y="64119"/>
                  </a:cubicBezTo>
                  <a:cubicBezTo>
                    <a:pt x="84133" y="69308"/>
                    <a:pt x="81168" y="73756"/>
                    <a:pt x="77462" y="77462"/>
                  </a:cubicBezTo>
                  <a:cubicBezTo>
                    <a:pt x="73756" y="81168"/>
                    <a:pt x="69308" y="84134"/>
                    <a:pt x="64119" y="86357"/>
                  </a:cubicBezTo>
                  <a:cubicBezTo>
                    <a:pt x="58931" y="88581"/>
                    <a:pt x="53742" y="89322"/>
                    <a:pt x="47812" y="89322"/>
                  </a:cubicBezTo>
                  <a:cubicBezTo>
                    <a:pt x="41881" y="89322"/>
                    <a:pt x="35951" y="88581"/>
                    <a:pt x="30762" y="86357"/>
                  </a:cubicBezTo>
                  <a:cubicBezTo>
                    <a:pt x="25574" y="84134"/>
                    <a:pt x="21126" y="81168"/>
                    <a:pt x="17420" y="77462"/>
                  </a:cubicBezTo>
                  <a:cubicBezTo>
                    <a:pt x="13713" y="73756"/>
                    <a:pt x="10748" y="69308"/>
                    <a:pt x="8524" y="64119"/>
                  </a:cubicBezTo>
                  <a:cubicBezTo>
                    <a:pt x="6301" y="58931"/>
                    <a:pt x="5559" y="53742"/>
                    <a:pt x="5559" y="47070"/>
                  </a:cubicBezTo>
                  <a:cubicBezTo>
                    <a:pt x="5559" y="41140"/>
                    <a:pt x="6301" y="35951"/>
                    <a:pt x="8524" y="30763"/>
                  </a:cubicBezTo>
                  <a:cubicBezTo>
                    <a:pt x="10748" y="25574"/>
                    <a:pt x="13713" y="21126"/>
                    <a:pt x="17420" y="17420"/>
                  </a:cubicBezTo>
                  <a:cubicBezTo>
                    <a:pt x="21126" y="13713"/>
                    <a:pt x="25574" y="10748"/>
                    <a:pt x="30762" y="8525"/>
                  </a:cubicBezTo>
                  <a:cubicBezTo>
                    <a:pt x="35951" y="6301"/>
                    <a:pt x="41140" y="5559"/>
                    <a:pt x="47070" y="5559"/>
                  </a:cubicBezTo>
                  <a:cubicBezTo>
                    <a:pt x="53000" y="5559"/>
                    <a:pt x="58931" y="6301"/>
                    <a:pt x="64119" y="8525"/>
                  </a:cubicBezTo>
                  <a:cubicBezTo>
                    <a:pt x="69308" y="10748"/>
                    <a:pt x="73756" y="13713"/>
                    <a:pt x="77462" y="17420"/>
                  </a:cubicBezTo>
                  <a:cubicBezTo>
                    <a:pt x="81168" y="21126"/>
                    <a:pt x="84133" y="25574"/>
                    <a:pt x="86357" y="30763"/>
                  </a:cubicBezTo>
                  <a:cubicBezTo>
                    <a:pt x="88581" y="36693"/>
                    <a:pt x="89322" y="41881"/>
                    <a:pt x="89322" y="47812"/>
                  </a:cubicBezTo>
                  <a:close/>
                  <a:moveTo>
                    <a:pt x="81168" y="48553"/>
                  </a:moveTo>
                  <a:cubicBezTo>
                    <a:pt x="81168" y="43364"/>
                    <a:pt x="80427" y="38175"/>
                    <a:pt x="78945" y="34469"/>
                  </a:cubicBezTo>
                  <a:cubicBezTo>
                    <a:pt x="77462" y="30021"/>
                    <a:pt x="75238" y="26315"/>
                    <a:pt x="72273" y="23350"/>
                  </a:cubicBezTo>
                  <a:cubicBezTo>
                    <a:pt x="69308" y="20385"/>
                    <a:pt x="65602" y="18161"/>
                    <a:pt x="61896" y="15937"/>
                  </a:cubicBezTo>
                  <a:cubicBezTo>
                    <a:pt x="58189" y="13713"/>
                    <a:pt x="53742" y="13713"/>
                    <a:pt x="48553" y="13713"/>
                  </a:cubicBezTo>
                  <a:cubicBezTo>
                    <a:pt x="43364" y="13713"/>
                    <a:pt x="38916" y="14455"/>
                    <a:pt x="34469" y="16678"/>
                  </a:cubicBezTo>
                  <a:cubicBezTo>
                    <a:pt x="30021" y="18161"/>
                    <a:pt x="27056" y="21126"/>
                    <a:pt x="24091" y="24091"/>
                  </a:cubicBezTo>
                  <a:cubicBezTo>
                    <a:pt x="21126" y="27056"/>
                    <a:pt x="18902" y="30763"/>
                    <a:pt x="17420" y="35210"/>
                  </a:cubicBezTo>
                  <a:cubicBezTo>
                    <a:pt x="15937" y="39658"/>
                    <a:pt x="15196" y="43364"/>
                    <a:pt x="15196" y="48553"/>
                  </a:cubicBezTo>
                  <a:cubicBezTo>
                    <a:pt x="15196" y="53742"/>
                    <a:pt x="15937" y="58931"/>
                    <a:pt x="17420" y="62637"/>
                  </a:cubicBezTo>
                  <a:cubicBezTo>
                    <a:pt x="18902" y="67084"/>
                    <a:pt x="21126" y="70791"/>
                    <a:pt x="24091" y="73756"/>
                  </a:cubicBezTo>
                  <a:cubicBezTo>
                    <a:pt x="27056" y="76721"/>
                    <a:pt x="30762" y="78945"/>
                    <a:pt x="34469" y="81168"/>
                  </a:cubicBezTo>
                  <a:cubicBezTo>
                    <a:pt x="38175" y="82651"/>
                    <a:pt x="42623" y="83392"/>
                    <a:pt x="47812" y="83392"/>
                  </a:cubicBezTo>
                  <a:cubicBezTo>
                    <a:pt x="53000" y="83392"/>
                    <a:pt x="57448" y="82651"/>
                    <a:pt x="61896" y="80427"/>
                  </a:cubicBezTo>
                  <a:cubicBezTo>
                    <a:pt x="66343" y="78945"/>
                    <a:pt x="69308" y="75980"/>
                    <a:pt x="72273" y="73015"/>
                  </a:cubicBezTo>
                  <a:cubicBezTo>
                    <a:pt x="75238" y="70050"/>
                    <a:pt x="77462" y="66343"/>
                    <a:pt x="78945" y="61896"/>
                  </a:cubicBezTo>
                  <a:cubicBezTo>
                    <a:pt x="80427" y="57448"/>
                    <a:pt x="81168" y="53742"/>
                    <a:pt x="81168" y="48553"/>
                  </a:cubicBezTo>
                  <a:close/>
                  <a:moveTo>
                    <a:pt x="67084" y="69308"/>
                  </a:moveTo>
                  <a:cubicBezTo>
                    <a:pt x="67084" y="69308"/>
                    <a:pt x="67084" y="70050"/>
                    <a:pt x="67084" y="70050"/>
                  </a:cubicBezTo>
                  <a:cubicBezTo>
                    <a:pt x="67084" y="70050"/>
                    <a:pt x="67084" y="70791"/>
                    <a:pt x="66343" y="70791"/>
                  </a:cubicBezTo>
                  <a:cubicBezTo>
                    <a:pt x="66343" y="70791"/>
                    <a:pt x="65602" y="70791"/>
                    <a:pt x="64861" y="70791"/>
                  </a:cubicBezTo>
                  <a:cubicBezTo>
                    <a:pt x="64119" y="70791"/>
                    <a:pt x="63378" y="70791"/>
                    <a:pt x="61896" y="70791"/>
                  </a:cubicBezTo>
                  <a:cubicBezTo>
                    <a:pt x="61154" y="70791"/>
                    <a:pt x="59672" y="70791"/>
                    <a:pt x="59672" y="70791"/>
                  </a:cubicBezTo>
                  <a:cubicBezTo>
                    <a:pt x="58931" y="70791"/>
                    <a:pt x="58189" y="70791"/>
                    <a:pt x="58189" y="70050"/>
                  </a:cubicBezTo>
                  <a:cubicBezTo>
                    <a:pt x="57448" y="70050"/>
                    <a:pt x="57448" y="69308"/>
                    <a:pt x="57448" y="69308"/>
                  </a:cubicBezTo>
                  <a:cubicBezTo>
                    <a:pt x="57448" y="69308"/>
                    <a:pt x="56707" y="68567"/>
                    <a:pt x="56707" y="67826"/>
                  </a:cubicBezTo>
                  <a:lnTo>
                    <a:pt x="54483" y="59672"/>
                  </a:lnTo>
                  <a:cubicBezTo>
                    <a:pt x="53742" y="56707"/>
                    <a:pt x="52259" y="54483"/>
                    <a:pt x="50777" y="53742"/>
                  </a:cubicBezTo>
                  <a:cubicBezTo>
                    <a:pt x="49294" y="52259"/>
                    <a:pt x="47070" y="52259"/>
                    <a:pt x="44847" y="52259"/>
                  </a:cubicBezTo>
                  <a:lnTo>
                    <a:pt x="40399" y="52259"/>
                  </a:lnTo>
                  <a:lnTo>
                    <a:pt x="40399" y="68567"/>
                  </a:lnTo>
                  <a:cubicBezTo>
                    <a:pt x="40399" y="69308"/>
                    <a:pt x="40399" y="70050"/>
                    <a:pt x="39658" y="70050"/>
                  </a:cubicBezTo>
                  <a:cubicBezTo>
                    <a:pt x="38916" y="70050"/>
                    <a:pt x="38175" y="70791"/>
                    <a:pt x="35951" y="70791"/>
                  </a:cubicBezTo>
                  <a:cubicBezTo>
                    <a:pt x="33728" y="70791"/>
                    <a:pt x="32245" y="70791"/>
                    <a:pt x="32245" y="70050"/>
                  </a:cubicBezTo>
                  <a:cubicBezTo>
                    <a:pt x="31504" y="70050"/>
                    <a:pt x="31504" y="69308"/>
                    <a:pt x="31504" y="68567"/>
                  </a:cubicBezTo>
                  <a:lnTo>
                    <a:pt x="31504" y="27797"/>
                  </a:lnTo>
                  <a:cubicBezTo>
                    <a:pt x="31504" y="26315"/>
                    <a:pt x="31504" y="25574"/>
                    <a:pt x="32245" y="24091"/>
                  </a:cubicBezTo>
                  <a:cubicBezTo>
                    <a:pt x="32986" y="23350"/>
                    <a:pt x="33728" y="22609"/>
                    <a:pt x="35210" y="22609"/>
                  </a:cubicBezTo>
                  <a:lnTo>
                    <a:pt x="47070" y="22609"/>
                  </a:lnTo>
                  <a:cubicBezTo>
                    <a:pt x="50035" y="22609"/>
                    <a:pt x="53000" y="22609"/>
                    <a:pt x="55224" y="23350"/>
                  </a:cubicBezTo>
                  <a:cubicBezTo>
                    <a:pt x="57448" y="24091"/>
                    <a:pt x="59672" y="24832"/>
                    <a:pt x="61154" y="25574"/>
                  </a:cubicBezTo>
                  <a:cubicBezTo>
                    <a:pt x="62637" y="26315"/>
                    <a:pt x="63378" y="27797"/>
                    <a:pt x="64119" y="30021"/>
                  </a:cubicBezTo>
                  <a:cubicBezTo>
                    <a:pt x="64861" y="31504"/>
                    <a:pt x="64861" y="33728"/>
                    <a:pt x="64861" y="35951"/>
                  </a:cubicBezTo>
                  <a:cubicBezTo>
                    <a:pt x="64861" y="39658"/>
                    <a:pt x="64119" y="42623"/>
                    <a:pt x="61896" y="44105"/>
                  </a:cubicBezTo>
                  <a:cubicBezTo>
                    <a:pt x="59672" y="46329"/>
                    <a:pt x="57448" y="47070"/>
                    <a:pt x="54483" y="48553"/>
                  </a:cubicBezTo>
                  <a:cubicBezTo>
                    <a:pt x="55965" y="49294"/>
                    <a:pt x="58189" y="50035"/>
                    <a:pt x="59672" y="51518"/>
                  </a:cubicBezTo>
                  <a:cubicBezTo>
                    <a:pt x="61154" y="53000"/>
                    <a:pt x="62637" y="55224"/>
                    <a:pt x="63378" y="58189"/>
                  </a:cubicBezTo>
                  <a:lnTo>
                    <a:pt x="66343" y="65602"/>
                  </a:lnTo>
                  <a:cubicBezTo>
                    <a:pt x="67084" y="67826"/>
                    <a:pt x="67084" y="69308"/>
                    <a:pt x="67084" y="69308"/>
                  </a:cubicBezTo>
                  <a:close/>
                  <a:moveTo>
                    <a:pt x="55224" y="38175"/>
                  </a:moveTo>
                  <a:cubicBezTo>
                    <a:pt x="55224" y="37434"/>
                    <a:pt x="55224" y="36693"/>
                    <a:pt x="54483" y="35951"/>
                  </a:cubicBezTo>
                  <a:cubicBezTo>
                    <a:pt x="54483" y="35210"/>
                    <a:pt x="53742" y="34469"/>
                    <a:pt x="53000" y="33728"/>
                  </a:cubicBezTo>
                  <a:cubicBezTo>
                    <a:pt x="52259" y="32986"/>
                    <a:pt x="51518" y="32986"/>
                    <a:pt x="50035" y="32245"/>
                  </a:cubicBezTo>
                  <a:cubicBezTo>
                    <a:pt x="48553" y="31504"/>
                    <a:pt x="47812" y="31504"/>
                    <a:pt x="45588" y="31504"/>
                  </a:cubicBezTo>
                  <a:lnTo>
                    <a:pt x="40399" y="31504"/>
                  </a:lnTo>
                  <a:lnTo>
                    <a:pt x="40399" y="44846"/>
                  </a:lnTo>
                  <a:lnTo>
                    <a:pt x="45588" y="44846"/>
                  </a:lnTo>
                  <a:cubicBezTo>
                    <a:pt x="49294" y="44846"/>
                    <a:pt x="51518" y="44105"/>
                    <a:pt x="53000" y="42623"/>
                  </a:cubicBezTo>
                  <a:cubicBezTo>
                    <a:pt x="54483" y="41881"/>
                    <a:pt x="55224" y="40399"/>
                    <a:pt x="55224" y="38175"/>
                  </a:cubicBezTo>
                  <a:close/>
                </a:path>
              </a:pathLst>
            </a:custGeom>
            <a:solidFill>
              <a:srgbClr val="9A2550"/>
            </a:solid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64E1C16-4BFF-4CCD-8836-025056BE0489}"/>
                </a:ext>
              </a:extLst>
            </p:cNvPr>
            <p:cNvSpPr/>
            <p:nvPr/>
          </p:nvSpPr>
          <p:spPr>
            <a:xfrm>
              <a:off x="506548" y="634324"/>
              <a:ext cx="1067421" cy="874693"/>
            </a:xfrm>
            <a:custGeom>
              <a:avLst/>
              <a:gdLst>
                <a:gd name="connsiteX0" fmla="*/ 5559 w 1067420"/>
                <a:gd name="connsiteY0" fmla="*/ 472556 h 874692"/>
                <a:gd name="connsiteX1" fmla="*/ 292429 w 1067420"/>
                <a:gd name="connsiteY1" fmla="*/ 869133 h 874692"/>
                <a:gd name="connsiteX2" fmla="*/ 57448 w 1067420"/>
                <a:gd name="connsiteY2" fmla="*/ 502207 h 874692"/>
                <a:gd name="connsiteX3" fmla="*/ 657872 w 1067420"/>
                <a:gd name="connsiteY3" fmla="*/ 40399 h 874692"/>
                <a:gd name="connsiteX4" fmla="*/ 1065568 w 1067420"/>
                <a:gd name="connsiteY4" fmla="*/ 163449 h 874692"/>
                <a:gd name="connsiteX5" fmla="*/ 611914 w 1067420"/>
                <a:gd name="connsiteY5" fmla="*/ 5559 h 874692"/>
                <a:gd name="connsiteX6" fmla="*/ 5559 w 1067420"/>
                <a:gd name="connsiteY6" fmla="*/ 472556 h 874692"/>
                <a:gd name="connsiteX7" fmla="*/ 5559 w 1067420"/>
                <a:gd name="connsiteY7" fmla="*/ 472556 h 874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7420" h="874692">
                  <a:moveTo>
                    <a:pt x="5559" y="472556"/>
                  </a:moveTo>
                  <a:cubicBezTo>
                    <a:pt x="5559" y="640082"/>
                    <a:pt x="120455" y="786853"/>
                    <a:pt x="292429" y="869133"/>
                  </a:cubicBezTo>
                  <a:cubicBezTo>
                    <a:pt x="149365" y="784629"/>
                    <a:pt x="57448" y="651943"/>
                    <a:pt x="57448" y="502207"/>
                  </a:cubicBezTo>
                  <a:cubicBezTo>
                    <a:pt x="57448" y="247212"/>
                    <a:pt x="326527" y="40399"/>
                    <a:pt x="657872" y="40399"/>
                  </a:cubicBezTo>
                  <a:cubicBezTo>
                    <a:pt x="815020" y="40399"/>
                    <a:pt x="958084" y="87099"/>
                    <a:pt x="1065568" y="163449"/>
                  </a:cubicBezTo>
                  <a:cubicBezTo>
                    <a:pt x="954378" y="66343"/>
                    <a:pt x="792041" y="5559"/>
                    <a:pt x="611914" y="5559"/>
                  </a:cubicBezTo>
                  <a:cubicBezTo>
                    <a:pt x="276862" y="5559"/>
                    <a:pt x="5559" y="214596"/>
                    <a:pt x="5559" y="472556"/>
                  </a:cubicBezTo>
                  <a:lnTo>
                    <a:pt x="5559" y="472556"/>
                  </a:lnTo>
                  <a:close/>
                </a:path>
              </a:pathLst>
            </a:custGeom>
            <a:solidFill>
              <a:schemeClr val="accent2"/>
            </a:solidFill>
            <a:ln w="952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A3C9FF1-9F6A-4C72-9172-FCD81259EF87}"/>
                </a:ext>
              </a:extLst>
            </p:cNvPr>
            <p:cNvSpPr/>
            <p:nvPr/>
          </p:nvSpPr>
          <p:spPr>
            <a:xfrm>
              <a:off x="745235" y="634324"/>
              <a:ext cx="1067421" cy="867280"/>
            </a:xfrm>
            <a:custGeom>
              <a:avLst/>
              <a:gdLst>
                <a:gd name="connsiteX0" fmla="*/ 778698 w 1067420"/>
                <a:gd name="connsiteY0" fmla="*/ 5559 h 867280"/>
                <a:gd name="connsiteX1" fmla="*/ 1013679 w 1067420"/>
                <a:gd name="connsiteY1" fmla="*/ 372486 h 867280"/>
                <a:gd name="connsiteX2" fmla="*/ 413255 w 1067420"/>
                <a:gd name="connsiteY2" fmla="*/ 834294 h 867280"/>
                <a:gd name="connsiteX3" fmla="*/ 5559 w 1067420"/>
                <a:gd name="connsiteY3" fmla="*/ 711244 h 867280"/>
                <a:gd name="connsiteX4" fmla="*/ 459213 w 1067420"/>
                <a:gd name="connsiteY4" fmla="*/ 868392 h 867280"/>
                <a:gd name="connsiteX5" fmla="*/ 1065568 w 1067420"/>
                <a:gd name="connsiteY5" fmla="*/ 401395 h 867280"/>
                <a:gd name="connsiteX6" fmla="*/ 778698 w 1067420"/>
                <a:gd name="connsiteY6" fmla="*/ 5559 h 867280"/>
                <a:gd name="connsiteX7" fmla="*/ 778698 w 1067420"/>
                <a:gd name="connsiteY7" fmla="*/ 5559 h 86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7420" h="867280">
                  <a:moveTo>
                    <a:pt x="778698" y="5559"/>
                  </a:moveTo>
                  <a:cubicBezTo>
                    <a:pt x="921763" y="90064"/>
                    <a:pt x="1013679" y="222750"/>
                    <a:pt x="1013679" y="372486"/>
                  </a:cubicBezTo>
                  <a:cubicBezTo>
                    <a:pt x="1013679" y="627481"/>
                    <a:pt x="744600" y="834294"/>
                    <a:pt x="413255" y="834294"/>
                  </a:cubicBezTo>
                  <a:cubicBezTo>
                    <a:pt x="256107" y="834294"/>
                    <a:pt x="113043" y="787594"/>
                    <a:pt x="5559" y="711244"/>
                  </a:cubicBezTo>
                  <a:cubicBezTo>
                    <a:pt x="116749" y="807608"/>
                    <a:pt x="278345" y="868392"/>
                    <a:pt x="459213" y="868392"/>
                  </a:cubicBezTo>
                  <a:cubicBezTo>
                    <a:pt x="794265" y="868392"/>
                    <a:pt x="1065568" y="659355"/>
                    <a:pt x="1065568" y="401395"/>
                  </a:cubicBezTo>
                  <a:cubicBezTo>
                    <a:pt x="1065568" y="234610"/>
                    <a:pt x="950672" y="87840"/>
                    <a:pt x="778698" y="5559"/>
                  </a:cubicBezTo>
                  <a:lnTo>
                    <a:pt x="778698" y="5559"/>
                  </a:lnTo>
                  <a:close/>
                </a:path>
              </a:pathLst>
            </a:custGeom>
            <a:solidFill>
              <a:schemeClr val="accent2"/>
            </a:solidFill>
            <a:ln w="952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F00E3CE-8048-4149-A74E-E918CDD50A14}"/>
                </a:ext>
              </a:extLst>
            </p:cNvPr>
            <p:cNvSpPr/>
            <p:nvPr/>
          </p:nvSpPr>
          <p:spPr>
            <a:xfrm>
              <a:off x="835669" y="941207"/>
              <a:ext cx="281681" cy="348395"/>
            </a:xfrm>
            <a:custGeom>
              <a:avLst/>
              <a:gdLst>
                <a:gd name="connsiteX0" fmla="*/ 207183 w 281680"/>
                <a:gd name="connsiteY0" fmla="*/ 200512 h 348394"/>
                <a:gd name="connsiteX1" fmla="*/ 141211 w 281680"/>
                <a:gd name="connsiteY1" fmla="*/ 224233 h 348394"/>
                <a:gd name="connsiteX2" fmla="*/ 75238 w 281680"/>
                <a:gd name="connsiteY2" fmla="*/ 200512 h 348394"/>
                <a:gd name="connsiteX3" fmla="*/ 50777 w 281680"/>
                <a:gd name="connsiteY3" fmla="*/ 135281 h 348394"/>
                <a:gd name="connsiteX4" fmla="*/ 75238 w 281680"/>
                <a:gd name="connsiteY4" fmla="*/ 70050 h 348394"/>
                <a:gd name="connsiteX5" fmla="*/ 141211 w 281680"/>
                <a:gd name="connsiteY5" fmla="*/ 46329 h 348394"/>
                <a:gd name="connsiteX6" fmla="*/ 207183 w 281680"/>
                <a:gd name="connsiteY6" fmla="*/ 70050 h 348394"/>
                <a:gd name="connsiteX7" fmla="*/ 231645 w 281680"/>
                <a:gd name="connsiteY7" fmla="*/ 135281 h 348394"/>
                <a:gd name="connsiteX8" fmla="*/ 207183 w 281680"/>
                <a:gd name="connsiteY8" fmla="*/ 200512 h 348394"/>
                <a:gd name="connsiteX9" fmla="*/ 207183 w 281680"/>
                <a:gd name="connsiteY9" fmla="*/ 200512 h 348394"/>
                <a:gd name="connsiteX10" fmla="*/ 145658 w 281680"/>
                <a:gd name="connsiteY10" fmla="*/ 5559 h 348394"/>
                <a:gd name="connsiteX11" fmla="*/ 50035 w 281680"/>
                <a:gd name="connsiteY11" fmla="*/ 48553 h 348394"/>
                <a:gd name="connsiteX12" fmla="*/ 50035 w 281680"/>
                <a:gd name="connsiteY12" fmla="*/ 11490 h 348394"/>
                <a:gd name="connsiteX13" fmla="*/ 5559 w 281680"/>
                <a:gd name="connsiteY13" fmla="*/ 11490 h 348394"/>
                <a:gd name="connsiteX14" fmla="*/ 5559 w 281680"/>
                <a:gd name="connsiteY14" fmla="*/ 346541 h 348394"/>
                <a:gd name="connsiteX15" fmla="*/ 50035 w 281680"/>
                <a:gd name="connsiteY15" fmla="*/ 346541 h 348394"/>
                <a:gd name="connsiteX16" fmla="*/ 50035 w 281680"/>
                <a:gd name="connsiteY16" fmla="*/ 222009 h 348394"/>
                <a:gd name="connsiteX17" fmla="*/ 144917 w 281680"/>
                <a:gd name="connsiteY17" fmla="*/ 264261 h 348394"/>
                <a:gd name="connsiteX18" fmla="*/ 240540 w 281680"/>
                <a:gd name="connsiteY18" fmla="*/ 228680 h 348394"/>
                <a:gd name="connsiteX19" fmla="*/ 277604 w 281680"/>
                <a:gd name="connsiteY19" fmla="*/ 134540 h 348394"/>
                <a:gd name="connsiteX20" fmla="*/ 240540 w 281680"/>
                <a:gd name="connsiteY20" fmla="*/ 40399 h 348394"/>
                <a:gd name="connsiteX21" fmla="*/ 145658 w 281680"/>
                <a:gd name="connsiteY21" fmla="*/ 5559 h 348394"/>
                <a:gd name="connsiteX22" fmla="*/ 145658 w 281680"/>
                <a:gd name="connsiteY22" fmla="*/ 5559 h 34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1680" h="348394">
                  <a:moveTo>
                    <a:pt x="207183" y="200512"/>
                  </a:moveTo>
                  <a:cubicBezTo>
                    <a:pt x="190876" y="216079"/>
                    <a:pt x="168638" y="224233"/>
                    <a:pt x="141211" y="224233"/>
                  </a:cubicBezTo>
                  <a:cubicBezTo>
                    <a:pt x="113043" y="224233"/>
                    <a:pt x="91546" y="216079"/>
                    <a:pt x="75238" y="200512"/>
                  </a:cubicBezTo>
                  <a:cubicBezTo>
                    <a:pt x="58931" y="184946"/>
                    <a:pt x="50777" y="163449"/>
                    <a:pt x="50777" y="135281"/>
                  </a:cubicBezTo>
                  <a:cubicBezTo>
                    <a:pt x="50777" y="107854"/>
                    <a:pt x="58931" y="85616"/>
                    <a:pt x="75238" y="70050"/>
                  </a:cubicBezTo>
                  <a:cubicBezTo>
                    <a:pt x="91546" y="54483"/>
                    <a:pt x="113784" y="46329"/>
                    <a:pt x="141211" y="46329"/>
                  </a:cubicBezTo>
                  <a:cubicBezTo>
                    <a:pt x="169379" y="46329"/>
                    <a:pt x="190876" y="54483"/>
                    <a:pt x="207183" y="70050"/>
                  </a:cubicBezTo>
                  <a:cubicBezTo>
                    <a:pt x="223491" y="85616"/>
                    <a:pt x="231645" y="107113"/>
                    <a:pt x="231645" y="135281"/>
                  </a:cubicBezTo>
                  <a:cubicBezTo>
                    <a:pt x="231645" y="163449"/>
                    <a:pt x="223491" y="184946"/>
                    <a:pt x="207183" y="200512"/>
                  </a:cubicBezTo>
                  <a:lnTo>
                    <a:pt x="207183" y="200512"/>
                  </a:lnTo>
                  <a:close/>
                  <a:moveTo>
                    <a:pt x="145658" y="5559"/>
                  </a:moveTo>
                  <a:cubicBezTo>
                    <a:pt x="105630" y="5559"/>
                    <a:pt x="73756" y="19644"/>
                    <a:pt x="50035" y="48553"/>
                  </a:cubicBezTo>
                  <a:lnTo>
                    <a:pt x="50035" y="11490"/>
                  </a:lnTo>
                  <a:lnTo>
                    <a:pt x="5559" y="11490"/>
                  </a:lnTo>
                  <a:lnTo>
                    <a:pt x="5559" y="346541"/>
                  </a:lnTo>
                  <a:lnTo>
                    <a:pt x="50035" y="346541"/>
                  </a:lnTo>
                  <a:lnTo>
                    <a:pt x="50035" y="222009"/>
                  </a:lnTo>
                  <a:cubicBezTo>
                    <a:pt x="75238" y="250177"/>
                    <a:pt x="106371" y="264261"/>
                    <a:pt x="144917" y="264261"/>
                  </a:cubicBezTo>
                  <a:cubicBezTo>
                    <a:pt x="184204" y="264261"/>
                    <a:pt x="216079" y="252401"/>
                    <a:pt x="240540" y="228680"/>
                  </a:cubicBezTo>
                  <a:cubicBezTo>
                    <a:pt x="265002" y="204960"/>
                    <a:pt x="277604" y="173827"/>
                    <a:pt x="277604" y="134540"/>
                  </a:cubicBezTo>
                  <a:cubicBezTo>
                    <a:pt x="277604" y="95253"/>
                    <a:pt x="265002" y="64119"/>
                    <a:pt x="240540" y="40399"/>
                  </a:cubicBezTo>
                  <a:cubicBezTo>
                    <a:pt x="216820" y="17420"/>
                    <a:pt x="184945" y="5559"/>
                    <a:pt x="145658" y="5559"/>
                  </a:cubicBezTo>
                  <a:lnTo>
                    <a:pt x="145658" y="5559"/>
                  </a:lnTo>
                  <a:close/>
                </a:path>
              </a:pathLst>
            </a:custGeom>
            <a:solidFill>
              <a:schemeClr val="accent1"/>
            </a:solidFill>
            <a:ln w="952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F4E4463-514F-4285-BF2A-A8F1D8D96A72}"/>
                </a:ext>
              </a:extLst>
            </p:cNvPr>
            <p:cNvSpPr/>
            <p:nvPr/>
          </p:nvSpPr>
          <p:spPr>
            <a:xfrm>
              <a:off x="1140329" y="938983"/>
              <a:ext cx="252030" cy="274268"/>
            </a:xfrm>
            <a:custGeom>
              <a:avLst/>
              <a:gdLst>
                <a:gd name="connsiteX0" fmla="*/ 226456 w 252029"/>
                <a:gd name="connsiteY0" fmla="*/ 138987 h 274268"/>
                <a:gd name="connsiteX1" fmla="*/ 170862 w 252029"/>
                <a:gd name="connsiteY1" fmla="*/ 120456 h 274268"/>
                <a:gd name="connsiteX2" fmla="*/ 117490 w 252029"/>
                <a:gd name="connsiteY2" fmla="*/ 111560 h 274268"/>
                <a:gd name="connsiteX3" fmla="*/ 81910 w 252029"/>
                <a:gd name="connsiteY3" fmla="*/ 103406 h 274268"/>
                <a:gd name="connsiteX4" fmla="*/ 61896 w 252029"/>
                <a:gd name="connsiteY4" fmla="*/ 76721 h 274268"/>
                <a:gd name="connsiteX5" fmla="*/ 125644 w 252029"/>
                <a:gd name="connsiteY5" fmla="*/ 43364 h 274268"/>
                <a:gd name="connsiteX6" fmla="*/ 196806 w 252029"/>
                <a:gd name="connsiteY6" fmla="*/ 87840 h 274268"/>
                <a:gd name="connsiteX7" fmla="*/ 240540 w 252029"/>
                <a:gd name="connsiteY7" fmla="*/ 87840 h 274268"/>
                <a:gd name="connsiteX8" fmla="*/ 240540 w 252029"/>
                <a:gd name="connsiteY8" fmla="*/ 86357 h 274268"/>
                <a:gd name="connsiteX9" fmla="*/ 204218 w 252029"/>
                <a:gd name="connsiteY9" fmla="*/ 21867 h 274268"/>
                <a:gd name="connsiteX10" fmla="*/ 127868 w 252029"/>
                <a:gd name="connsiteY10" fmla="*/ 5559 h 274268"/>
                <a:gd name="connsiteX11" fmla="*/ 16678 w 252029"/>
                <a:gd name="connsiteY11" fmla="*/ 84875 h 274268"/>
                <a:gd name="connsiteX12" fmla="*/ 44105 w 252029"/>
                <a:gd name="connsiteY12" fmla="*/ 135281 h 274268"/>
                <a:gd name="connsiteX13" fmla="*/ 103406 w 252029"/>
                <a:gd name="connsiteY13" fmla="*/ 152330 h 274268"/>
                <a:gd name="connsiteX14" fmla="*/ 159001 w 252029"/>
                <a:gd name="connsiteY14" fmla="*/ 161966 h 274268"/>
                <a:gd name="connsiteX15" fmla="*/ 187911 w 252029"/>
                <a:gd name="connsiteY15" fmla="*/ 169379 h 274268"/>
                <a:gd name="connsiteX16" fmla="*/ 203477 w 252029"/>
                <a:gd name="connsiteY16" fmla="*/ 192358 h 274268"/>
                <a:gd name="connsiteX17" fmla="*/ 126386 w 252029"/>
                <a:gd name="connsiteY17" fmla="*/ 230163 h 274268"/>
                <a:gd name="connsiteX18" fmla="*/ 54483 w 252029"/>
                <a:gd name="connsiteY18" fmla="*/ 180498 h 274268"/>
                <a:gd name="connsiteX19" fmla="*/ 5559 w 252029"/>
                <a:gd name="connsiteY19" fmla="*/ 180498 h 274268"/>
                <a:gd name="connsiteX20" fmla="*/ 127127 w 252029"/>
                <a:gd name="connsiteY20" fmla="*/ 269450 h 274268"/>
                <a:gd name="connsiteX21" fmla="*/ 208666 w 252029"/>
                <a:gd name="connsiteY21" fmla="*/ 254625 h 274268"/>
                <a:gd name="connsiteX22" fmla="*/ 250177 w 252029"/>
                <a:gd name="connsiteY22" fmla="*/ 190134 h 274268"/>
                <a:gd name="connsiteX23" fmla="*/ 226456 w 252029"/>
                <a:gd name="connsiteY23" fmla="*/ 138987 h 274268"/>
                <a:gd name="connsiteX24" fmla="*/ 226456 w 252029"/>
                <a:gd name="connsiteY24" fmla="*/ 138987 h 274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2029" h="274268">
                  <a:moveTo>
                    <a:pt x="226456" y="138987"/>
                  </a:moveTo>
                  <a:cubicBezTo>
                    <a:pt x="215337" y="130833"/>
                    <a:pt x="196806" y="124162"/>
                    <a:pt x="170862" y="120456"/>
                  </a:cubicBezTo>
                  <a:lnTo>
                    <a:pt x="117490" y="111560"/>
                  </a:lnTo>
                  <a:cubicBezTo>
                    <a:pt x="99700" y="108595"/>
                    <a:pt x="87099" y="105630"/>
                    <a:pt x="81910" y="103406"/>
                  </a:cubicBezTo>
                  <a:cubicBezTo>
                    <a:pt x="68567" y="98218"/>
                    <a:pt x="61896" y="89322"/>
                    <a:pt x="61896" y="76721"/>
                  </a:cubicBezTo>
                  <a:cubicBezTo>
                    <a:pt x="61896" y="54483"/>
                    <a:pt x="83392" y="43364"/>
                    <a:pt x="125644" y="43364"/>
                  </a:cubicBezTo>
                  <a:cubicBezTo>
                    <a:pt x="170120" y="43364"/>
                    <a:pt x="193841" y="58189"/>
                    <a:pt x="196806" y="87840"/>
                  </a:cubicBezTo>
                  <a:lnTo>
                    <a:pt x="240540" y="87840"/>
                  </a:lnTo>
                  <a:lnTo>
                    <a:pt x="240540" y="86357"/>
                  </a:lnTo>
                  <a:cubicBezTo>
                    <a:pt x="240540" y="56707"/>
                    <a:pt x="228680" y="35210"/>
                    <a:pt x="204218" y="21867"/>
                  </a:cubicBezTo>
                  <a:cubicBezTo>
                    <a:pt x="184945" y="10748"/>
                    <a:pt x="159743" y="5559"/>
                    <a:pt x="127868" y="5559"/>
                  </a:cubicBezTo>
                  <a:cubicBezTo>
                    <a:pt x="53742" y="5559"/>
                    <a:pt x="16678" y="32245"/>
                    <a:pt x="16678" y="84875"/>
                  </a:cubicBezTo>
                  <a:cubicBezTo>
                    <a:pt x="16678" y="107854"/>
                    <a:pt x="25574" y="124903"/>
                    <a:pt x="44105" y="135281"/>
                  </a:cubicBezTo>
                  <a:cubicBezTo>
                    <a:pt x="55224" y="141952"/>
                    <a:pt x="75238" y="147141"/>
                    <a:pt x="103406" y="152330"/>
                  </a:cubicBezTo>
                  <a:lnTo>
                    <a:pt x="159001" y="161966"/>
                  </a:lnTo>
                  <a:cubicBezTo>
                    <a:pt x="173085" y="164190"/>
                    <a:pt x="182722" y="167155"/>
                    <a:pt x="187911" y="169379"/>
                  </a:cubicBezTo>
                  <a:cubicBezTo>
                    <a:pt x="198288" y="174568"/>
                    <a:pt x="203477" y="181981"/>
                    <a:pt x="203477" y="192358"/>
                  </a:cubicBezTo>
                  <a:cubicBezTo>
                    <a:pt x="203477" y="217561"/>
                    <a:pt x="177533" y="230163"/>
                    <a:pt x="126386" y="230163"/>
                  </a:cubicBezTo>
                  <a:cubicBezTo>
                    <a:pt x="82651" y="230163"/>
                    <a:pt x="58189" y="213855"/>
                    <a:pt x="54483" y="180498"/>
                  </a:cubicBezTo>
                  <a:lnTo>
                    <a:pt x="5559" y="180498"/>
                  </a:lnTo>
                  <a:cubicBezTo>
                    <a:pt x="10748" y="239799"/>
                    <a:pt x="51518" y="269450"/>
                    <a:pt x="127127" y="269450"/>
                  </a:cubicBezTo>
                  <a:cubicBezTo>
                    <a:pt x="160484" y="269450"/>
                    <a:pt x="187911" y="264261"/>
                    <a:pt x="208666" y="254625"/>
                  </a:cubicBezTo>
                  <a:cubicBezTo>
                    <a:pt x="236834" y="241282"/>
                    <a:pt x="250177" y="219785"/>
                    <a:pt x="250177" y="190134"/>
                  </a:cubicBezTo>
                  <a:cubicBezTo>
                    <a:pt x="249436" y="167155"/>
                    <a:pt x="241282" y="150106"/>
                    <a:pt x="226456" y="138987"/>
                  </a:cubicBezTo>
                  <a:lnTo>
                    <a:pt x="226456" y="138987"/>
                  </a:lnTo>
                  <a:close/>
                </a:path>
              </a:pathLst>
            </a:custGeom>
            <a:solidFill>
              <a:schemeClr val="accent1"/>
            </a:solidFill>
            <a:ln w="9525"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15AC20A-4449-4EB7-BB45-283C3C75E9DA}"/>
                </a:ext>
              </a:extLst>
            </p:cNvPr>
            <p:cNvSpPr/>
            <p:nvPr/>
          </p:nvSpPr>
          <p:spPr>
            <a:xfrm>
              <a:off x="1433869" y="947137"/>
              <a:ext cx="51889" cy="252030"/>
            </a:xfrm>
            <a:custGeom>
              <a:avLst/>
              <a:gdLst>
                <a:gd name="connsiteX0" fmla="*/ 5559 w 51888"/>
                <a:gd name="connsiteY0" fmla="*/ 252401 h 252030"/>
                <a:gd name="connsiteX1" fmla="*/ 50035 w 51888"/>
                <a:gd name="connsiteY1" fmla="*/ 252401 h 252030"/>
                <a:gd name="connsiteX2" fmla="*/ 50035 w 51888"/>
                <a:gd name="connsiteY2" fmla="*/ 5559 h 252030"/>
                <a:gd name="connsiteX3" fmla="*/ 5559 w 51888"/>
                <a:gd name="connsiteY3" fmla="*/ 5559 h 252030"/>
                <a:gd name="connsiteX4" fmla="*/ 5559 w 51888"/>
                <a:gd name="connsiteY4" fmla="*/ 252401 h 252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88" h="252030">
                  <a:moveTo>
                    <a:pt x="5559" y="252401"/>
                  </a:moveTo>
                  <a:lnTo>
                    <a:pt x="50035" y="252401"/>
                  </a:lnTo>
                  <a:lnTo>
                    <a:pt x="50035" y="5559"/>
                  </a:lnTo>
                  <a:lnTo>
                    <a:pt x="5559" y="5559"/>
                  </a:lnTo>
                  <a:lnTo>
                    <a:pt x="5559" y="252401"/>
                  </a:lnTo>
                  <a:close/>
                </a:path>
              </a:pathLst>
            </a:custGeom>
            <a:solidFill>
              <a:schemeClr val="accent1"/>
            </a:solidFill>
            <a:ln w="9525"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9A46143-CB20-417C-9CD3-A639B5C6DCE0}"/>
                </a:ext>
              </a:extLst>
            </p:cNvPr>
            <p:cNvSpPr/>
            <p:nvPr/>
          </p:nvSpPr>
          <p:spPr>
            <a:xfrm>
              <a:off x="1433869" y="861151"/>
              <a:ext cx="51889" cy="59301"/>
            </a:xfrm>
            <a:custGeom>
              <a:avLst/>
              <a:gdLst>
                <a:gd name="connsiteX0" fmla="*/ 5559 w 51888"/>
                <a:gd name="connsiteY0" fmla="*/ 59672 h 59301"/>
                <a:gd name="connsiteX1" fmla="*/ 50035 w 51888"/>
                <a:gd name="connsiteY1" fmla="*/ 59672 h 59301"/>
                <a:gd name="connsiteX2" fmla="*/ 50035 w 51888"/>
                <a:gd name="connsiteY2" fmla="*/ 5559 h 59301"/>
                <a:gd name="connsiteX3" fmla="*/ 5559 w 51888"/>
                <a:gd name="connsiteY3" fmla="*/ 5559 h 59301"/>
                <a:gd name="connsiteX4" fmla="*/ 5559 w 51888"/>
                <a:gd name="connsiteY4" fmla="*/ 59672 h 59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88" h="59301">
                  <a:moveTo>
                    <a:pt x="5559" y="59672"/>
                  </a:moveTo>
                  <a:lnTo>
                    <a:pt x="50035" y="59672"/>
                  </a:lnTo>
                  <a:lnTo>
                    <a:pt x="50035" y="5559"/>
                  </a:lnTo>
                  <a:lnTo>
                    <a:pt x="5559" y="5559"/>
                  </a:lnTo>
                  <a:lnTo>
                    <a:pt x="5559" y="59672"/>
                  </a:lnTo>
                  <a:close/>
                </a:path>
              </a:pathLst>
            </a:custGeom>
            <a:solidFill>
              <a:schemeClr val="accent1"/>
            </a:solidFill>
            <a:ln w="9525" cap="flat">
              <a:noFill/>
              <a:prstDash val="solid"/>
              <a:miter/>
            </a:ln>
          </p:spPr>
          <p:txBody>
            <a:bodyPr rtlCol="0" anchor="ctr"/>
            <a:lstStyle/>
            <a:p>
              <a:endParaRPr lang="en-GB"/>
            </a:p>
          </p:txBody>
        </p:sp>
      </p:grpSp>
      <p:sp>
        <p:nvSpPr>
          <p:cNvPr id="35" name="Graphic 8">
            <a:extLst>
              <a:ext uri="{FF2B5EF4-FFF2-40B4-BE49-F238E27FC236}">
                <a16:creationId xmlns:a16="http://schemas.microsoft.com/office/drawing/2014/main" id="{42145201-0B18-4EB0-B76A-6F33CBC70C58}"/>
              </a:ext>
            </a:extLst>
          </p:cNvPr>
          <p:cNvSpPr/>
          <p:nvPr userDrawn="1"/>
        </p:nvSpPr>
        <p:spPr>
          <a:xfrm rot="10800000">
            <a:off x="8305807" y="-1"/>
            <a:ext cx="3901091" cy="6701151"/>
          </a:xfrm>
          <a:custGeom>
            <a:avLst/>
            <a:gdLst>
              <a:gd name="connsiteX0" fmla="*/ 9490 w 3998392"/>
              <a:gd name="connsiteY0" fmla="*/ 9490 h 6870652"/>
              <a:gd name="connsiteX1" fmla="*/ 3993964 w 3998392"/>
              <a:gd name="connsiteY1" fmla="*/ 9490 h 6870652"/>
              <a:gd name="connsiteX2" fmla="*/ 2799507 w 3998392"/>
              <a:gd name="connsiteY2" fmla="*/ 6867489 h 6870652"/>
              <a:gd name="connsiteX3" fmla="*/ 9490 w 3998392"/>
              <a:gd name="connsiteY3" fmla="*/ 6867489 h 6870652"/>
              <a:gd name="connsiteX4" fmla="*/ 9490 w 3998392"/>
              <a:gd name="connsiteY4" fmla="*/ 9490 h 6870652"/>
              <a:gd name="connsiteX5" fmla="*/ 9490 w 3998392"/>
              <a:gd name="connsiteY5" fmla="*/ 9490 h 687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392" h="6870652">
                <a:moveTo>
                  <a:pt x="9490" y="9490"/>
                </a:moveTo>
                <a:lnTo>
                  <a:pt x="3993964" y="9490"/>
                </a:lnTo>
                <a:lnTo>
                  <a:pt x="2799507" y="6867489"/>
                </a:lnTo>
                <a:lnTo>
                  <a:pt x="9490" y="6867489"/>
                </a:lnTo>
                <a:lnTo>
                  <a:pt x="9490" y="9490"/>
                </a:lnTo>
                <a:lnTo>
                  <a:pt x="9490" y="9490"/>
                </a:lnTo>
                <a:close/>
              </a:path>
            </a:pathLst>
          </a:custGeom>
          <a:solidFill>
            <a:schemeClr val="accent2"/>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190297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Left, Scholar Blue)">
    <p:spTree>
      <p:nvGrpSpPr>
        <p:cNvPr id="1" name=""/>
        <p:cNvGrpSpPr/>
        <p:nvPr/>
      </p:nvGrpSpPr>
      <p:grpSpPr>
        <a:xfrm>
          <a:off x="0" y="0"/>
          <a:ext cx="0" cy="0"/>
          <a:chOff x="0" y="0"/>
          <a:chExt cx="0" cy="0"/>
        </a:xfrm>
      </p:grpSpPr>
      <p:sp>
        <p:nvSpPr>
          <p:cNvPr id="17" name="Text Placeholder 9">
            <a:extLst>
              <a:ext uri="{FF2B5EF4-FFF2-40B4-BE49-F238E27FC236}">
                <a16:creationId xmlns:a16="http://schemas.microsoft.com/office/drawing/2014/main" id="{0105C7C1-2FBB-4E88-A163-909F51879B92}"/>
              </a:ext>
            </a:extLst>
          </p:cNvPr>
          <p:cNvSpPr>
            <a:spLocks noGrp="1"/>
          </p:cNvSpPr>
          <p:nvPr>
            <p:ph type="body" sz="quarter" idx="10" hasCustomPrompt="1"/>
          </p:nvPr>
        </p:nvSpPr>
        <p:spPr>
          <a:xfrm>
            <a:off x="606553" y="1605280"/>
            <a:ext cx="7261803" cy="1844392"/>
          </a:xfrm>
          <a:prstGeom prst="rect">
            <a:avLst/>
          </a:prstGeom>
        </p:spPr>
        <p:txBody>
          <a:bodyPr lIns="0" tIns="0" rIns="0" bIns="0" anchor="b"/>
          <a:lstStyle>
            <a:lvl1pPr defTabSz="360000">
              <a:spcBef>
                <a:spcPts val="0"/>
              </a:spcBef>
              <a:spcAft>
                <a:spcPts val="1000"/>
              </a:spcAft>
              <a:defRPr sz="5400">
                <a:solidFill>
                  <a:schemeClr val="accent1"/>
                </a:solidFill>
                <a:latin typeface="Heebo Black" panose="00000A00000000000000" pitchFamily="2" charset="-79"/>
                <a:cs typeface="Heebo Black" panose="00000A00000000000000" pitchFamily="2" charset="-79"/>
              </a:defRPr>
            </a:lvl1pPr>
          </a:lstStyle>
          <a:p>
            <a:pPr lvl="0"/>
            <a:r>
              <a:rPr lang="en-US"/>
              <a:t>Section Title</a:t>
            </a:r>
            <a:endParaRPr lang="en-GB"/>
          </a:p>
        </p:txBody>
      </p:sp>
      <p:sp>
        <p:nvSpPr>
          <p:cNvPr id="18" name="Text Placeholder 9">
            <a:extLst>
              <a:ext uri="{FF2B5EF4-FFF2-40B4-BE49-F238E27FC236}">
                <a16:creationId xmlns:a16="http://schemas.microsoft.com/office/drawing/2014/main" id="{D161E228-9F86-4618-AA44-4A05CF791C58}"/>
              </a:ext>
            </a:extLst>
          </p:cNvPr>
          <p:cNvSpPr>
            <a:spLocks noGrp="1"/>
          </p:cNvSpPr>
          <p:nvPr>
            <p:ph type="body" sz="quarter" idx="11" hasCustomPrompt="1"/>
          </p:nvPr>
        </p:nvSpPr>
        <p:spPr>
          <a:xfrm>
            <a:off x="606553" y="3483984"/>
            <a:ext cx="7261803" cy="1016895"/>
          </a:xfrm>
          <a:prstGeom prst="rect">
            <a:avLst/>
          </a:prstGeom>
        </p:spPr>
        <p:txBody>
          <a:bodyPr lIns="0" tIns="0" rIns="0" bIns="0"/>
          <a:lstStyle>
            <a:lvl1pPr defTabSz="360000">
              <a:spcBef>
                <a:spcPts val="0"/>
              </a:spcBef>
              <a:spcAft>
                <a:spcPts val="1000"/>
              </a:spcAft>
              <a:defRPr sz="2200">
                <a:solidFill>
                  <a:schemeClr val="accent2"/>
                </a:solidFill>
                <a:latin typeface="Heebo Light" panose="00000400000000000000" pitchFamily="2" charset="-79"/>
                <a:ea typeface="Open Sans SemiBold" panose="020B0706030804020204" pitchFamily="34" charset="0"/>
                <a:cs typeface="Heebo Light" panose="00000400000000000000" pitchFamily="2" charset="-79"/>
              </a:defRPr>
            </a:lvl1pPr>
          </a:lstStyle>
          <a:p>
            <a:pPr lvl="0"/>
            <a:r>
              <a:rPr lang="en-US"/>
              <a:t>Section Caption</a:t>
            </a:r>
            <a:endParaRPr lang="en-GB"/>
          </a:p>
        </p:txBody>
      </p:sp>
      <p:grpSp>
        <p:nvGrpSpPr>
          <p:cNvPr id="24" name="Graphic 11">
            <a:extLst>
              <a:ext uri="{FF2B5EF4-FFF2-40B4-BE49-F238E27FC236}">
                <a16:creationId xmlns:a16="http://schemas.microsoft.com/office/drawing/2014/main" id="{61743D40-CD58-496C-8FCC-3867654FBF6F}"/>
              </a:ext>
            </a:extLst>
          </p:cNvPr>
          <p:cNvGrpSpPr/>
          <p:nvPr userDrawn="1"/>
        </p:nvGrpSpPr>
        <p:grpSpPr>
          <a:xfrm>
            <a:off x="512106" y="5959552"/>
            <a:ext cx="822326" cy="548217"/>
            <a:chOff x="8747759" y="5869443"/>
            <a:chExt cx="1071563" cy="714375"/>
          </a:xfrm>
        </p:grpSpPr>
        <p:sp>
          <p:nvSpPr>
            <p:cNvPr id="25" name="Freeform: Shape 24">
              <a:extLst>
                <a:ext uri="{FF2B5EF4-FFF2-40B4-BE49-F238E27FC236}">
                  <a16:creationId xmlns:a16="http://schemas.microsoft.com/office/drawing/2014/main" id="{9D11C297-31FA-4CB2-BE62-930AE34D8F02}"/>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DBCDDC6-3811-42DE-B0E1-2CC350556807}"/>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64A2B241-E037-42BF-AFF9-17B2B57E45B4}"/>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4E21DE3-046D-4B62-819F-FAA2D29CF67D}"/>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B2BCDEFA-D353-4C6D-93D8-2F5AA281364B}"/>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26B11CAF-15BA-4BFA-9005-A90217983BBE}"/>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187DF8A-6033-4BC2-B765-B56CA987B677}"/>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
        <p:nvSpPr>
          <p:cNvPr id="14" name="Graphic 8">
            <a:extLst>
              <a:ext uri="{FF2B5EF4-FFF2-40B4-BE49-F238E27FC236}">
                <a16:creationId xmlns:a16="http://schemas.microsoft.com/office/drawing/2014/main" id="{D7C8B270-9152-4FC9-B584-0779D5D4E587}"/>
              </a:ext>
            </a:extLst>
          </p:cNvPr>
          <p:cNvSpPr/>
          <p:nvPr userDrawn="1"/>
        </p:nvSpPr>
        <p:spPr>
          <a:xfrm rot="10800000">
            <a:off x="8305807" y="-1"/>
            <a:ext cx="3901091" cy="6701151"/>
          </a:xfrm>
          <a:custGeom>
            <a:avLst/>
            <a:gdLst>
              <a:gd name="connsiteX0" fmla="*/ 9490 w 3998392"/>
              <a:gd name="connsiteY0" fmla="*/ 9490 h 6870652"/>
              <a:gd name="connsiteX1" fmla="*/ 3993964 w 3998392"/>
              <a:gd name="connsiteY1" fmla="*/ 9490 h 6870652"/>
              <a:gd name="connsiteX2" fmla="*/ 2799507 w 3998392"/>
              <a:gd name="connsiteY2" fmla="*/ 6867489 h 6870652"/>
              <a:gd name="connsiteX3" fmla="*/ 9490 w 3998392"/>
              <a:gd name="connsiteY3" fmla="*/ 6867489 h 6870652"/>
              <a:gd name="connsiteX4" fmla="*/ 9490 w 3998392"/>
              <a:gd name="connsiteY4" fmla="*/ 9490 h 6870652"/>
              <a:gd name="connsiteX5" fmla="*/ 9490 w 3998392"/>
              <a:gd name="connsiteY5" fmla="*/ 9490 h 687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392" h="6870652">
                <a:moveTo>
                  <a:pt x="9490" y="9490"/>
                </a:moveTo>
                <a:lnTo>
                  <a:pt x="3993964" y="9490"/>
                </a:lnTo>
                <a:lnTo>
                  <a:pt x="2799507" y="6867489"/>
                </a:lnTo>
                <a:lnTo>
                  <a:pt x="9490" y="6867489"/>
                </a:lnTo>
                <a:lnTo>
                  <a:pt x="9490" y="9490"/>
                </a:lnTo>
                <a:lnTo>
                  <a:pt x="9490" y="9490"/>
                </a:lnTo>
                <a:close/>
              </a:path>
            </a:pathLst>
          </a:custGeom>
          <a:solidFill>
            <a:schemeClr val="accent1"/>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1980811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Left, Emerald)">
    <p:spTree>
      <p:nvGrpSpPr>
        <p:cNvPr id="1" name=""/>
        <p:cNvGrpSpPr/>
        <p:nvPr/>
      </p:nvGrpSpPr>
      <p:grpSpPr>
        <a:xfrm>
          <a:off x="0" y="0"/>
          <a:ext cx="0" cy="0"/>
          <a:chOff x="0" y="0"/>
          <a:chExt cx="0" cy="0"/>
        </a:xfrm>
      </p:grpSpPr>
      <p:sp>
        <p:nvSpPr>
          <p:cNvPr id="17" name="Text Placeholder 9">
            <a:extLst>
              <a:ext uri="{FF2B5EF4-FFF2-40B4-BE49-F238E27FC236}">
                <a16:creationId xmlns:a16="http://schemas.microsoft.com/office/drawing/2014/main" id="{0105C7C1-2FBB-4E88-A163-909F51879B92}"/>
              </a:ext>
            </a:extLst>
          </p:cNvPr>
          <p:cNvSpPr>
            <a:spLocks noGrp="1"/>
          </p:cNvSpPr>
          <p:nvPr>
            <p:ph type="body" sz="quarter" idx="10" hasCustomPrompt="1"/>
          </p:nvPr>
        </p:nvSpPr>
        <p:spPr>
          <a:xfrm>
            <a:off x="606553" y="1605280"/>
            <a:ext cx="7261803" cy="1844392"/>
          </a:xfrm>
          <a:prstGeom prst="rect">
            <a:avLst/>
          </a:prstGeom>
        </p:spPr>
        <p:txBody>
          <a:bodyPr lIns="0" tIns="0" rIns="0" bIns="0" anchor="b"/>
          <a:lstStyle>
            <a:lvl1pPr defTabSz="360000">
              <a:spcBef>
                <a:spcPts val="0"/>
              </a:spcBef>
              <a:spcAft>
                <a:spcPts val="1000"/>
              </a:spcAft>
              <a:defRPr sz="5400">
                <a:solidFill>
                  <a:schemeClr val="accent1"/>
                </a:solidFill>
                <a:latin typeface="Heebo Black" panose="00000A00000000000000" pitchFamily="2" charset="-79"/>
                <a:cs typeface="Heebo Black" panose="00000A00000000000000" pitchFamily="2" charset="-79"/>
              </a:defRPr>
            </a:lvl1pPr>
          </a:lstStyle>
          <a:p>
            <a:pPr lvl="0"/>
            <a:r>
              <a:rPr lang="en-US"/>
              <a:t>Section Title</a:t>
            </a:r>
            <a:endParaRPr lang="en-GB"/>
          </a:p>
        </p:txBody>
      </p:sp>
      <p:sp>
        <p:nvSpPr>
          <p:cNvPr id="18" name="Text Placeholder 9">
            <a:extLst>
              <a:ext uri="{FF2B5EF4-FFF2-40B4-BE49-F238E27FC236}">
                <a16:creationId xmlns:a16="http://schemas.microsoft.com/office/drawing/2014/main" id="{D161E228-9F86-4618-AA44-4A05CF791C58}"/>
              </a:ext>
            </a:extLst>
          </p:cNvPr>
          <p:cNvSpPr>
            <a:spLocks noGrp="1"/>
          </p:cNvSpPr>
          <p:nvPr>
            <p:ph type="body" sz="quarter" idx="11" hasCustomPrompt="1"/>
          </p:nvPr>
        </p:nvSpPr>
        <p:spPr>
          <a:xfrm>
            <a:off x="606553" y="3483984"/>
            <a:ext cx="7261803" cy="1016895"/>
          </a:xfrm>
          <a:prstGeom prst="rect">
            <a:avLst/>
          </a:prstGeom>
        </p:spPr>
        <p:txBody>
          <a:bodyPr lIns="0" tIns="0" rIns="0" bIns="0"/>
          <a:lstStyle>
            <a:lvl1pPr defTabSz="360000">
              <a:spcBef>
                <a:spcPts val="0"/>
              </a:spcBef>
              <a:spcAft>
                <a:spcPts val="1000"/>
              </a:spcAft>
              <a:defRPr sz="2200">
                <a:solidFill>
                  <a:schemeClr val="accent3"/>
                </a:solidFill>
                <a:latin typeface="Heebo Light" panose="00000400000000000000" pitchFamily="2" charset="-79"/>
                <a:ea typeface="Open Sans SemiBold" panose="020B0706030804020204" pitchFamily="34" charset="0"/>
                <a:cs typeface="Heebo Light" panose="00000400000000000000" pitchFamily="2" charset="-79"/>
              </a:defRPr>
            </a:lvl1pPr>
          </a:lstStyle>
          <a:p>
            <a:pPr lvl="0"/>
            <a:r>
              <a:rPr lang="en-US"/>
              <a:t>Section Caption</a:t>
            </a:r>
            <a:endParaRPr lang="en-GB"/>
          </a:p>
        </p:txBody>
      </p:sp>
      <p:grpSp>
        <p:nvGrpSpPr>
          <p:cNvPr id="24" name="Graphic 11">
            <a:extLst>
              <a:ext uri="{FF2B5EF4-FFF2-40B4-BE49-F238E27FC236}">
                <a16:creationId xmlns:a16="http://schemas.microsoft.com/office/drawing/2014/main" id="{61743D40-CD58-496C-8FCC-3867654FBF6F}"/>
              </a:ext>
            </a:extLst>
          </p:cNvPr>
          <p:cNvGrpSpPr/>
          <p:nvPr userDrawn="1"/>
        </p:nvGrpSpPr>
        <p:grpSpPr>
          <a:xfrm>
            <a:off x="512106" y="5959552"/>
            <a:ext cx="822326" cy="548217"/>
            <a:chOff x="8747759" y="5869443"/>
            <a:chExt cx="1071563" cy="714375"/>
          </a:xfrm>
        </p:grpSpPr>
        <p:sp>
          <p:nvSpPr>
            <p:cNvPr id="25" name="Freeform: Shape 24">
              <a:extLst>
                <a:ext uri="{FF2B5EF4-FFF2-40B4-BE49-F238E27FC236}">
                  <a16:creationId xmlns:a16="http://schemas.microsoft.com/office/drawing/2014/main" id="{9D11C297-31FA-4CB2-BE62-930AE34D8F02}"/>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DBCDDC6-3811-42DE-B0E1-2CC350556807}"/>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64A2B241-E037-42BF-AFF9-17B2B57E45B4}"/>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4E21DE3-046D-4B62-819F-FAA2D29CF67D}"/>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B2BCDEFA-D353-4C6D-93D8-2F5AA281364B}"/>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26B11CAF-15BA-4BFA-9005-A90217983BBE}"/>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187DF8A-6033-4BC2-B765-B56CA987B677}"/>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
        <p:nvSpPr>
          <p:cNvPr id="13" name="Graphic 8">
            <a:extLst>
              <a:ext uri="{FF2B5EF4-FFF2-40B4-BE49-F238E27FC236}">
                <a16:creationId xmlns:a16="http://schemas.microsoft.com/office/drawing/2014/main" id="{32A66EF9-3E80-1340-B799-C19FA8982294}"/>
              </a:ext>
            </a:extLst>
          </p:cNvPr>
          <p:cNvSpPr/>
          <p:nvPr userDrawn="1"/>
        </p:nvSpPr>
        <p:spPr>
          <a:xfrm rot="10800000">
            <a:off x="8305807" y="-1"/>
            <a:ext cx="3901091" cy="6701151"/>
          </a:xfrm>
          <a:custGeom>
            <a:avLst/>
            <a:gdLst>
              <a:gd name="connsiteX0" fmla="*/ 9490 w 3998392"/>
              <a:gd name="connsiteY0" fmla="*/ 9490 h 6870652"/>
              <a:gd name="connsiteX1" fmla="*/ 3993964 w 3998392"/>
              <a:gd name="connsiteY1" fmla="*/ 9490 h 6870652"/>
              <a:gd name="connsiteX2" fmla="*/ 2799507 w 3998392"/>
              <a:gd name="connsiteY2" fmla="*/ 6867489 h 6870652"/>
              <a:gd name="connsiteX3" fmla="*/ 9490 w 3998392"/>
              <a:gd name="connsiteY3" fmla="*/ 6867489 h 6870652"/>
              <a:gd name="connsiteX4" fmla="*/ 9490 w 3998392"/>
              <a:gd name="connsiteY4" fmla="*/ 9490 h 6870652"/>
              <a:gd name="connsiteX5" fmla="*/ 9490 w 3998392"/>
              <a:gd name="connsiteY5" fmla="*/ 9490 h 687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392" h="6870652">
                <a:moveTo>
                  <a:pt x="9490" y="9490"/>
                </a:moveTo>
                <a:lnTo>
                  <a:pt x="3993964" y="9490"/>
                </a:lnTo>
                <a:lnTo>
                  <a:pt x="2799507" y="6867489"/>
                </a:lnTo>
                <a:lnTo>
                  <a:pt x="9490" y="6867489"/>
                </a:lnTo>
                <a:lnTo>
                  <a:pt x="9490" y="9490"/>
                </a:lnTo>
                <a:lnTo>
                  <a:pt x="9490" y="9490"/>
                </a:lnTo>
                <a:close/>
              </a:path>
            </a:pathLst>
          </a:custGeom>
          <a:solidFill>
            <a:schemeClr val="accent3"/>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112207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Left, Dark Fuchsia)">
    <p:spTree>
      <p:nvGrpSpPr>
        <p:cNvPr id="1" name=""/>
        <p:cNvGrpSpPr/>
        <p:nvPr/>
      </p:nvGrpSpPr>
      <p:grpSpPr>
        <a:xfrm>
          <a:off x="0" y="0"/>
          <a:ext cx="0" cy="0"/>
          <a:chOff x="0" y="0"/>
          <a:chExt cx="0" cy="0"/>
        </a:xfrm>
      </p:grpSpPr>
      <p:sp>
        <p:nvSpPr>
          <p:cNvPr id="17" name="Text Placeholder 9">
            <a:extLst>
              <a:ext uri="{FF2B5EF4-FFF2-40B4-BE49-F238E27FC236}">
                <a16:creationId xmlns:a16="http://schemas.microsoft.com/office/drawing/2014/main" id="{0105C7C1-2FBB-4E88-A163-909F51879B92}"/>
              </a:ext>
            </a:extLst>
          </p:cNvPr>
          <p:cNvSpPr>
            <a:spLocks noGrp="1"/>
          </p:cNvSpPr>
          <p:nvPr>
            <p:ph type="body" sz="quarter" idx="10" hasCustomPrompt="1"/>
          </p:nvPr>
        </p:nvSpPr>
        <p:spPr>
          <a:xfrm>
            <a:off x="606553" y="1605280"/>
            <a:ext cx="7261803" cy="1844392"/>
          </a:xfrm>
          <a:prstGeom prst="rect">
            <a:avLst/>
          </a:prstGeom>
        </p:spPr>
        <p:txBody>
          <a:bodyPr lIns="0" tIns="0" rIns="0" bIns="0" anchor="b"/>
          <a:lstStyle>
            <a:lvl1pPr defTabSz="360000">
              <a:spcBef>
                <a:spcPts val="0"/>
              </a:spcBef>
              <a:spcAft>
                <a:spcPts val="1000"/>
              </a:spcAft>
              <a:defRPr sz="5400">
                <a:solidFill>
                  <a:schemeClr val="accent1"/>
                </a:solidFill>
                <a:latin typeface="Heebo Black" panose="00000A00000000000000" pitchFamily="2" charset="-79"/>
                <a:cs typeface="Heebo Black" panose="00000A00000000000000" pitchFamily="2" charset="-79"/>
              </a:defRPr>
            </a:lvl1pPr>
          </a:lstStyle>
          <a:p>
            <a:pPr lvl="0"/>
            <a:r>
              <a:rPr lang="en-US"/>
              <a:t>Section Title</a:t>
            </a:r>
            <a:endParaRPr lang="en-GB"/>
          </a:p>
        </p:txBody>
      </p:sp>
      <p:sp>
        <p:nvSpPr>
          <p:cNvPr id="18" name="Text Placeholder 9">
            <a:extLst>
              <a:ext uri="{FF2B5EF4-FFF2-40B4-BE49-F238E27FC236}">
                <a16:creationId xmlns:a16="http://schemas.microsoft.com/office/drawing/2014/main" id="{D161E228-9F86-4618-AA44-4A05CF791C58}"/>
              </a:ext>
            </a:extLst>
          </p:cNvPr>
          <p:cNvSpPr>
            <a:spLocks noGrp="1"/>
          </p:cNvSpPr>
          <p:nvPr>
            <p:ph type="body" sz="quarter" idx="11" hasCustomPrompt="1"/>
          </p:nvPr>
        </p:nvSpPr>
        <p:spPr>
          <a:xfrm>
            <a:off x="606553" y="3483984"/>
            <a:ext cx="7261803" cy="1016895"/>
          </a:xfrm>
          <a:prstGeom prst="rect">
            <a:avLst/>
          </a:prstGeom>
        </p:spPr>
        <p:txBody>
          <a:bodyPr lIns="0" tIns="0" rIns="0" bIns="0"/>
          <a:lstStyle>
            <a:lvl1pPr defTabSz="360000">
              <a:spcBef>
                <a:spcPts val="0"/>
              </a:spcBef>
              <a:spcAft>
                <a:spcPts val="1000"/>
              </a:spcAft>
              <a:defRPr sz="2200">
                <a:solidFill>
                  <a:schemeClr val="accent2"/>
                </a:solidFill>
                <a:latin typeface="Heebo Light" panose="00000400000000000000" pitchFamily="2" charset="-79"/>
                <a:ea typeface="Open Sans SemiBold" panose="020B0706030804020204" pitchFamily="34" charset="0"/>
                <a:cs typeface="Heebo Light" panose="00000400000000000000" pitchFamily="2" charset="-79"/>
              </a:defRPr>
            </a:lvl1pPr>
          </a:lstStyle>
          <a:p>
            <a:pPr lvl="0"/>
            <a:r>
              <a:rPr lang="en-US"/>
              <a:t>Section Caption</a:t>
            </a:r>
            <a:endParaRPr lang="en-GB"/>
          </a:p>
        </p:txBody>
      </p:sp>
      <p:grpSp>
        <p:nvGrpSpPr>
          <p:cNvPr id="24" name="Graphic 11">
            <a:extLst>
              <a:ext uri="{FF2B5EF4-FFF2-40B4-BE49-F238E27FC236}">
                <a16:creationId xmlns:a16="http://schemas.microsoft.com/office/drawing/2014/main" id="{61743D40-CD58-496C-8FCC-3867654FBF6F}"/>
              </a:ext>
            </a:extLst>
          </p:cNvPr>
          <p:cNvGrpSpPr/>
          <p:nvPr userDrawn="1"/>
        </p:nvGrpSpPr>
        <p:grpSpPr>
          <a:xfrm>
            <a:off x="512106" y="5959552"/>
            <a:ext cx="822326" cy="548217"/>
            <a:chOff x="8747759" y="5869443"/>
            <a:chExt cx="1071563" cy="714375"/>
          </a:xfrm>
        </p:grpSpPr>
        <p:sp>
          <p:nvSpPr>
            <p:cNvPr id="25" name="Freeform: Shape 24">
              <a:extLst>
                <a:ext uri="{FF2B5EF4-FFF2-40B4-BE49-F238E27FC236}">
                  <a16:creationId xmlns:a16="http://schemas.microsoft.com/office/drawing/2014/main" id="{9D11C297-31FA-4CB2-BE62-930AE34D8F02}"/>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DBCDDC6-3811-42DE-B0E1-2CC350556807}"/>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64A2B241-E037-42BF-AFF9-17B2B57E45B4}"/>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4E21DE3-046D-4B62-819F-FAA2D29CF67D}"/>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B2BCDEFA-D353-4C6D-93D8-2F5AA281364B}"/>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26B11CAF-15BA-4BFA-9005-A90217983BBE}"/>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187DF8A-6033-4BC2-B765-B56CA987B677}"/>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
        <p:nvSpPr>
          <p:cNvPr id="14" name="Graphic 8">
            <a:extLst>
              <a:ext uri="{FF2B5EF4-FFF2-40B4-BE49-F238E27FC236}">
                <a16:creationId xmlns:a16="http://schemas.microsoft.com/office/drawing/2014/main" id="{0BCBD642-F7E6-47E6-9C3C-2DFA183A6542}"/>
              </a:ext>
            </a:extLst>
          </p:cNvPr>
          <p:cNvSpPr/>
          <p:nvPr userDrawn="1"/>
        </p:nvSpPr>
        <p:spPr>
          <a:xfrm rot="10800000">
            <a:off x="8305807" y="-1"/>
            <a:ext cx="3901091" cy="6701151"/>
          </a:xfrm>
          <a:custGeom>
            <a:avLst/>
            <a:gdLst>
              <a:gd name="connsiteX0" fmla="*/ 9490 w 3998392"/>
              <a:gd name="connsiteY0" fmla="*/ 9490 h 6870652"/>
              <a:gd name="connsiteX1" fmla="*/ 3993964 w 3998392"/>
              <a:gd name="connsiteY1" fmla="*/ 9490 h 6870652"/>
              <a:gd name="connsiteX2" fmla="*/ 2799507 w 3998392"/>
              <a:gd name="connsiteY2" fmla="*/ 6867489 h 6870652"/>
              <a:gd name="connsiteX3" fmla="*/ 9490 w 3998392"/>
              <a:gd name="connsiteY3" fmla="*/ 6867489 h 6870652"/>
              <a:gd name="connsiteX4" fmla="*/ 9490 w 3998392"/>
              <a:gd name="connsiteY4" fmla="*/ 9490 h 6870652"/>
              <a:gd name="connsiteX5" fmla="*/ 9490 w 3998392"/>
              <a:gd name="connsiteY5" fmla="*/ 9490 h 687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392" h="6870652">
                <a:moveTo>
                  <a:pt x="9490" y="9490"/>
                </a:moveTo>
                <a:lnTo>
                  <a:pt x="3993964" y="9490"/>
                </a:lnTo>
                <a:lnTo>
                  <a:pt x="2799507" y="6867489"/>
                </a:lnTo>
                <a:lnTo>
                  <a:pt x="9490" y="6867489"/>
                </a:lnTo>
                <a:lnTo>
                  <a:pt x="9490" y="9490"/>
                </a:lnTo>
                <a:lnTo>
                  <a:pt x="9490" y="9490"/>
                </a:lnTo>
                <a:close/>
              </a:path>
            </a:pathLst>
          </a:custGeom>
          <a:solidFill>
            <a:schemeClr val="accent2"/>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3277896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Left, Golden Sand)">
    <p:spTree>
      <p:nvGrpSpPr>
        <p:cNvPr id="1" name=""/>
        <p:cNvGrpSpPr/>
        <p:nvPr/>
      </p:nvGrpSpPr>
      <p:grpSpPr>
        <a:xfrm>
          <a:off x="0" y="0"/>
          <a:ext cx="0" cy="0"/>
          <a:chOff x="0" y="0"/>
          <a:chExt cx="0" cy="0"/>
        </a:xfrm>
      </p:grpSpPr>
      <p:sp>
        <p:nvSpPr>
          <p:cNvPr id="17" name="Text Placeholder 9">
            <a:extLst>
              <a:ext uri="{FF2B5EF4-FFF2-40B4-BE49-F238E27FC236}">
                <a16:creationId xmlns:a16="http://schemas.microsoft.com/office/drawing/2014/main" id="{0105C7C1-2FBB-4E88-A163-909F51879B92}"/>
              </a:ext>
            </a:extLst>
          </p:cNvPr>
          <p:cNvSpPr>
            <a:spLocks noGrp="1"/>
          </p:cNvSpPr>
          <p:nvPr>
            <p:ph type="body" sz="quarter" idx="10" hasCustomPrompt="1"/>
          </p:nvPr>
        </p:nvSpPr>
        <p:spPr>
          <a:xfrm>
            <a:off x="606553" y="1605280"/>
            <a:ext cx="7261803" cy="1844392"/>
          </a:xfrm>
          <a:prstGeom prst="rect">
            <a:avLst/>
          </a:prstGeom>
        </p:spPr>
        <p:txBody>
          <a:bodyPr lIns="0" tIns="0" rIns="0" bIns="0" anchor="b"/>
          <a:lstStyle>
            <a:lvl1pPr defTabSz="360000">
              <a:spcBef>
                <a:spcPts val="0"/>
              </a:spcBef>
              <a:spcAft>
                <a:spcPts val="1000"/>
              </a:spcAft>
              <a:defRPr sz="5400">
                <a:solidFill>
                  <a:schemeClr val="accent1"/>
                </a:solidFill>
                <a:latin typeface="Heebo Black" panose="00000A00000000000000" pitchFamily="2" charset="-79"/>
                <a:cs typeface="Heebo Black" panose="00000A00000000000000" pitchFamily="2" charset="-79"/>
              </a:defRPr>
            </a:lvl1pPr>
          </a:lstStyle>
          <a:p>
            <a:pPr lvl="0"/>
            <a:r>
              <a:rPr lang="en-US"/>
              <a:t>Section Title</a:t>
            </a:r>
            <a:endParaRPr lang="en-GB"/>
          </a:p>
        </p:txBody>
      </p:sp>
      <p:sp>
        <p:nvSpPr>
          <p:cNvPr id="18" name="Text Placeholder 9">
            <a:extLst>
              <a:ext uri="{FF2B5EF4-FFF2-40B4-BE49-F238E27FC236}">
                <a16:creationId xmlns:a16="http://schemas.microsoft.com/office/drawing/2014/main" id="{D161E228-9F86-4618-AA44-4A05CF791C58}"/>
              </a:ext>
            </a:extLst>
          </p:cNvPr>
          <p:cNvSpPr>
            <a:spLocks noGrp="1"/>
          </p:cNvSpPr>
          <p:nvPr>
            <p:ph type="body" sz="quarter" idx="11" hasCustomPrompt="1"/>
          </p:nvPr>
        </p:nvSpPr>
        <p:spPr>
          <a:xfrm>
            <a:off x="606553" y="3483984"/>
            <a:ext cx="7261803" cy="1016895"/>
          </a:xfrm>
          <a:prstGeom prst="rect">
            <a:avLst/>
          </a:prstGeom>
        </p:spPr>
        <p:txBody>
          <a:bodyPr lIns="0" tIns="0" rIns="0" bIns="0"/>
          <a:lstStyle>
            <a:lvl1pPr defTabSz="360000">
              <a:spcBef>
                <a:spcPts val="0"/>
              </a:spcBef>
              <a:spcAft>
                <a:spcPts val="1000"/>
              </a:spcAft>
              <a:defRPr sz="2200">
                <a:solidFill>
                  <a:schemeClr val="accent2"/>
                </a:solidFill>
                <a:latin typeface="Heebo Light" panose="00000400000000000000" pitchFamily="2" charset="-79"/>
                <a:ea typeface="Open Sans SemiBold" panose="020B0706030804020204" pitchFamily="34" charset="0"/>
                <a:cs typeface="Heebo Light" panose="00000400000000000000" pitchFamily="2" charset="-79"/>
              </a:defRPr>
            </a:lvl1pPr>
          </a:lstStyle>
          <a:p>
            <a:pPr lvl="0"/>
            <a:r>
              <a:rPr lang="en-US"/>
              <a:t>Section Caption</a:t>
            </a:r>
            <a:endParaRPr lang="en-GB"/>
          </a:p>
        </p:txBody>
      </p:sp>
      <p:grpSp>
        <p:nvGrpSpPr>
          <p:cNvPr id="24" name="Graphic 11">
            <a:extLst>
              <a:ext uri="{FF2B5EF4-FFF2-40B4-BE49-F238E27FC236}">
                <a16:creationId xmlns:a16="http://schemas.microsoft.com/office/drawing/2014/main" id="{61743D40-CD58-496C-8FCC-3867654FBF6F}"/>
              </a:ext>
            </a:extLst>
          </p:cNvPr>
          <p:cNvGrpSpPr/>
          <p:nvPr userDrawn="1"/>
        </p:nvGrpSpPr>
        <p:grpSpPr>
          <a:xfrm>
            <a:off x="512106" y="5959552"/>
            <a:ext cx="822326" cy="548217"/>
            <a:chOff x="8747759" y="5869443"/>
            <a:chExt cx="1071563" cy="714375"/>
          </a:xfrm>
        </p:grpSpPr>
        <p:sp>
          <p:nvSpPr>
            <p:cNvPr id="25" name="Freeform: Shape 24">
              <a:extLst>
                <a:ext uri="{FF2B5EF4-FFF2-40B4-BE49-F238E27FC236}">
                  <a16:creationId xmlns:a16="http://schemas.microsoft.com/office/drawing/2014/main" id="{9D11C297-31FA-4CB2-BE62-930AE34D8F02}"/>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DBCDDC6-3811-42DE-B0E1-2CC350556807}"/>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64A2B241-E037-42BF-AFF9-17B2B57E45B4}"/>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4E21DE3-046D-4B62-819F-FAA2D29CF67D}"/>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B2BCDEFA-D353-4C6D-93D8-2F5AA281364B}"/>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26B11CAF-15BA-4BFA-9005-A90217983BBE}"/>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187DF8A-6033-4BC2-B765-B56CA987B677}"/>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
        <p:nvSpPr>
          <p:cNvPr id="13" name="Graphic 8">
            <a:extLst>
              <a:ext uri="{FF2B5EF4-FFF2-40B4-BE49-F238E27FC236}">
                <a16:creationId xmlns:a16="http://schemas.microsoft.com/office/drawing/2014/main" id="{6EEB0864-8431-2A4D-AA36-64B67CF36ABF}"/>
              </a:ext>
            </a:extLst>
          </p:cNvPr>
          <p:cNvSpPr/>
          <p:nvPr userDrawn="1"/>
        </p:nvSpPr>
        <p:spPr>
          <a:xfrm rot="10800000">
            <a:off x="8305807" y="-1"/>
            <a:ext cx="3901090" cy="6701150"/>
          </a:xfrm>
          <a:custGeom>
            <a:avLst/>
            <a:gdLst>
              <a:gd name="connsiteX0" fmla="*/ 9490 w 3998392"/>
              <a:gd name="connsiteY0" fmla="*/ 9490 h 6870652"/>
              <a:gd name="connsiteX1" fmla="*/ 3993964 w 3998392"/>
              <a:gd name="connsiteY1" fmla="*/ 9490 h 6870652"/>
              <a:gd name="connsiteX2" fmla="*/ 2799507 w 3998392"/>
              <a:gd name="connsiteY2" fmla="*/ 6867489 h 6870652"/>
              <a:gd name="connsiteX3" fmla="*/ 9490 w 3998392"/>
              <a:gd name="connsiteY3" fmla="*/ 6867489 h 6870652"/>
              <a:gd name="connsiteX4" fmla="*/ 9490 w 3998392"/>
              <a:gd name="connsiteY4" fmla="*/ 9490 h 6870652"/>
              <a:gd name="connsiteX5" fmla="*/ 9490 w 3998392"/>
              <a:gd name="connsiteY5" fmla="*/ 9490 h 687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392" h="6870652">
                <a:moveTo>
                  <a:pt x="9490" y="9490"/>
                </a:moveTo>
                <a:lnTo>
                  <a:pt x="3993964" y="9490"/>
                </a:lnTo>
                <a:lnTo>
                  <a:pt x="2799507" y="6867489"/>
                </a:lnTo>
                <a:lnTo>
                  <a:pt x="9490" y="6867489"/>
                </a:lnTo>
                <a:lnTo>
                  <a:pt x="9490" y="9490"/>
                </a:lnTo>
                <a:lnTo>
                  <a:pt x="9490" y="9490"/>
                </a:lnTo>
                <a:close/>
              </a:path>
            </a:pathLst>
          </a:custGeom>
          <a:solidFill>
            <a:schemeClr val="accent4"/>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524331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Left, Azure White)">
    <p:spTree>
      <p:nvGrpSpPr>
        <p:cNvPr id="1" name=""/>
        <p:cNvGrpSpPr/>
        <p:nvPr/>
      </p:nvGrpSpPr>
      <p:grpSpPr>
        <a:xfrm>
          <a:off x="0" y="0"/>
          <a:ext cx="0" cy="0"/>
          <a:chOff x="0" y="0"/>
          <a:chExt cx="0" cy="0"/>
        </a:xfrm>
      </p:grpSpPr>
      <p:sp>
        <p:nvSpPr>
          <p:cNvPr id="17" name="Text Placeholder 9">
            <a:extLst>
              <a:ext uri="{FF2B5EF4-FFF2-40B4-BE49-F238E27FC236}">
                <a16:creationId xmlns:a16="http://schemas.microsoft.com/office/drawing/2014/main" id="{0105C7C1-2FBB-4E88-A163-909F51879B92}"/>
              </a:ext>
            </a:extLst>
          </p:cNvPr>
          <p:cNvSpPr>
            <a:spLocks noGrp="1"/>
          </p:cNvSpPr>
          <p:nvPr>
            <p:ph type="body" sz="quarter" idx="10" hasCustomPrompt="1"/>
          </p:nvPr>
        </p:nvSpPr>
        <p:spPr>
          <a:xfrm>
            <a:off x="606553" y="1605280"/>
            <a:ext cx="7261803" cy="1844392"/>
          </a:xfrm>
          <a:prstGeom prst="rect">
            <a:avLst/>
          </a:prstGeom>
        </p:spPr>
        <p:txBody>
          <a:bodyPr lIns="0" tIns="0" rIns="0" bIns="0" anchor="b"/>
          <a:lstStyle>
            <a:lvl1pPr defTabSz="360000">
              <a:spcBef>
                <a:spcPts val="0"/>
              </a:spcBef>
              <a:spcAft>
                <a:spcPts val="1000"/>
              </a:spcAft>
              <a:defRPr sz="5400">
                <a:solidFill>
                  <a:schemeClr val="accent1"/>
                </a:solidFill>
                <a:latin typeface="Heebo Black" panose="00000A00000000000000" pitchFamily="2" charset="-79"/>
                <a:cs typeface="Heebo Black" panose="00000A00000000000000" pitchFamily="2" charset="-79"/>
              </a:defRPr>
            </a:lvl1pPr>
          </a:lstStyle>
          <a:p>
            <a:pPr lvl="0"/>
            <a:r>
              <a:rPr lang="en-US"/>
              <a:t>Section Title</a:t>
            </a:r>
            <a:endParaRPr lang="en-GB"/>
          </a:p>
        </p:txBody>
      </p:sp>
      <p:sp>
        <p:nvSpPr>
          <p:cNvPr id="18" name="Text Placeholder 9">
            <a:extLst>
              <a:ext uri="{FF2B5EF4-FFF2-40B4-BE49-F238E27FC236}">
                <a16:creationId xmlns:a16="http://schemas.microsoft.com/office/drawing/2014/main" id="{D161E228-9F86-4618-AA44-4A05CF791C58}"/>
              </a:ext>
            </a:extLst>
          </p:cNvPr>
          <p:cNvSpPr>
            <a:spLocks noGrp="1"/>
          </p:cNvSpPr>
          <p:nvPr>
            <p:ph type="body" sz="quarter" idx="11" hasCustomPrompt="1"/>
          </p:nvPr>
        </p:nvSpPr>
        <p:spPr>
          <a:xfrm>
            <a:off x="606553" y="3483984"/>
            <a:ext cx="7261803" cy="1016895"/>
          </a:xfrm>
          <a:prstGeom prst="rect">
            <a:avLst/>
          </a:prstGeom>
        </p:spPr>
        <p:txBody>
          <a:bodyPr lIns="0" tIns="0" rIns="0" bIns="0"/>
          <a:lstStyle>
            <a:lvl1pPr defTabSz="360000">
              <a:spcBef>
                <a:spcPts val="0"/>
              </a:spcBef>
              <a:spcAft>
                <a:spcPts val="1000"/>
              </a:spcAft>
              <a:defRPr sz="2200">
                <a:solidFill>
                  <a:schemeClr val="accent2"/>
                </a:solidFill>
                <a:latin typeface="Heebo Light" panose="00000400000000000000" pitchFamily="2" charset="-79"/>
                <a:ea typeface="Open Sans SemiBold" panose="020B0706030804020204" pitchFamily="34" charset="0"/>
                <a:cs typeface="Heebo Light" panose="00000400000000000000" pitchFamily="2" charset="-79"/>
              </a:defRPr>
            </a:lvl1pPr>
          </a:lstStyle>
          <a:p>
            <a:pPr lvl="0"/>
            <a:r>
              <a:rPr lang="en-US"/>
              <a:t>Section Caption</a:t>
            </a:r>
            <a:endParaRPr lang="en-GB"/>
          </a:p>
        </p:txBody>
      </p:sp>
      <p:grpSp>
        <p:nvGrpSpPr>
          <p:cNvPr id="24" name="Graphic 11">
            <a:extLst>
              <a:ext uri="{FF2B5EF4-FFF2-40B4-BE49-F238E27FC236}">
                <a16:creationId xmlns:a16="http://schemas.microsoft.com/office/drawing/2014/main" id="{61743D40-CD58-496C-8FCC-3867654FBF6F}"/>
              </a:ext>
            </a:extLst>
          </p:cNvPr>
          <p:cNvGrpSpPr/>
          <p:nvPr userDrawn="1"/>
        </p:nvGrpSpPr>
        <p:grpSpPr>
          <a:xfrm>
            <a:off x="512106" y="5959552"/>
            <a:ext cx="822326" cy="548217"/>
            <a:chOff x="8747759" y="5869443"/>
            <a:chExt cx="1071563" cy="714375"/>
          </a:xfrm>
        </p:grpSpPr>
        <p:sp>
          <p:nvSpPr>
            <p:cNvPr id="25" name="Freeform: Shape 24">
              <a:extLst>
                <a:ext uri="{FF2B5EF4-FFF2-40B4-BE49-F238E27FC236}">
                  <a16:creationId xmlns:a16="http://schemas.microsoft.com/office/drawing/2014/main" id="{9D11C297-31FA-4CB2-BE62-930AE34D8F02}"/>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DBCDDC6-3811-42DE-B0E1-2CC350556807}"/>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64A2B241-E037-42BF-AFF9-17B2B57E45B4}"/>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4E21DE3-046D-4B62-819F-FAA2D29CF67D}"/>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B2BCDEFA-D353-4C6D-93D8-2F5AA281364B}"/>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26B11CAF-15BA-4BFA-9005-A90217983BBE}"/>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187DF8A-6033-4BC2-B765-B56CA987B677}"/>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
        <p:nvSpPr>
          <p:cNvPr id="13" name="Graphic 8">
            <a:extLst>
              <a:ext uri="{FF2B5EF4-FFF2-40B4-BE49-F238E27FC236}">
                <a16:creationId xmlns:a16="http://schemas.microsoft.com/office/drawing/2014/main" id="{C9D2262E-E8C5-7F44-9629-D6BC9E820A8C}"/>
              </a:ext>
            </a:extLst>
          </p:cNvPr>
          <p:cNvSpPr/>
          <p:nvPr userDrawn="1"/>
        </p:nvSpPr>
        <p:spPr>
          <a:xfrm rot="10800000">
            <a:off x="8305807" y="-1"/>
            <a:ext cx="3901091" cy="6701151"/>
          </a:xfrm>
          <a:custGeom>
            <a:avLst/>
            <a:gdLst>
              <a:gd name="connsiteX0" fmla="*/ 9490 w 3998392"/>
              <a:gd name="connsiteY0" fmla="*/ 9490 h 6870652"/>
              <a:gd name="connsiteX1" fmla="*/ 3993964 w 3998392"/>
              <a:gd name="connsiteY1" fmla="*/ 9490 h 6870652"/>
              <a:gd name="connsiteX2" fmla="*/ 2799507 w 3998392"/>
              <a:gd name="connsiteY2" fmla="*/ 6867489 h 6870652"/>
              <a:gd name="connsiteX3" fmla="*/ 9490 w 3998392"/>
              <a:gd name="connsiteY3" fmla="*/ 6867489 h 6870652"/>
              <a:gd name="connsiteX4" fmla="*/ 9490 w 3998392"/>
              <a:gd name="connsiteY4" fmla="*/ 9490 h 6870652"/>
              <a:gd name="connsiteX5" fmla="*/ 9490 w 3998392"/>
              <a:gd name="connsiteY5" fmla="*/ 9490 h 687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392" h="6870652">
                <a:moveTo>
                  <a:pt x="9490" y="9490"/>
                </a:moveTo>
                <a:lnTo>
                  <a:pt x="3993964" y="9490"/>
                </a:lnTo>
                <a:lnTo>
                  <a:pt x="2799507" y="6867489"/>
                </a:lnTo>
                <a:lnTo>
                  <a:pt x="9490" y="6867489"/>
                </a:lnTo>
                <a:lnTo>
                  <a:pt x="9490" y="9490"/>
                </a:lnTo>
                <a:lnTo>
                  <a:pt x="9490" y="9490"/>
                </a:lnTo>
                <a:close/>
              </a:path>
            </a:pathLst>
          </a:custGeom>
          <a:solidFill>
            <a:schemeClr val="accent5"/>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3844997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C97D3-FF54-4FD1-9D7C-A86A4556D0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4820C3-1D44-4354-AC43-6748E6EF54F1}"/>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FD46C06D-CB9E-47DB-9AEE-2C12D85CA46A}"/>
              </a:ext>
            </a:extLst>
          </p:cNvPr>
          <p:cNvSpPr>
            <a:spLocks noGrp="1"/>
          </p:cNvSpPr>
          <p:nvPr>
            <p:ph type="ftr" sz="quarter" idx="11"/>
          </p:nvPr>
        </p:nvSpPr>
        <p:spPr/>
        <p:txBody>
          <a:bodyPr/>
          <a:lstStyle/>
          <a:p>
            <a:r>
              <a:rPr lang="en-US"/>
              <a:t>Slide</a:t>
            </a:r>
          </a:p>
        </p:txBody>
      </p:sp>
      <p:sp>
        <p:nvSpPr>
          <p:cNvPr id="5" name="Slide Number Placeholder 4">
            <a:extLst>
              <a:ext uri="{FF2B5EF4-FFF2-40B4-BE49-F238E27FC236}">
                <a16:creationId xmlns:a16="http://schemas.microsoft.com/office/drawing/2014/main" id="{1EB1D462-F333-425E-8062-C0EEACA3778A}"/>
              </a:ext>
            </a:extLst>
          </p:cNvPr>
          <p:cNvSpPr>
            <a:spLocks noGrp="1"/>
          </p:cNvSpPr>
          <p:nvPr>
            <p:ph type="sldNum" sz="quarter" idx="12"/>
          </p:nvPr>
        </p:nvSpPr>
        <p:spPr/>
        <p:txBody>
          <a:bodyPr/>
          <a:lstStyle/>
          <a:p>
            <a:fld id="{E8997843-FE27-4B68-83FF-58EE63844844}" type="slidenum">
              <a:rPr lang="en-US" smtClean="0"/>
              <a:t>‹#›</a:t>
            </a:fld>
            <a:endParaRPr lang="en-US"/>
          </a:p>
        </p:txBody>
      </p:sp>
    </p:spTree>
    <p:extLst>
      <p:ext uri="{BB962C8B-B14F-4D97-AF65-F5344CB8AC3E}">
        <p14:creationId xmlns:p14="http://schemas.microsoft.com/office/powerpoint/2010/main" val="542707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Right, Scholar Blu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22061F7-343F-41FE-AB28-115500A4F188}"/>
              </a:ext>
            </a:extLst>
          </p:cNvPr>
          <p:cNvSpPr>
            <a:spLocks noGrp="1"/>
          </p:cNvSpPr>
          <p:nvPr>
            <p:ph type="body" sz="quarter" idx="10" hasCustomPrompt="1"/>
          </p:nvPr>
        </p:nvSpPr>
        <p:spPr>
          <a:xfrm>
            <a:off x="4380089" y="1605280"/>
            <a:ext cx="7264155" cy="1844392"/>
          </a:xfrm>
          <a:prstGeom prst="rect">
            <a:avLst/>
          </a:prstGeom>
        </p:spPr>
        <p:txBody>
          <a:bodyPr lIns="0" tIns="0" rIns="0" bIns="0" anchor="b"/>
          <a:lstStyle>
            <a:lvl1pPr defTabSz="360000">
              <a:spcBef>
                <a:spcPts val="0"/>
              </a:spcBef>
              <a:spcAft>
                <a:spcPts val="1000"/>
              </a:spcAft>
              <a:defRPr sz="5400">
                <a:solidFill>
                  <a:schemeClr val="accent1"/>
                </a:solidFill>
                <a:latin typeface="Heebo Black" panose="00000A00000000000000" pitchFamily="2" charset="-79"/>
                <a:cs typeface="Heebo Black" panose="00000A00000000000000" pitchFamily="2" charset="-79"/>
              </a:defRPr>
            </a:lvl1pPr>
          </a:lstStyle>
          <a:p>
            <a:pPr lvl="0"/>
            <a:r>
              <a:rPr lang="en-US"/>
              <a:t>Section Title</a:t>
            </a:r>
            <a:endParaRPr lang="en-GB"/>
          </a:p>
        </p:txBody>
      </p:sp>
      <p:sp>
        <p:nvSpPr>
          <p:cNvPr id="6" name="Text Placeholder 9">
            <a:extLst>
              <a:ext uri="{FF2B5EF4-FFF2-40B4-BE49-F238E27FC236}">
                <a16:creationId xmlns:a16="http://schemas.microsoft.com/office/drawing/2014/main" id="{8C02468A-D3B0-45A5-AEEB-401F6C2775FC}"/>
              </a:ext>
            </a:extLst>
          </p:cNvPr>
          <p:cNvSpPr>
            <a:spLocks noGrp="1"/>
          </p:cNvSpPr>
          <p:nvPr>
            <p:ph type="body" sz="quarter" idx="11" hasCustomPrompt="1"/>
          </p:nvPr>
        </p:nvSpPr>
        <p:spPr>
          <a:xfrm>
            <a:off x="4381107" y="3483984"/>
            <a:ext cx="7242299" cy="1016895"/>
          </a:xfrm>
          <a:prstGeom prst="rect">
            <a:avLst/>
          </a:prstGeom>
        </p:spPr>
        <p:txBody>
          <a:bodyPr lIns="0" tIns="0" rIns="0" bIns="0"/>
          <a:lstStyle>
            <a:lvl1pPr defTabSz="360000">
              <a:spcBef>
                <a:spcPts val="0"/>
              </a:spcBef>
              <a:spcAft>
                <a:spcPts val="1000"/>
              </a:spcAft>
              <a:defRPr sz="2200">
                <a:solidFill>
                  <a:schemeClr val="accent2"/>
                </a:solidFill>
                <a:latin typeface="Heebo Light" panose="00000400000000000000" pitchFamily="2" charset="-79"/>
                <a:ea typeface="Open Sans SemiBold" panose="020B0706030804020204" pitchFamily="34" charset="0"/>
                <a:cs typeface="Heebo Light" panose="00000400000000000000" pitchFamily="2" charset="-79"/>
              </a:defRPr>
            </a:lvl1pPr>
          </a:lstStyle>
          <a:p>
            <a:pPr lvl="0"/>
            <a:r>
              <a:rPr lang="en-US"/>
              <a:t>Section Caption</a:t>
            </a:r>
            <a:endParaRPr lang="en-GB"/>
          </a:p>
        </p:txBody>
      </p:sp>
      <p:grpSp>
        <p:nvGrpSpPr>
          <p:cNvPr id="22" name="Graphic 11">
            <a:extLst>
              <a:ext uri="{FF2B5EF4-FFF2-40B4-BE49-F238E27FC236}">
                <a16:creationId xmlns:a16="http://schemas.microsoft.com/office/drawing/2014/main" id="{A94F71A3-D3FF-4189-8C69-B045D7E96C27}"/>
              </a:ext>
            </a:extLst>
          </p:cNvPr>
          <p:cNvGrpSpPr/>
          <p:nvPr userDrawn="1"/>
        </p:nvGrpSpPr>
        <p:grpSpPr>
          <a:xfrm>
            <a:off x="10850092" y="5959552"/>
            <a:ext cx="822326" cy="548217"/>
            <a:chOff x="8747759" y="5869443"/>
            <a:chExt cx="1071563" cy="714375"/>
          </a:xfrm>
        </p:grpSpPr>
        <p:sp>
          <p:nvSpPr>
            <p:cNvPr id="23" name="Freeform: Shape 22">
              <a:extLst>
                <a:ext uri="{FF2B5EF4-FFF2-40B4-BE49-F238E27FC236}">
                  <a16:creationId xmlns:a16="http://schemas.microsoft.com/office/drawing/2014/main" id="{EE5A9EC9-379B-472E-96F8-B8F022F7E473}"/>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6B21F48B-BE59-4C1C-A9E2-E18823D8E54A}"/>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2226167-BF3D-4F41-877B-8065255A152C}"/>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ECCCC2FA-D262-4064-8CFE-C17AA10D35FA}"/>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52E74CD-762B-4769-B4D5-07279A8C8446}"/>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AEA48D9-D2F9-4650-8888-7681987A83DD}"/>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78E919E-28ED-427B-B046-2A608C0C8DD5}"/>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
        <p:nvSpPr>
          <p:cNvPr id="13" name="Graphic 8">
            <a:extLst>
              <a:ext uri="{FF2B5EF4-FFF2-40B4-BE49-F238E27FC236}">
                <a16:creationId xmlns:a16="http://schemas.microsoft.com/office/drawing/2014/main" id="{18B9F3A6-9F98-4444-AC04-519B2B908CA2}"/>
              </a:ext>
            </a:extLst>
          </p:cNvPr>
          <p:cNvSpPr/>
          <p:nvPr userDrawn="1"/>
        </p:nvSpPr>
        <p:spPr>
          <a:xfrm>
            <a:off x="-10160" y="-8115"/>
            <a:ext cx="3899749" cy="6698847"/>
          </a:xfrm>
          <a:custGeom>
            <a:avLst/>
            <a:gdLst>
              <a:gd name="connsiteX0" fmla="*/ 9490 w 3998392"/>
              <a:gd name="connsiteY0" fmla="*/ 9490 h 6870652"/>
              <a:gd name="connsiteX1" fmla="*/ 3993964 w 3998392"/>
              <a:gd name="connsiteY1" fmla="*/ 9490 h 6870652"/>
              <a:gd name="connsiteX2" fmla="*/ 2799507 w 3998392"/>
              <a:gd name="connsiteY2" fmla="*/ 6867489 h 6870652"/>
              <a:gd name="connsiteX3" fmla="*/ 9490 w 3998392"/>
              <a:gd name="connsiteY3" fmla="*/ 6867489 h 6870652"/>
              <a:gd name="connsiteX4" fmla="*/ 9490 w 3998392"/>
              <a:gd name="connsiteY4" fmla="*/ 9490 h 6870652"/>
              <a:gd name="connsiteX5" fmla="*/ 9490 w 3998392"/>
              <a:gd name="connsiteY5" fmla="*/ 9490 h 687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392" h="6870652">
                <a:moveTo>
                  <a:pt x="9490" y="9490"/>
                </a:moveTo>
                <a:lnTo>
                  <a:pt x="3993964" y="9490"/>
                </a:lnTo>
                <a:lnTo>
                  <a:pt x="2799507" y="6867489"/>
                </a:lnTo>
                <a:lnTo>
                  <a:pt x="9490" y="6867489"/>
                </a:lnTo>
                <a:lnTo>
                  <a:pt x="9490" y="9490"/>
                </a:lnTo>
                <a:lnTo>
                  <a:pt x="9490" y="9490"/>
                </a:lnTo>
                <a:close/>
              </a:path>
            </a:pathLst>
          </a:custGeom>
          <a:solidFill>
            <a:schemeClr val="accent1"/>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1431653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Right, Emera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22061F7-343F-41FE-AB28-115500A4F188}"/>
              </a:ext>
            </a:extLst>
          </p:cNvPr>
          <p:cNvSpPr>
            <a:spLocks noGrp="1"/>
          </p:cNvSpPr>
          <p:nvPr>
            <p:ph type="body" sz="quarter" idx="10" hasCustomPrompt="1"/>
          </p:nvPr>
        </p:nvSpPr>
        <p:spPr>
          <a:xfrm>
            <a:off x="4380089" y="1605280"/>
            <a:ext cx="7264155" cy="1844392"/>
          </a:xfrm>
          <a:prstGeom prst="rect">
            <a:avLst/>
          </a:prstGeom>
        </p:spPr>
        <p:txBody>
          <a:bodyPr lIns="0" tIns="0" rIns="0" bIns="0" anchor="b"/>
          <a:lstStyle>
            <a:lvl1pPr defTabSz="360000">
              <a:spcBef>
                <a:spcPts val="0"/>
              </a:spcBef>
              <a:spcAft>
                <a:spcPts val="1000"/>
              </a:spcAft>
              <a:defRPr sz="5400">
                <a:solidFill>
                  <a:schemeClr val="accent1"/>
                </a:solidFill>
                <a:latin typeface="Heebo Black" panose="00000A00000000000000" pitchFamily="2" charset="-79"/>
                <a:cs typeface="Heebo Black" panose="00000A00000000000000" pitchFamily="2" charset="-79"/>
              </a:defRPr>
            </a:lvl1pPr>
          </a:lstStyle>
          <a:p>
            <a:pPr lvl="0"/>
            <a:r>
              <a:rPr lang="en-US"/>
              <a:t>Section Title</a:t>
            </a:r>
            <a:endParaRPr lang="en-GB"/>
          </a:p>
        </p:txBody>
      </p:sp>
      <p:sp>
        <p:nvSpPr>
          <p:cNvPr id="6" name="Text Placeholder 9">
            <a:extLst>
              <a:ext uri="{FF2B5EF4-FFF2-40B4-BE49-F238E27FC236}">
                <a16:creationId xmlns:a16="http://schemas.microsoft.com/office/drawing/2014/main" id="{8C02468A-D3B0-45A5-AEEB-401F6C2775FC}"/>
              </a:ext>
            </a:extLst>
          </p:cNvPr>
          <p:cNvSpPr>
            <a:spLocks noGrp="1"/>
          </p:cNvSpPr>
          <p:nvPr>
            <p:ph type="body" sz="quarter" idx="11" hasCustomPrompt="1"/>
          </p:nvPr>
        </p:nvSpPr>
        <p:spPr>
          <a:xfrm>
            <a:off x="4381107" y="3483984"/>
            <a:ext cx="7242299" cy="1016895"/>
          </a:xfrm>
          <a:prstGeom prst="rect">
            <a:avLst/>
          </a:prstGeom>
        </p:spPr>
        <p:txBody>
          <a:bodyPr lIns="0" tIns="0" rIns="0" bIns="0"/>
          <a:lstStyle>
            <a:lvl1pPr defTabSz="360000">
              <a:spcBef>
                <a:spcPts val="0"/>
              </a:spcBef>
              <a:spcAft>
                <a:spcPts val="1000"/>
              </a:spcAft>
              <a:defRPr sz="2200">
                <a:solidFill>
                  <a:schemeClr val="accent3"/>
                </a:solidFill>
                <a:latin typeface="Heebo Light" panose="00000400000000000000" pitchFamily="2" charset="-79"/>
                <a:ea typeface="Open Sans SemiBold" panose="020B0706030804020204" pitchFamily="34" charset="0"/>
                <a:cs typeface="Heebo Light" panose="00000400000000000000" pitchFamily="2" charset="-79"/>
              </a:defRPr>
            </a:lvl1pPr>
          </a:lstStyle>
          <a:p>
            <a:pPr lvl="0"/>
            <a:r>
              <a:rPr lang="en-US"/>
              <a:t>Section Caption</a:t>
            </a:r>
            <a:endParaRPr lang="en-GB"/>
          </a:p>
        </p:txBody>
      </p:sp>
      <p:grpSp>
        <p:nvGrpSpPr>
          <p:cNvPr id="22" name="Graphic 11">
            <a:extLst>
              <a:ext uri="{FF2B5EF4-FFF2-40B4-BE49-F238E27FC236}">
                <a16:creationId xmlns:a16="http://schemas.microsoft.com/office/drawing/2014/main" id="{A94F71A3-D3FF-4189-8C69-B045D7E96C27}"/>
              </a:ext>
            </a:extLst>
          </p:cNvPr>
          <p:cNvGrpSpPr/>
          <p:nvPr userDrawn="1"/>
        </p:nvGrpSpPr>
        <p:grpSpPr>
          <a:xfrm>
            <a:off x="10850092" y="5959552"/>
            <a:ext cx="822326" cy="548217"/>
            <a:chOff x="8747759" y="5869443"/>
            <a:chExt cx="1071563" cy="714375"/>
          </a:xfrm>
        </p:grpSpPr>
        <p:sp>
          <p:nvSpPr>
            <p:cNvPr id="23" name="Freeform: Shape 22">
              <a:extLst>
                <a:ext uri="{FF2B5EF4-FFF2-40B4-BE49-F238E27FC236}">
                  <a16:creationId xmlns:a16="http://schemas.microsoft.com/office/drawing/2014/main" id="{EE5A9EC9-379B-472E-96F8-B8F022F7E473}"/>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6B21F48B-BE59-4C1C-A9E2-E18823D8E54A}"/>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2226167-BF3D-4F41-877B-8065255A152C}"/>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ECCCC2FA-D262-4064-8CFE-C17AA10D35FA}"/>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52E74CD-762B-4769-B4D5-07279A8C8446}"/>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AEA48D9-D2F9-4650-8888-7681987A83DD}"/>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78E919E-28ED-427B-B046-2A608C0C8DD5}"/>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
        <p:nvSpPr>
          <p:cNvPr id="13" name="Graphic 8">
            <a:extLst>
              <a:ext uri="{FF2B5EF4-FFF2-40B4-BE49-F238E27FC236}">
                <a16:creationId xmlns:a16="http://schemas.microsoft.com/office/drawing/2014/main" id="{546B9D07-5D6F-A64B-A14D-709CA2335274}"/>
              </a:ext>
            </a:extLst>
          </p:cNvPr>
          <p:cNvSpPr/>
          <p:nvPr userDrawn="1"/>
        </p:nvSpPr>
        <p:spPr>
          <a:xfrm>
            <a:off x="-10160" y="-8115"/>
            <a:ext cx="3899749" cy="6698847"/>
          </a:xfrm>
          <a:custGeom>
            <a:avLst/>
            <a:gdLst>
              <a:gd name="connsiteX0" fmla="*/ 9490 w 3998392"/>
              <a:gd name="connsiteY0" fmla="*/ 9490 h 6870652"/>
              <a:gd name="connsiteX1" fmla="*/ 3993964 w 3998392"/>
              <a:gd name="connsiteY1" fmla="*/ 9490 h 6870652"/>
              <a:gd name="connsiteX2" fmla="*/ 2799507 w 3998392"/>
              <a:gd name="connsiteY2" fmla="*/ 6867489 h 6870652"/>
              <a:gd name="connsiteX3" fmla="*/ 9490 w 3998392"/>
              <a:gd name="connsiteY3" fmla="*/ 6867489 h 6870652"/>
              <a:gd name="connsiteX4" fmla="*/ 9490 w 3998392"/>
              <a:gd name="connsiteY4" fmla="*/ 9490 h 6870652"/>
              <a:gd name="connsiteX5" fmla="*/ 9490 w 3998392"/>
              <a:gd name="connsiteY5" fmla="*/ 9490 h 687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392" h="6870652">
                <a:moveTo>
                  <a:pt x="9490" y="9490"/>
                </a:moveTo>
                <a:lnTo>
                  <a:pt x="3993964" y="9490"/>
                </a:lnTo>
                <a:lnTo>
                  <a:pt x="2799507" y="6867489"/>
                </a:lnTo>
                <a:lnTo>
                  <a:pt x="9490" y="6867489"/>
                </a:lnTo>
                <a:lnTo>
                  <a:pt x="9490" y="9490"/>
                </a:lnTo>
                <a:lnTo>
                  <a:pt x="9490" y="9490"/>
                </a:lnTo>
                <a:close/>
              </a:path>
            </a:pathLst>
          </a:custGeom>
          <a:solidFill>
            <a:schemeClr val="accent3"/>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3981351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Right, Dark Fuchsia)">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22061F7-343F-41FE-AB28-115500A4F188}"/>
              </a:ext>
            </a:extLst>
          </p:cNvPr>
          <p:cNvSpPr>
            <a:spLocks noGrp="1"/>
          </p:cNvSpPr>
          <p:nvPr>
            <p:ph type="body" sz="quarter" idx="10" hasCustomPrompt="1"/>
          </p:nvPr>
        </p:nvSpPr>
        <p:spPr>
          <a:xfrm>
            <a:off x="4380089" y="1605280"/>
            <a:ext cx="7264155" cy="1844392"/>
          </a:xfrm>
          <a:prstGeom prst="rect">
            <a:avLst/>
          </a:prstGeom>
        </p:spPr>
        <p:txBody>
          <a:bodyPr lIns="0" tIns="0" rIns="0" bIns="0" anchor="b"/>
          <a:lstStyle>
            <a:lvl1pPr defTabSz="360000">
              <a:spcBef>
                <a:spcPts val="0"/>
              </a:spcBef>
              <a:spcAft>
                <a:spcPts val="1000"/>
              </a:spcAft>
              <a:defRPr sz="5400">
                <a:solidFill>
                  <a:schemeClr val="accent1"/>
                </a:solidFill>
                <a:latin typeface="Heebo Black" panose="00000A00000000000000" pitchFamily="2" charset="-79"/>
                <a:cs typeface="Heebo Black" panose="00000A00000000000000" pitchFamily="2" charset="-79"/>
              </a:defRPr>
            </a:lvl1pPr>
          </a:lstStyle>
          <a:p>
            <a:pPr lvl="0"/>
            <a:r>
              <a:rPr lang="en-US"/>
              <a:t>Section Title</a:t>
            </a:r>
            <a:endParaRPr lang="en-GB"/>
          </a:p>
        </p:txBody>
      </p:sp>
      <p:sp>
        <p:nvSpPr>
          <p:cNvPr id="6" name="Text Placeholder 9">
            <a:extLst>
              <a:ext uri="{FF2B5EF4-FFF2-40B4-BE49-F238E27FC236}">
                <a16:creationId xmlns:a16="http://schemas.microsoft.com/office/drawing/2014/main" id="{8C02468A-D3B0-45A5-AEEB-401F6C2775FC}"/>
              </a:ext>
            </a:extLst>
          </p:cNvPr>
          <p:cNvSpPr>
            <a:spLocks noGrp="1"/>
          </p:cNvSpPr>
          <p:nvPr>
            <p:ph type="body" sz="quarter" idx="11" hasCustomPrompt="1"/>
          </p:nvPr>
        </p:nvSpPr>
        <p:spPr>
          <a:xfrm>
            <a:off x="4381107" y="3483984"/>
            <a:ext cx="7242299" cy="1016895"/>
          </a:xfrm>
          <a:prstGeom prst="rect">
            <a:avLst/>
          </a:prstGeom>
        </p:spPr>
        <p:txBody>
          <a:bodyPr lIns="0" tIns="0" rIns="0" bIns="0"/>
          <a:lstStyle>
            <a:lvl1pPr defTabSz="360000">
              <a:spcBef>
                <a:spcPts val="0"/>
              </a:spcBef>
              <a:spcAft>
                <a:spcPts val="1000"/>
              </a:spcAft>
              <a:defRPr sz="2200">
                <a:solidFill>
                  <a:schemeClr val="accent2"/>
                </a:solidFill>
                <a:latin typeface="Heebo Light" panose="00000400000000000000" pitchFamily="2" charset="-79"/>
                <a:ea typeface="Open Sans SemiBold" panose="020B0706030804020204" pitchFamily="34" charset="0"/>
                <a:cs typeface="Heebo Light" panose="00000400000000000000" pitchFamily="2" charset="-79"/>
              </a:defRPr>
            </a:lvl1pPr>
          </a:lstStyle>
          <a:p>
            <a:pPr lvl="0"/>
            <a:r>
              <a:rPr lang="en-US"/>
              <a:t>Section Caption</a:t>
            </a:r>
            <a:endParaRPr lang="en-GB"/>
          </a:p>
        </p:txBody>
      </p:sp>
      <p:sp>
        <p:nvSpPr>
          <p:cNvPr id="7" name="Graphic 8">
            <a:extLst>
              <a:ext uri="{FF2B5EF4-FFF2-40B4-BE49-F238E27FC236}">
                <a16:creationId xmlns:a16="http://schemas.microsoft.com/office/drawing/2014/main" id="{B12E173D-C2A6-449C-9237-17AA06355789}"/>
              </a:ext>
            </a:extLst>
          </p:cNvPr>
          <p:cNvSpPr/>
          <p:nvPr userDrawn="1"/>
        </p:nvSpPr>
        <p:spPr>
          <a:xfrm>
            <a:off x="-10160" y="-8115"/>
            <a:ext cx="3899749" cy="6698847"/>
          </a:xfrm>
          <a:custGeom>
            <a:avLst/>
            <a:gdLst>
              <a:gd name="connsiteX0" fmla="*/ 9490 w 3998392"/>
              <a:gd name="connsiteY0" fmla="*/ 9490 h 6870652"/>
              <a:gd name="connsiteX1" fmla="*/ 3993964 w 3998392"/>
              <a:gd name="connsiteY1" fmla="*/ 9490 h 6870652"/>
              <a:gd name="connsiteX2" fmla="*/ 2799507 w 3998392"/>
              <a:gd name="connsiteY2" fmla="*/ 6867489 h 6870652"/>
              <a:gd name="connsiteX3" fmla="*/ 9490 w 3998392"/>
              <a:gd name="connsiteY3" fmla="*/ 6867489 h 6870652"/>
              <a:gd name="connsiteX4" fmla="*/ 9490 w 3998392"/>
              <a:gd name="connsiteY4" fmla="*/ 9490 h 6870652"/>
              <a:gd name="connsiteX5" fmla="*/ 9490 w 3998392"/>
              <a:gd name="connsiteY5" fmla="*/ 9490 h 687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392" h="6870652">
                <a:moveTo>
                  <a:pt x="9490" y="9490"/>
                </a:moveTo>
                <a:lnTo>
                  <a:pt x="3993964" y="9490"/>
                </a:lnTo>
                <a:lnTo>
                  <a:pt x="2799507" y="6867489"/>
                </a:lnTo>
                <a:lnTo>
                  <a:pt x="9490" y="6867489"/>
                </a:lnTo>
                <a:lnTo>
                  <a:pt x="9490" y="9490"/>
                </a:lnTo>
                <a:lnTo>
                  <a:pt x="9490" y="9490"/>
                </a:lnTo>
                <a:close/>
              </a:path>
            </a:pathLst>
          </a:custGeom>
          <a:solidFill>
            <a:schemeClr val="accent2"/>
          </a:solidFill>
          <a:ln w="9525" cap="flat">
            <a:noFill/>
            <a:prstDash val="solid"/>
            <a:miter/>
          </a:ln>
        </p:spPr>
        <p:txBody>
          <a:bodyPr rtlCol="0" anchor="ctr"/>
          <a:lstStyle/>
          <a:p>
            <a:endParaRPr lang="en-GB"/>
          </a:p>
        </p:txBody>
      </p:sp>
      <p:grpSp>
        <p:nvGrpSpPr>
          <p:cNvPr id="22" name="Graphic 11">
            <a:extLst>
              <a:ext uri="{FF2B5EF4-FFF2-40B4-BE49-F238E27FC236}">
                <a16:creationId xmlns:a16="http://schemas.microsoft.com/office/drawing/2014/main" id="{A94F71A3-D3FF-4189-8C69-B045D7E96C27}"/>
              </a:ext>
            </a:extLst>
          </p:cNvPr>
          <p:cNvGrpSpPr/>
          <p:nvPr userDrawn="1"/>
        </p:nvGrpSpPr>
        <p:grpSpPr>
          <a:xfrm>
            <a:off x="10850092" y="5959552"/>
            <a:ext cx="822326" cy="548217"/>
            <a:chOff x="8747759" y="5869443"/>
            <a:chExt cx="1071563" cy="714375"/>
          </a:xfrm>
        </p:grpSpPr>
        <p:sp>
          <p:nvSpPr>
            <p:cNvPr id="23" name="Freeform: Shape 22">
              <a:extLst>
                <a:ext uri="{FF2B5EF4-FFF2-40B4-BE49-F238E27FC236}">
                  <a16:creationId xmlns:a16="http://schemas.microsoft.com/office/drawing/2014/main" id="{EE5A9EC9-379B-472E-96F8-B8F022F7E473}"/>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6B21F48B-BE59-4C1C-A9E2-E18823D8E54A}"/>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2226167-BF3D-4F41-877B-8065255A152C}"/>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ECCCC2FA-D262-4064-8CFE-C17AA10D35FA}"/>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52E74CD-762B-4769-B4D5-07279A8C8446}"/>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AEA48D9-D2F9-4650-8888-7681987A83DD}"/>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78E919E-28ED-427B-B046-2A608C0C8DD5}"/>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326825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Right, Golden San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22061F7-343F-41FE-AB28-115500A4F188}"/>
              </a:ext>
            </a:extLst>
          </p:cNvPr>
          <p:cNvSpPr>
            <a:spLocks noGrp="1"/>
          </p:cNvSpPr>
          <p:nvPr>
            <p:ph type="body" sz="quarter" idx="10" hasCustomPrompt="1"/>
          </p:nvPr>
        </p:nvSpPr>
        <p:spPr>
          <a:xfrm>
            <a:off x="4380089" y="1605280"/>
            <a:ext cx="7264155" cy="1844392"/>
          </a:xfrm>
          <a:prstGeom prst="rect">
            <a:avLst/>
          </a:prstGeom>
        </p:spPr>
        <p:txBody>
          <a:bodyPr lIns="0" tIns="0" rIns="0" bIns="0" anchor="b"/>
          <a:lstStyle>
            <a:lvl1pPr defTabSz="360000">
              <a:defRPr sz="5400">
                <a:solidFill>
                  <a:schemeClr val="accent1"/>
                </a:solidFill>
                <a:latin typeface="Heebo Black" panose="00000A00000000000000" pitchFamily="2" charset="-79"/>
                <a:cs typeface="Heebo Black" panose="00000A00000000000000" pitchFamily="2" charset="-79"/>
              </a:defRPr>
            </a:lvl1pPr>
          </a:lstStyle>
          <a:p>
            <a:pPr lvl="0"/>
            <a:r>
              <a:rPr lang="en-US"/>
              <a:t>Section Title</a:t>
            </a:r>
            <a:endParaRPr lang="en-GB"/>
          </a:p>
        </p:txBody>
      </p:sp>
      <p:sp>
        <p:nvSpPr>
          <p:cNvPr id="6" name="Text Placeholder 9">
            <a:extLst>
              <a:ext uri="{FF2B5EF4-FFF2-40B4-BE49-F238E27FC236}">
                <a16:creationId xmlns:a16="http://schemas.microsoft.com/office/drawing/2014/main" id="{8C02468A-D3B0-45A5-AEEB-401F6C2775FC}"/>
              </a:ext>
            </a:extLst>
          </p:cNvPr>
          <p:cNvSpPr>
            <a:spLocks noGrp="1"/>
          </p:cNvSpPr>
          <p:nvPr>
            <p:ph type="body" sz="quarter" idx="11" hasCustomPrompt="1"/>
          </p:nvPr>
        </p:nvSpPr>
        <p:spPr>
          <a:xfrm>
            <a:off x="4381107" y="3483984"/>
            <a:ext cx="7242299" cy="1016895"/>
          </a:xfrm>
          <a:prstGeom prst="rect">
            <a:avLst/>
          </a:prstGeom>
        </p:spPr>
        <p:txBody>
          <a:bodyPr lIns="0" tIns="0" rIns="0" bIns="0"/>
          <a:lstStyle>
            <a:lvl1pPr defTabSz="360000">
              <a:defRPr sz="2200">
                <a:solidFill>
                  <a:schemeClr val="accent2"/>
                </a:solidFill>
                <a:latin typeface="Heebo Light" panose="00000400000000000000" pitchFamily="2" charset="-79"/>
                <a:ea typeface="Open Sans SemiBold" panose="020B0706030804020204" pitchFamily="34" charset="0"/>
                <a:cs typeface="Heebo Light" panose="00000400000000000000" pitchFamily="2" charset="-79"/>
              </a:defRPr>
            </a:lvl1pPr>
          </a:lstStyle>
          <a:p>
            <a:pPr lvl="0"/>
            <a:r>
              <a:rPr lang="en-US"/>
              <a:t>Section Caption</a:t>
            </a:r>
            <a:endParaRPr lang="en-GB"/>
          </a:p>
        </p:txBody>
      </p:sp>
      <p:grpSp>
        <p:nvGrpSpPr>
          <p:cNvPr id="22" name="Graphic 11">
            <a:extLst>
              <a:ext uri="{FF2B5EF4-FFF2-40B4-BE49-F238E27FC236}">
                <a16:creationId xmlns:a16="http://schemas.microsoft.com/office/drawing/2014/main" id="{A94F71A3-D3FF-4189-8C69-B045D7E96C27}"/>
              </a:ext>
            </a:extLst>
          </p:cNvPr>
          <p:cNvGrpSpPr/>
          <p:nvPr userDrawn="1"/>
        </p:nvGrpSpPr>
        <p:grpSpPr>
          <a:xfrm>
            <a:off x="10850092" y="5959552"/>
            <a:ext cx="822326" cy="548217"/>
            <a:chOff x="8747759" y="5869443"/>
            <a:chExt cx="1071563" cy="714375"/>
          </a:xfrm>
        </p:grpSpPr>
        <p:sp>
          <p:nvSpPr>
            <p:cNvPr id="23" name="Freeform: Shape 22">
              <a:extLst>
                <a:ext uri="{FF2B5EF4-FFF2-40B4-BE49-F238E27FC236}">
                  <a16:creationId xmlns:a16="http://schemas.microsoft.com/office/drawing/2014/main" id="{EE5A9EC9-379B-472E-96F8-B8F022F7E473}"/>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6B21F48B-BE59-4C1C-A9E2-E18823D8E54A}"/>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2226167-BF3D-4F41-877B-8065255A152C}"/>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ECCCC2FA-D262-4064-8CFE-C17AA10D35FA}"/>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52E74CD-762B-4769-B4D5-07279A8C8446}"/>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AEA48D9-D2F9-4650-8888-7681987A83DD}"/>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78E919E-28ED-427B-B046-2A608C0C8DD5}"/>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
        <p:nvSpPr>
          <p:cNvPr id="13" name="Graphic 8">
            <a:extLst>
              <a:ext uri="{FF2B5EF4-FFF2-40B4-BE49-F238E27FC236}">
                <a16:creationId xmlns:a16="http://schemas.microsoft.com/office/drawing/2014/main" id="{EA1F855C-ABAF-054A-ADE5-4D952D0CF695}"/>
              </a:ext>
            </a:extLst>
          </p:cNvPr>
          <p:cNvSpPr/>
          <p:nvPr userDrawn="1"/>
        </p:nvSpPr>
        <p:spPr>
          <a:xfrm>
            <a:off x="-10160" y="-8115"/>
            <a:ext cx="3899749" cy="6698847"/>
          </a:xfrm>
          <a:custGeom>
            <a:avLst/>
            <a:gdLst>
              <a:gd name="connsiteX0" fmla="*/ 9490 w 3998392"/>
              <a:gd name="connsiteY0" fmla="*/ 9490 h 6870652"/>
              <a:gd name="connsiteX1" fmla="*/ 3993964 w 3998392"/>
              <a:gd name="connsiteY1" fmla="*/ 9490 h 6870652"/>
              <a:gd name="connsiteX2" fmla="*/ 2799507 w 3998392"/>
              <a:gd name="connsiteY2" fmla="*/ 6867489 h 6870652"/>
              <a:gd name="connsiteX3" fmla="*/ 9490 w 3998392"/>
              <a:gd name="connsiteY3" fmla="*/ 6867489 h 6870652"/>
              <a:gd name="connsiteX4" fmla="*/ 9490 w 3998392"/>
              <a:gd name="connsiteY4" fmla="*/ 9490 h 6870652"/>
              <a:gd name="connsiteX5" fmla="*/ 9490 w 3998392"/>
              <a:gd name="connsiteY5" fmla="*/ 9490 h 687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392" h="6870652">
                <a:moveTo>
                  <a:pt x="9490" y="9490"/>
                </a:moveTo>
                <a:lnTo>
                  <a:pt x="3993964" y="9490"/>
                </a:lnTo>
                <a:lnTo>
                  <a:pt x="2799507" y="6867489"/>
                </a:lnTo>
                <a:lnTo>
                  <a:pt x="9490" y="6867489"/>
                </a:lnTo>
                <a:lnTo>
                  <a:pt x="9490" y="9490"/>
                </a:lnTo>
                <a:lnTo>
                  <a:pt x="9490" y="9490"/>
                </a:lnTo>
                <a:close/>
              </a:path>
            </a:pathLst>
          </a:custGeom>
          <a:solidFill>
            <a:schemeClr val="accent4"/>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820949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Right, Azure Whit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22061F7-343F-41FE-AB28-115500A4F188}"/>
              </a:ext>
            </a:extLst>
          </p:cNvPr>
          <p:cNvSpPr>
            <a:spLocks noGrp="1"/>
          </p:cNvSpPr>
          <p:nvPr>
            <p:ph type="body" sz="quarter" idx="10" hasCustomPrompt="1"/>
          </p:nvPr>
        </p:nvSpPr>
        <p:spPr>
          <a:xfrm>
            <a:off x="4380089" y="1605280"/>
            <a:ext cx="7264155" cy="1844392"/>
          </a:xfrm>
          <a:prstGeom prst="rect">
            <a:avLst/>
          </a:prstGeom>
        </p:spPr>
        <p:txBody>
          <a:bodyPr lIns="0" tIns="0" rIns="0" bIns="0" anchor="b"/>
          <a:lstStyle>
            <a:lvl1pPr defTabSz="360000">
              <a:spcBef>
                <a:spcPts val="0"/>
              </a:spcBef>
              <a:spcAft>
                <a:spcPts val="1000"/>
              </a:spcAft>
              <a:defRPr sz="5400">
                <a:solidFill>
                  <a:schemeClr val="accent1"/>
                </a:solidFill>
                <a:latin typeface="Heebo Black" panose="00000A00000000000000" pitchFamily="2" charset="-79"/>
                <a:cs typeface="Heebo Black" panose="00000A00000000000000" pitchFamily="2" charset="-79"/>
              </a:defRPr>
            </a:lvl1pPr>
          </a:lstStyle>
          <a:p>
            <a:pPr lvl="0"/>
            <a:r>
              <a:rPr lang="en-US"/>
              <a:t>Section Title</a:t>
            </a:r>
            <a:endParaRPr lang="en-GB"/>
          </a:p>
        </p:txBody>
      </p:sp>
      <p:sp>
        <p:nvSpPr>
          <p:cNvPr id="6" name="Text Placeholder 9">
            <a:extLst>
              <a:ext uri="{FF2B5EF4-FFF2-40B4-BE49-F238E27FC236}">
                <a16:creationId xmlns:a16="http://schemas.microsoft.com/office/drawing/2014/main" id="{8C02468A-D3B0-45A5-AEEB-401F6C2775FC}"/>
              </a:ext>
            </a:extLst>
          </p:cNvPr>
          <p:cNvSpPr>
            <a:spLocks noGrp="1"/>
          </p:cNvSpPr>
          <p:nvPr>
            <p:ph type="body" sz="quarter" idx="11" hasCustomPrompt="1"/>
          </p:nvPr>
        </p:nvSpPr>
        <p:spPr>
          <a:xfrm>
            <a:off x="4381107" y="3483984"/>
            <a:ext cx="7242299" cy="1016895"/>
          </a:xfrm>
          <a:prstGeom prst="rect">
            <a:avLst/>
          </a:prstGeom>
        </p:spPr>
        <p:txBody>
          <a:bodyPr lIns="0" tIns="0" rIns="0" bIns="0"/>
          <a:lstStyle>
            <a:lvl1pPr defTabSz="360000">
              <a:spcBef>
                <a:spcPts val="0"/>
              </a:spcBef>
              <a:spcAft>
                <a:spcPts val="1000"/>
              </a:spcAft>
              <a:defRPr sz="2200">
                <a:solidFill>
                  <a:schemeClr val="accent2"/>
                </a:solidFill>
                <a:latin typeface="Heebo Light" panose="00000400000000000000" pitchFamily="2" charset="-79"/>
                <a:ea typeface="Open Sans SemiBold" panose="020B0706030804020204" pitchFamily="34" charset="0"/>
                <a:cs typeface="Heebo Light" panose="00000400000000000000" pitchFamily="2" charset="-79"/>
              </a:defRPr>
            </a:lvl1pPr>
          </a:lstStyle>
          <a:p>
            <a:pPr lvl="0"/>
            <a:r>
              <a:rPr lang="en-US"/>
              <a:t>Section Caption</a:t>
            </a:r>
            <a:endParaRPr lang="en-GB"/>
          </a:p>
        </p:txBody>
      </p:sp>
      <p:grpSp>
        <p:nvGrpSpPr>
          <p:cNvPr id="22" name="Graphic 11">
            <a:extLst>
              <a:ext uri="{FF2B5EF4-FFF2-40B4-BE49-F238E27FC236}">
                <a16:creationId xmlns:a16="http://schemas.microsoft.com/office/drawing/2014/main" id="{A94F71A3-D3FF-4189-8C69-B045D7E96C27}"/>
              </a:ext>
            </a:extLst>
          </p:cNvPr>
          <p:cNvGrpSpPr/>
          <p:nvPr userDrawn="1"/>
        </p:nvGrpSpPr>
        <p:grpSpPr>
          <a:xfrm>
            <a:off x="10850092" y="5959552"/>
            <a:ext cx="822326" cy="548217"/>
            <a:chOff x="8747759" y="5869443"/>
            <a:chExt cx="1071563" cy="714375"/>
          </a:xfrm>
        </p:grpSpPr>
        <p:sp>
          <p:nvSpPr>
            <p:cNvPr id="23" name="Freeform: Shape 22">
              <a:extLst>
                <a:ext uri="{FF2B5EF4-FFF2-40B4-BE49-F238E27FC236}">
                  <a16:creationId xmlns:a16="http://schemas.microsoft.com/office/drawing/2014/main" id="{EE5A9EC9-379B-472E-96F8-B8F022F7E473}"/>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6B21F48B-BE59-4C1C-A9E2-E18823D8E54A}"/>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2226167-BF3D-4F41-877B-8065255A152C}"/>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ECCCC2FA-D262-4064-8CFE-C17AA10D35FA}"/>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52E74CD-762B-4769-B4D5-07279A8C8446}"/>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AEA48D9-D2F9-4650-8888-7681987A83DD}"/>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78E919E-28ED-427B-B046-2A608C0C8DD5}"/>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
        <p:nvSpPr>
          <p:cNvPr id="13" name="Graphic 8">
            <a:extLst>
              <a:ext uri="{FF2B5EF4-FFF2-40B4-BE49-F238E27FC236}">
                <a16:creationId xmlns:a16="http://schemas.microsoft.com/office/drawing/2014/main" id="{46AA4D16-186F-7D49-BC17-9F250040CC97}"/>
              </a:ext>
            </a:extLst>
          </p:cNvPr>
          <p:cNvSpPr/>
          <p:nvPr userDrawn="1"/>
        </p:nvSpPr>
        <p:spPr>
          <a:xfrm>
            <a:off x="-10160" y="-8115"/>
            <a:ext cx="3899749" cy="6698847"/>
          </a:xfrm>
          <a:custGeom>
            <a:avLst/>
            <a:gdLst>
              <a:gd name="connsiteX0" fmla="*/ 9490 w 3998392"/>
              <a:gd name="connsiteY0" fmla="*/ 9490 h 6870652"/>
              <a:gd name="connsiteX1" fmla="*/ 3993964 w 3998392"/>
              <a:gd name="connsiteY1" fmla="*/ 9490 h 6870652"/>
              <a:gd name="connsiteX2" fmla="*/ 2799507 w 3998392"/>
              <a:gd name="connsiteY2" fmla="*/ 6867489 h 6870652"/>
              <a:gd name="connsiteX3" fmla="*/ 9490 w 3998392"/>
              <a:gd name="connsiteY3" fmla="*/ 6867489 h 6870652"/>
              <a:gd name="connsiteX4" fmla="*/ 9490 w 3998392"/>
              <a:gd name="connsiteY4" fmla="*/ 9490 h 6870652"/>
              <a:gd name="connsiteX5" fmla="*/ 9490 w 3998392"/>
              <a:gd name="connsiteY5" fmla="*/ 9490 h 687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392" h="6870652">
                <a:moveTo>
                  <a:pt x="9490" y="9490"/>
                </a:moveTo>
                <a:lnTo>
                  <a:pt x="3993964" y="9490"/>
                </a:lnTo>
                <a:lnTo>
                  <a:pt x="2799507" y="6867489"/>
                </a:lnTo>
                <a:lnTo>
                  <a:pt x="9490" y="6867489"/>
                </a:lnTo>
                <a:lnTo>
                  <a:pt x="9490" y="9490"/>
                </a:lnTo>
                <a:lnTo>
                  <a:pt x="9490" y="9490"/>
                </a:lnTo>
                <a:close/>
              </a:path>
            </a:pathLst>
          </a:custGeom>
          <a:solidFill>
            <a:schemeClr val="accent5"/>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2441284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Outro">
    <p:spTree>
      <p:nvGrpSpPr>
        <p:cNvPr id="1" name=""/>
        <p:cNvGrpSpPr/>
        <p:nvPr/>
      </p:nvGrpSpPr>
      <p:grpSpPr>
        <a:xfrm>
          <a:off x="0" y="0"/>
          <a:ext cx="0" cy="0"/>
          <a:chOff x="0" y="0"/>
          <a:chExt cx="0" cy="0"/>
        </a:xfrm>
      </p:grpSpPr>
      <p:sp>
        <p:nvSpPr>
          <p:cNvPr id="33" name="Graphic 13">
            <a:extLst>
              <a:ext uri="{FF2B5EF4-FFF2-40B4-BE49-F238E27FC236}">
                <a16:creationId xmlns:a16="http://schemas.microsoft.com/office/drawing/2014/main" id="{3AA09FA2-66CF-4D88-9155-30F30D398620}"/>
              </a:ext>
            </a:extLst>
          </p:cNvPr>
          <p:cNvSpPr/>
          <p:nvPr userDrawn="1"/>
        </p:nvSpPr>
        <p:spPr>
          <a:xfrm>
            <a:off x="562263" y="3228833"/>
            <a:ext cx="2808000" cy="140400"/>
          </a:xfrm>
          <a:custGeom>
            <a:avLst/>
            <a:gdLst>
              <a:gd name="connsiteX0" fmla="*/ 5721523 w 5776494"/>
              <a:gd name="connsiteY0" fmla="*/ 20549 h 148677"/>
              <a:gd name="connsiteX1" fmla="*/ 1207429 w 5776494"/>
              <a:gd name="connsiteY1" fmla="*/ 41364 h 148677"/>
              <a:gd name="connsiteX2" fmla="*/ 74955 w 5776494"/>
              <a:gd name="connsiteY2" fmla="*/ 23522 h 148677"/>
              <a:gd name="connsiteX3" fmla="*/ 66177 w 5776494"/>
              <a:gd name="connsiteY3" fmla="*/ 103808 h 148677"/>
              <a:gd name="connsiteX4" fmla="*/ 4032469 w 5776494"/>
              <a:gd name="connsiteY4" fmla="*/ 120162 h 148677"/>
              <a:gd name="connsiteX5" fmla="*/ 5712744 w 5776494"/>
              <a:gd name="connsiteY5" fmla="*/ 100834 h 148677"/>
              <a:gd name="connsiteX6" fmla="*/ 5721523 w 5776494"/>
              <a:gd name="connsiteY6" fmla="*/ 20549 h 14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6494" h="148677">
                <a:moveTo>
                  <a:pt x="5721523" y="20549"/>
                </a:moveTo>
                <a:cubicBezTo>
                  <a:pt x="4399425" y="48797"/>
                  <a:pt x="2529527" y="56231"/>
                  <a:pt x="1207429" y="41364"/>
                </a:cubicBezTo>
                <a:cubicBezTo>
                  <a:pt x="829938" y="36903"/>
                  <a:pt x="452447" y="30956"/>
                  <a:pt x="74955" y="23522"/>
                </a:cubicBezTo>
                <a:cubicBezTo>
                  <a:pt x="13503" y="22036"/>
                  <a:pt x="4724" y="102321"/>
                  <a:pt x="66177" y="103808"/>
                </a:cubicBezTo>
                <a:cubicBezTo>
                  <a:pt x="1386518" y="130570"/>
                  <a:pt x="2710371" y="136517"/>
                  <a:pt x="4032469" y="120162"/>
                </a:cubicBezTo>
                <a:cubicBezTo>
                  <a:pt x="4409960" y="115702"/>
                  <a:pt x="5335253" y="108268"/>
                  <a:pt x="5712744" y="100834"/>
                </a:cubicBezTo>
                <a:cubicBezTo>
                  <a:pt x="5774196" y="99348"/>
                  <a:pt x="5782975" y="19062"/>
                  <a:pt x="5721523" y="20549"/>
                </a:cubicBezTo>
              </a:path>
            </a:pathLst>
          </a:custGeom>
          <a:solidFill>
            <a:schemeClr val="accent2"/>
          </a:solidFill>
          <a:ln w="17535" cap="flat">
            <a:noFill/>
            <a:prstDash val="solid"/>
            <a:miter/>
          </a:ln>
        </p:spPr>
        <p:txBody>
          <a:bodyPr rtlCol="0" anchor="ctr"/>
          <a:lstStyle/>
          <a:p>
            <a:endParaRPr lang="en-GB"/>
          </a:p>
        </p:txBody>
      </p:sp>
      <p:sp>
        <p:nvSpPr>
          <p:cNvPr id="28" name="Graphic 8">
            <a:extLst>
              <a:ext uri="{FF2B5EF4-FFF2-40B4-BE49-F238E27FC236}">
                <a16:creationId xmlns:a16="http://schemas.microsoft.com/office/drawing/2014/main" id="{A00D6CD0-0F9E-4508-9CAF-7C6F9F9C35FA}"/>
              </a:ext>
            </a:extLst>
          </p:cNvPr>
          <p:cNvSpPr/>
          <p:nvPr userDrawn="1"/>
        </p:nvSpPr>
        <p:spPr>
          <a:xfrm rot="10800000">
            <a:off x="8305807" y="-1"/>
            <a:ext cx="3901091" cy="6701151"/>
          </a:xfrm>
          <a:custGeom>
            <a:avLst/>
            <a:gdLst>
              <a:gd name="connsiteX0" fmla="*/ 9490 w 3998392"/>
              <a:gd name="connsiteY0" fmla="*/ 9490 h 6870652"/>
              <a:gd name="connsiteX1" fmla="*/ 3993964 w 3998392"/>
              <a:gd name="connsiteY1" fmla="*/ 9490 h 6870652"/>
              <a:gd name="connsiteX2" fmla="*/ 2799507 w 3998392"/>
              <a:gd name="connsiteY2" fmla="*/ 6867489 h 6870652"/>
              <a:gd name="connsiteX3" fmla="*/ 9490 w 3998392"/>
              <a:gd name="connsiteY3" fmla="*/ 6867489 h 6870652"/>
              <a:gd name="connsiteX4" fmla="*/ 9490 w 3998392"/>
              <a:gd name="connsiteY4" fmla="*/ 9490 h 6870652"/>
              <a:gd name="connsiteX5" fmla="*/ 9490 w 3998392"/>
              <a:gd name="connsiteY5" fmla="*/ 9490 h 687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392" h="6870652">
                <a:moveTo>
                  <a:pt x="9490" y="9490"/>
                </a:moveTo>
                <a:lnTo>
                  <a:pt x="3993964" y="9490"/>
                </a:lnTo>
                <a:lnTo>
                  <a:pt x="2799507" y="6867489"/>
                </a:lnTo>
                <a:lnTo>
                  <a:pt x="9490" y="6867489"/>
                </a:lnTo>
                <a:lnTo>
                  <a:pt x="9490" y="9490"/>
                </a:lnTo>
                <a:lnTo>
                  <a:pt x="9490" y="9490"/>
                </a:lnTo>
                <a:close/>
              </a:path>
            </a:pathLst>
          </a:custGeom>
          <a:solidFill>
            <a:schemeClr val="accent1"/>
          </a:solidFill>
          <a:ln w="9525" cap="flat">
            <a:noFill/>
            <a:prstDash val="solid"/>
            <a:miter/>
          </a:ln>
        </p:spPr>
        <p:txBody>
          <a:bodyPr rtlCol="0" anchor="ctr"/>
          <a:lstStyle/>
          <a:p>
            <a:endParaRPr lang="en-GB"/>
          </a:p>
        </p:txBody>
      </p:sp>
      <p:sp>
        <p:nvSpPr>
          <p:cNvPr id="11" name="Text Placeholder 3">
            <a:extLst>
              <a:ext uri="{FF2B5EF4-FFF2-40B4-BE49-F238E27FC236}">
                <a16:creationId xmlns:a16="http://schemas.microsoft.com/office/drawing/2014/main" id="{F74DE26C-E997-48A1-A046-6891A57961AA}"/>
              </a:ext>
            </a:extLst>
          </p:cNvPr>
          <p:cNvSpPr txBox="1">
            <a:spLocks/>
          </p:cNvSpPr>
          <p:nvPr userDrawn="1"/>
        </p:nvSpPr>
        <p:spPr>
          <a:xfrm>
            <a:off x="627030" y="2640173"/>
            <a:ext cx="6174364" cy="1317721"/>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a:buNone/>
              <a:defRPr sz="2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a:buChar char="•"/>
              <a:defRPr sz="16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a:buChar char="•"/>
              <a:defRPr sz="12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a:buChar char="•"/>
              <a:defRPr sz="11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a:buChar char="•"/>
              <a:defRPr sz="1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spcAft>
                <a:spcPts val="1000"/>
              </a:spcAft>
            </a:pPr>
            <a:r>
              <a:rPr lang="en-US" sz="4400">
                <a:solidFill>
                  <a:schemeClr val="accent1"/>
                </a:solidFill>
                <a:latin typeface="+mj-lt"/>
                <a:cs typeface="Heebo Medium" panose="00000600000000000000" pitchFamily="2" charset="-79"/>
              </a:rPr>
              <a:t>Thank you for listening.</a:t>
            </a:r>
          </a:p>
        </p:txBody>
      </p:sp>
      <p:grpSp>
        <p:nvGrpSpPr>
          <p:cNvPr id="20" name="Graphic 12">
            <a:extLst>
              <a:ext uri="{FF2B5EF4-FFF2-40B4-BE49-F238E27FC236}">
                <a16:creationId xmlns:a16="http://schemas.microsoft.com/office/drawing/2014/main" id="{DAEF510C-5BE0-46E0-9291-D2CC13E471BB}"/>
              </a:ext>
            </a:extLst>
          </p:cNvPr>
          <p:cNvGrpSpPr/>
          <p:nvPr userDrawn="1"/>
        </p:nvGrpSpPr>
        <p:grpSpPr>
          <a:xfrm>
            <a:off x="512106" y="4896233"/>
            <a:ext cx="960849" cy="642396"/>
            <a:chOff x="512106" y="5861859"/>
            <a:chExt cx="960849" cy="642396"/>
          </a:xfrm>
        </p:grpSpPr>
        <p:sp>
          <p:nvSpPr>
            <p:cNvPr id="21" name="Freeform: Shape 20">
              <a:extLst>
                <a:ext uri="{FF2B5EF4-FFF2-40B4-BE49-F238E27FC236}">
                  <a16:creationId xmlns:a16="http://schemas.microsoft.com/office/drawing/2014/main" id="{ED403C06-65AE-47F0-A4E4-317C8E19FEAE}"/>
                </a:ext>
              </a:extLst>
            </p:cNvPr>
            <p:cNvSpPr/>
            <p:nvPr/>
          </p:nvSpPr>
          <p:spPr>
            <a:xfrm>
              <a:off x="1355182" y="6387031"/>
              <a:ext cx="65887" cy="65887"/>
            </a:xfrm>
            <a:custGeom>
              <a:avLst/>
              <a:gdLst>
                <a:gd name="connsiteX0" fmla="*/ 66161 w 65886"/>
                <a:gd name="connsiteY0" fmla="*/ 35414 h 65886"/>
                <a:gd name="connsiteX1" fmla="*/ 63965 w 65886"/>
                <a:gd name="connsiteY1" fmla="*/ 47493 h 65886"/>
                <a:gd name="connsiteX2" fmla="*/ 57376 w 65886"/>
                <a:gd name="connsiteY2" fmla="*/ 57376 h 65886"/>
                <a:gd name="connsiteX3" fmla="*/ 47493 w 65886"/>
                <a:gd name="connsiteY3" fmla="*/ 63965 h 65886"/>
                <a:gd name="connsiteX4" fmla="*/ 35414 w 65886"/>
                <a:gd name="connsiteY4" fmla="*/ 66161 h 65886"/>
                <a:gd name="connsiteX5" fmla="*/ 22786 w 65886"/>
                <a:gd name="connsiteY5" fmla="*/ 63965 h 65886"/>
                <a:gd name="connsiteX6" fmla="*/ 12903 w 65886"/>
                <a:gd name="connsiteY6" fmla="*/ 57376 h 65886"/>
                <a:gd name="connsiteX7" fmla="*/ 6314 w 65886"/>
                <a:gd name="connsiteY7" fmla="*/ 47493 h 65886"/>
                <a:gd name="connsiteX8" fmla="*/ 4118 w 65886"/>
                <a:gd name="connsiteY8" fmla="*/ 34865 h 65886"/>
                <a:gd name="connsiteX9" fmla="*/ 6314 w 65886"/>
                <a:gd name="connsiteY9" fmla="*/ 22786 h 65886"/>
                <a:gd name="connsiteX10" fmla="*/ 12903 w 65886"/>
                <a:gd name="connsiteY10" fmla="*/ 12903 h 65886"/>
                <a:gd name="connsiteX11" fmla="*/ 22786 w 65886"/>
                <a:gd name="connsiteY11" fmla="*/ 6314 h 65886"/>
                <a:gd name="connsiteX12" fmla="*/ 34865 w 65886"/>
                <a:gd name="connsiteY12" fmla="*/ 4118 h 65886"/>
                <a:gd name="connsiteX13" fmla="*/ 47493 w 65886"/>
                <a:gd name="connsiteY13" fmla="*/ 6314 h 65886"/>
                <a:gd name="connsiteX14" fmla="*/ 57376 w 65886"/>
                <a:gd name="connsiteY14" fmla="*/ 12903 h 65886"/>
                <a:gd name="connsiteX15" fmla="*/ 63965 w 65886"/>
                <a:gd name="connsiteY15" fmla="*/ 22786 h 65886"/>
                <a:gd name="connsiteX16" fmla="*/ 66161 w 65886"/>
                <a:gd name="connsiteY16" fmla="*/ 35414 h 65886"/>
                <a:gd name="connsiteX17" fmla="*/ 60122 w 65886"/>
                <a:gd name="connsiteY17" fmla="*/ 35963 h 65886"/>
                <a:gd name="connsiteX18" fmla="*/ 58474 w 65886"/>
                <a:gd name="connsiteY18" fmla="*/ 25531 h 65886"/>
                <a:gd name="connsiteX19" fmla="*/ 53533 w 65886"/>
                <a:gd name="connsiteY19" fmla="*/ 17295 h 65886"/>
                <a:gd name="connsiteX20" fmla="*/ 45846 w 65886"/>
                <a:gd name="connsiteY20" fmla="*/ 11805 h 65886"/>
                <a:gd name="connsiteX21" fmla="*/ 35963 w 65886"/>
                <a:gd name="connsiteY21" fmla="*/ 10158 h 65886"/>
                <a:gd name="connsiteX22" fmla="*/ 25531 w 65886"/>
                <a:gd name="connsiteY22" fmla="*/ 12354 h 65886"/>
                <a:gd name="connsiteX23" fmla="*/ 17844 w 65886"/>
                <a:gd name="connsiteY23" fmla="*/ 17844 h 65886"/>
                <a:gd name="connsiteX24" fmla="*/ 12903 w 65886"/>
                <a:gd name="connsiteY24" fmla="*/ 26080 h 65886"/>
                <a:gd name="connsiteX25" fmla="*/ 11256 w 65886"/>
                <a:gd name="connsiteY25" fmla="*/ 35963 h 65886"/>
                <a:gd name="connsiteX26" fmla="*/ 12903 w 65886"/>
                <a:gd name="connsiteY26" fmla="*/ 46395 h 65886"/>
                <a:gd name="connsiteX27" fmla="*/ 17844 w 65886"/>
                <a:gd name="connsiteY27" fmla="*/ 54631 h 65886"/>
                <a:gd name="connsiteX28" fmla="*/ 25531 w 65886"/>
                <a:gd name="connsiteY28" fmla="*/ 60122 h 65886"/>
                <a:gd name="connsiteX29" fmla="*/ 35414 w 65886"/>
                <a:gd name="connsiteY29" fmla="*/ 61769 h 65886"/>
                <a:gd name="connsiteX30" fmla="*/ 45846 w 65886"/>
                <a:gd name="connsiteY30" fmla="*/ 59573 h 65886"/>
                <a:gd name="connsiteX31" fmla="*/ 53533 w 65886"/>
                <a:gd name="connsiteY31" fmla="*/ 54082 h 65886"/>
                <a:gd name="connsiteX32" fmla="*/ 58474 w 65886"/>
                <a:gd name="connsiteY32" fmla="*/ 45846 h 65886"/>
                <a:gd name="connsiteX33" fmla="*/ 60122 w 65886"/>
                <a:gd name="connsiteY33" fmla="*/ 35963 h 65886"/>
                <a:gd name="connsiteX34" fmla="*/ 49690 w 65886"/>
                <a:gd name="connsiteY34" fmla="*/ 51337 h 65886"/>
                <a:gd name="connsiteX35" fmla="*/ 49690 w 65886"/>
                <a:gd name="connsiteY35" fmla="*/ 51886 h 65886"/>
                <a:gd name="connsiteX36" fmla="*/ 49141 w 65886"/>
                <a:gd name="connsiteY36" fmla="*/ 52435 h 65886"/>
                <a:gd name="connsiteX37" fmla="*/ 48042 w 65886"/>
                <a:gd name="connsiteY37" fmla="*/ 52435 h 65886"/>
                <a:gd name="connsiteX38" fmla="*/ 45846 w 65886"/>
                <a:gd name="connsiteY38" fmla="*/ 52435 h 65886"/>
                <a:gd name="connsiteX39" fmla="*/ 44199 w 65886"/>
                <a:gd name="connsiteY39" fmla="*/ 52435 h 65886"/>
                <a:gd name="connsiteX40" fmla="*/ 43101 w 65886"/>
                <a:gd name="connsiteY40" fmla="*/ 51886 h 65886"/>
                <a:gd name="connsiteX41" fmla="*/ 42552 w 65886"/>
                <a:gd name="connsiteY41" fmla="*/ 51337 h 65886"/>
                <a:gd name="connsiteX42" fmla="*/ 42003 w 65886"/>
                <a:gd name="connsiteY42" fmla="*/ 50239 h 65886"/>
                <a:gd name="connsiteX43" fmla="*/ 40356 w 65886"/>
                <a:gd name="connsiteY43" fmla="*/ 44199 h 65886"/>
                <a:gd name="connsiteX44" fmla="*/ 37610 w 65886"/>
                <a:gd name="connsiteY44" fmla="*/ 39807 h 65886"/>
                <a:gd name="connsiteX45" fmla="*/ 33218 w 65886"/>
                <a:gd name="connsiteY45" fmla="*/ 38708 h 65886"/>
                <a:gd name="connsiteX46" fmla="*/ 29924 w 65886"/>
                <a:gd name="connsiteY46" fmla="*/ 38708 h 65886"/>
                <a:gd name="connsiteX47" fmla="*/ 29924 w 65886"/>
                <a:gd name="connsiteY47" fmla="*/ 50788 h 65886"/>
                <a:gd name="connsiteX48" fmla="*/ 29374 w 65886"/>
                <a:gd name="connsiteY48" fmla="*/ 51886 h 65886"/>
                <a:gd name="connsiteX49" fmla="*/ 26629 w 65886"/>
                <a:gd name="connsiteY49" fmla="*/ 52435 h 65886"/>
                <a:gd name="connsiteX50" fmla="*/ 23884 w 65886"/>
                <a:gd name="connsiteY50" fmla="*/ 51886 h 65886"/>
                <a:gd name="connsiteX51" fmla="*/ 23335 w 65886"/>
                <a:gd name="connsiteY51" fmla="*/ 50788 h 65886"/>
                <a:gd name="connsiteX52" fmla="*/ 23335 w 65886"/>
                <a:gd name="connsiteY52" fmla="*/ 20590 h 65886"/>
                <a:gd name="connsiteX53" fmla="*/ 23884 w 65886"/>
                <a:gd name="connsiteY53" fmla="*/ 17844 h 65886"/>
                <a:gd name="connsiteX54" fmla="*/ 26080 w 65886"/>
                <a:gd name="connsiteY54" fmla="*/ 16746 h 65886"/>
                <a:gd name="connsiteX55" fmla="*/ 34865 w 65886"/>
                <a:gd name="connsiteY55" fmla="*/ 16746 h 65886"/>
                <a:gd name="connsiteX56" fmla="*/ 40905 w 65886"/>
                <a:gd name="connsiteY56" fmla="*/ 17295 h 65886"/>
                <a:gd name="connsiteX57" fmla="*/ 45297 w 65886"/>
                <a:gd name="connsiteY57" fmla="*/ 18942 h 65886"/>
                <a:gd name="connsiteX58" fmla="*/ 47493 w 65886"/>
                <a:gd name="connsiteY58" fmla="*/ 22237 h 65886"/>
                <a:gd name="connsiteX59" fmla="*/ 48042 w 65886"/>
                <a:gd name="connsiteY59" fmla="*/ 26629 h 65886"/>
                <a:gd name="connsiteX60" fmla="*/ 45846 w 65886"/>
                <a:gd name="connsiteY60" fmla="*/ 32669 h 65886"/>
                <a:gd name="connsiteX61" fmla="*/ 40356 w 65886"/>
                <a:gd name="connsiteY61" fmla="*/ 35963 h 65886"/>
                <a:gd name="connsiteX62" fmla="*/ 44199 w 65886"/>
                <a:gd name="connsiteY62" fmla="*/ 38159 h 65886"/>
                <a:gd name="connsiteX63" fmla="*/ 46944 w 65886"/>
                <a:gd name="connsiteY63" fmla="*/ 43101 h 65886"/>
                <a:gd name="connsiteX64" fmla="*/ 49141 w 65886"/>
                <a:gd name="connsiteY64" fmla="*/ 48591 h 65886"/>
                <a:gd name="connsiteX65" fmla="*/ 49690 w 65886"/>
                <a:gd name="connsiteY65" fmla="*/ 51337 h 65886"/>
                <a:gd name="connsiteX66" fmla="*/ 40905 w 65886"/>
                <a:gd name="connsiteY66" fmla="*/ 28276 h 65886"/>
                <a:gd name="connsiteX67" fmla="*/ 40356 w 65886"/>
                <a:gd name="connsiteY67" fmla="*/ 26629 h 65886"/>
                <a:gd name="connsiteX68" fmla="*/ 39258 w 65886"/>
                <a:gd name="connsiteY68" fmla="*/ 24982 h 65886"/>
                <a:gd name="connsiteX69" fmla="*/ 37061 w 65886"/>
                <a:gd name="connsiteY69" fmla="*/ 23884 h 65886"/>
                <a:gd name="connsiteX70" fmla="*/ 33767 w 65886"/>
                <a:gd name="connsiteY70" fmla="*/ 23335 h 65886"/>
                <a:gd name="connsiteX71" fmla="*/ 29924 w 65886"/>
                <a:gd name="connsiteY71" fmla="*/ 23335 h 65886"/>
                <a:gd name="connsiteX72" fmla="*/ 29924 w 65886"/>
                <a:gd name="connsiteY72" fmla="*/ 33218 h 65886"/>
                <a:gd name="connsiteX73" fmla="*/ 33767 w 65886"/>
                <a:gd name="connsiteY73" fmla="*/ 33218 h 65886"/>
                <a:gd name="connsiteX74" fmla="*/ 39258 w 65886"/>
                <a:gd name="connsiteY74" fmla="*/ 31571 h 65886"/>
                <a:gd name="connsiteX75" fmla="*/ 40905 w 65886"/>
                <a:gd name="connsiteY75" fmla="*/ 28276 h 6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5886" h="65886">
                  <a:moveTo>
                    <a:pt x="66161" y="35414"/>
                  </a:moveTo>
                  <a:cubicBezTo>
                    <a:pt x="66161" y="39807"/>
                    <a:pt x="65612" y="43650"/>
                    <a:pt x="63965" y="47493"/>
                  </a:cubicBezTo>
                  <a:cubicBezTo>
                    <a:pt x="62318" y="51337"/>
                    <a:pt x="60122" y="54631"/>
                    <a:pt x="57376" y="57376"/>
                  </a:cubicBezTo>
                  <a:cubicBezTo>
                    <a:pt x="54631" y="60122"/>
                    <a:pt x="51337" y="62318"/>
                    <a:pt x="47493" y="63965"/>
                  </a:cubicBezTo>
                  <a:cubicBezTo>
                    <a:pt x="43650" y="65612"/>
                    <a:pt x="39807" y="66161"/>
                    <a:pt x="35414" y="66161"/>
                  </a:cubicBezTo>
                  <a:cubicBezTo>
                    <a:pt x="31022" y="66161"/>
                    <a:pt x="26629" y="65612"/>
                    <a:pt x="22786" y="63965"/>
                  </a:cubicBezTo>
                  <a:cubicBezTo>
                    <a:pt x="18942" y="62318"/>
                    <a:pt x="15648" y="60122"/>
                    <a:pt x="12903" y="57376"/>
                  </a:cubicBezTo>
                  <a:cubicBezTo>
                    <a:pt x="10157" y="54631"/>
                    <a:pt x="7961" y="51337"/>
                    <a:pt x="6314" y="47493"/>
                  </a:cubicBezTo>
                  <a:cubicBezTo>
                    <a:pt x="4667" y="43650"/>
                    <a:pt x="4118" y="39807"/>
                    <a:pt x="4118" y="34865"/>
                  </a:cubicBezTo>
                  <a:cubicBezTo>
                    <a:pt x="4118" y="30473"/>
                    <a:pt x="4667" y="26629"/>
                    <a:pt x="6314" y="22786"/>
                  </a:cubicBezTo>
                  <a:cubicBezTo>
                    <a:pt x="7961" y="18942"/>
                    <a:pt x="10157" y="15648"/>
                    <a:pt x="12903" y="12903"/>
                  </a:cubicBezTo>
                  <a:cubicBezTo>
                    <a:pt x="15648" y="10158"/>
                    <a:pt x="18942" y="7961"/>
                    <a:pt x="22786" y="6314"/>
                  </a:cubicBezTo>
                  <a:cubicBezTo>
                    <a:pt x="26629" y="4667"/>
                    <a:pt x="30473" y="4118"/>
                    <a:pt x="34865" y="4118"/>
                  </a:cubicBezTo>
                  <a:cubicBezTo>
                    <a:pt x="39258" y="4118"/>
                    <a:pt x="43650" y="4667"/>
                    <a:pt x="47493" y="6314"/>
                  </a:cubicBezTo>
                  <a:cubicBezTo>
                    <a:pt x="51337" y="7961"/>
                    <a:pt x="54631" y="10158"/>
                    <a:pt x="57376" y="12903"/>
                  </a:cubicBezTo>
                  <a:cubicBezTo>
                    <a:pt x="60122" y="15648"/>
                    <a:pt x="62318" y="18942"/>
                    <a:pt x="63965" y="22786"/>
                  </a:cubicBezTo>
                  <a:cubicBezTo>
                    <a:pt x="65612" y="27178"/>
                    <a:pt x="66161" y="31022"/>
                    <a:pt x="66161" y="35414"/>
                  </a:cubicBezTo>
                  <a:close/>
                  <a:moveTo>
                    <a:pt x="60122" y="35963"/>
                  </a:moveTo>
                  <a:cubicBezTo>
                    <a:pt x="60122" y="32120"/>
                    <a:pt x="59573" y="28276"/>
                    <a:pt x="58474" y="25531"/>
                  </a:cubicBezTo>
                  <a:cubicBezTo>
                    <a:pt x="57376" y="22237"/>
                    <a:pt x="55729" y="19491"/>
                    <a:pt x="53533" y="17295"/>
                  </a:cubicBezTo>
                  <a:cubicBezTo>
                    <a:pt x="51337" y="15099"/>
                    <a:pt x="48591" y="13452"/>
                    <a:pt x="45846" y="11805"/>
                  </a:cubicBezTo>
                  <a:cubicBezTo>
                    <a:pt x="43101" y="10158"/>
                    <a:pt x="39807" y="10158"/>
                    <a:pt x="35963" y="10158"/>
                  </a:cubicBezTo>
                  <a:cubicBezTo>
                    <a:pt x="32120" y="10158"/>
                    <a:pt x="28825" y="10707"/>
                    <a:pt x="25531" y="12354"/>
                  </a:cubicBezTo>
                  <a:cubicBezTo>
                    <a:pt x="22237" y="13452"/>
                    <a:pt x="20041" y="15648"/>
                    <a:pt x="17844" y="17844"/>
                  </a:cubicBezTo>
                  <a:cubicBezTo>
                    <a:pt x="15648" y="20041"/>
                    <a:pt x="14001" y="22786"/>
                    <a:pt x="12903" y="26080"/>
                  </a:cubicBezTo>
                  <a:cubicBezTo>
                    <a:pt x="11805" y="29375"/>
                    <a:pt x="11256" y="32120"/>
                    <a:pt x="11256" y="35963"/>
                  </a:cubicBezTo>
                  <a:cubicBezTo>
                    <a:pt x="11256" y="39807"/>
                    <a:pt x="11805" y="43650"/>
                    <a:pt x="12903" y="46395"/>
                  </a:cubicBezTo>
                  <a:cubicBezTo>
                    <a:pt x="14001" y="49690"/>
                    <a:pt x="15648" y="52435"/>
                    <a:pt x="17844" y="54631"/>
                  </a:cubicBezTo>
                  <a:cubicBezTo>
                    <a:pt x="20041" y="56827"/>
                    <a:pt x="22786" y="58475"/>
                    <a:pt x="25531" y="60122"/>
                  </a:cubicBezTo>
                  <a:cubicBezTo>
                    <a:pt x="28276" y="61220"/>
                    <a:pt x="31571" y="61769"/>
                    <a:pt x="35414" y="61769"/>
                  </a:cubicBezTo>
                  <a:cubicBezTo>
                    <a:pt x="39258" y="61769"/>
                    <a:pt x="42552" y="61220"/>
                    <a:pt x="45846" y="59573"/>
                  </a:cubicBezTo>
                  <a:cubicBezTo>
                    <a:pt x="49141" y="58475"/>
                    <a:pt x="51337" y="56278"/>
                    <a:pt x="53533" y="54082"/>
                  </a:cubicBezTo>
                  <a:cubicBezTo>
                    <a:pt x="55729" y="51886"/>
                    <a:pt x="57376" y="49141"/>
                    <a:pt x="58474" y="45846"/>
                  </a:cubicBezTo>
                  <a:cubicBezTo>
                    <a:pt x="59573" y="42552"/>
                    <a:pt x="60122" y="39807"/>
                    <a:pt x="60122" y="35963"/>
                  </a:cubicBezTo>
                  <a:close/>
                  <a:moveTo>
                    <a:pt x="49690" y="51337"/>
                  </a:moveTo>
                  <a:cubicBezTo>
                    <a:pt x="49690" y="51337"/>
                    <a:pt x="49690" y="51886"/>
                    <a:pt x="49690" y="51886"/>
                  </a:cubicBezTo>
                  <a:cubicBezTo>
                    <a:pt x="49690" y="51886"/>
                    <a:pt x="49690" y="52435"/>
                    <a:pt x="49141" y="52435"/>
                  </a:cubicBezTo>
                  <a:cubicBezTo>
                    <a:pt x="49141" y="52435"/>
                    <a:pt x="48591" y="52435"/>
                    <a:pt x="48042" y="52435"/>
                  </a:cubicBezTo>
                  <a:cubicBezTo>
                    <a:pt x="47493" y="52435"/>
                    <a:pt x="46944" y="52435"/>
                    <a:pt x="45846" y="52435"/>
                  </a:cubicBezTo>
                  <a:cubicBezTo>
                    <a:pt x="45297" y="52435"/>
                    <a:pt x="44199" y="52435"/>
                    <a:pt x="44199" y="52435"/>
                  </a:cubicBezTo>
                  <a:cubicBezTo>
                    <a:pt x="43650" y="52435"/>
                    <a:pt x="43101" y="52435"/>
                    <a:pt x="43101" y="51886"/>
                  </a:cubicBezTo>
                  <a:cubicBezTo>
                    <a:pt x="42552" y="51886"/>
                    <a:pt x="42552" y="51337"/>
                    <a:pt x="42552" y="51337"/>
                  </a:cubicBezTo>
                  <a:cubicBezTo>
                    <a:pt x="42552" y="51337"/>
                    <a:pt x="42003" y="50788"/>
                    <a:pt x="42003" y="50239"/>
                  </a:cubicBezTo>
                  <a:lnTo>
                    <a:pt x="40356" y="44199"/>
                  </a:lnTo>
                  <a:cubicBezTo>
                    <a:pt x="39807" y="42003"/>
                    <a:pt x="38709" y="40356"/>
                    <a:pt x="37610" y="39807"/>
                  </a:cubicBezTo>
                  <a:cubicBezTo>
                    <a:pt x="36512" y="38708"/>
                    <a:pt x="34865" y="38708"/>
                    <a:pt x="33218" y="38708"/>
                  </a:cubicBezTo>
                  <a:lnTo>
                    <a:pt x="29924" y="38708"/>
                  </a:lnTo>
                  <a:lnTo>
                    <a:pt x="29924" y="50788"/>
                  </a:lnTo>
                  <a:cubicBezTo>
                    <a:pt x="29924" y="51337"/>
                    <a:pt x="29924" y="51886"/>
                    <a:pt x="29374" y="51886"/>
                  </a:cubicBezTo>
                  <a:cubicBezTo>
                    <a:pt x="28825" y="51886"/>
                    <a:pt x="28276" y="52435"/>
                    <a:pt x="26629" y="52435"/>
                  </a:cubicBezTo>
                  <a:cubicBezTo>
                    <a:pt x="24982" y="52435"/>
                    <a:pt x="23884" y="52435"/>
                    <a:pt x="23884" y="51886"/>
                  </a:cubicBezTo>
                  <a:cubicBezTo>
                    <a:pt x="23335" y="51886"/>
                    <a:pt x="23335" y="51337"/>
                    <a:pt x="23335" y="50788"/>
                  </a:cubicBezTo>
                  <a:lnTo>
                    <a:pt x="23335" y="20590"/>
                  </a:lnTo>
                  <a:cubicBezTo>
                    <a:pt x="23335" y="19491"/>
                    <a:pt x="23335" y="18942"/>
                    <a:pt x="23884" y="17844"/>
                  </a:cubicBezTo>
                  <a:cubicBezTo>
                    <a:pt x="24433" y="17295"/>
                    <a:pt x="24982" y="16746"/>
                    <a:pt x="26080" y="16746"/>
                  </a:cubicBezTo>
                  <a:lnTo>
                    <a:pt x="34865" y="16746"/>
                  </a:lnTo>
                  <a:cubicBezTo>
                    <a:pt x="37061" y="16746"/>
                    <a:pt x="39258" y="16746"/>
                    <a:pt x="40905" y="17295"/>
                  </a:cubicBezTo>
                  <a:cubicBezTo>
                    <a:pt x="42552" y="17844"/>
                    <a:pt x="44199" y="18393"/>
                    <a:pt x="45297" y="18942"/>
                  </a:cubicBezTo>
                  <a:cubicBezTo>
                    <a:pt x="46395" y="19491"/>
                    <a:pt x="46944" y="20590"/>
                    <a:pt x="47493" y="22237"/>
                  </a:cubicBezTo>
                  <a:cubicBezTo>
                    <a:pt x="48042" y="23335"/>
                    <a:pt x="48042" y="24982"/>
                    <a:pt x="48042" y="26629"/>
                  </a:cubicBezTo>
                  <a:cubicBezTo>
                    <a:pt x="48042" y="29375"/>
                    <a:pt x="47493" y="31571"/>
                    <a:pt x="45846" y="32669"/>
                  </a:cubicBezTo>
                  <a:cubicBezTo>
                    <a:pt x="44199" y="34316"/>
                    <a:pt x="42552" y="34865"/>
                    <a:pt x="40356" y="35963"/>
                  </a:cubicBezTo>
                  <a:cubicBezTo>
                    <a:pt x="41454" y="36512"/>
                    <a:pt x="43101" y="37061"/>
                    <a:pt x="44199" y="38159"/>
                  </a:cubicBezTo>
                  <a:cubicBezTo>
                    <a:pt x="45297" y="39258"/>
                    <a:pt x="46395" y="40905"/>
                    <a:pt x="46944" y="43101"/>
                  </a:cubicBezTo>
                  <a:lnTo>
                    <a:pt x="49141" y="48591"/>
                  </a:lnTo>
                  <a:cubicBezTo>
                    <a:pt x="49690" y="50239"/>
                    <a:pt x="49690" y="51337"/>
                    <a:pt x="49690" y="51337"/>
                  </a:cubicBezTo>
                  <a:close/>
                  <a:moveTo>
                    <a:pt x="40905" y="28276"/>
                  </a:moveTo>
                  <a:cubicBezTo>
                    <a:pt x="40905" y="27727"/>
                    <a:pt x="40905" y="27178"/>
                    <a:pt x="40356" y="26629"/>
                  </a:cubicBezTo>
                  <a:cubicBezTo>
                    <a:pt x="40356" y="26080"/>
                    <a:pt x="39807" y="25531"/>
                    <a:pt x="39258" y="24982"/>
                  </a:cubicBezTo>
                  <a:cubicBezTo>
                    <a:pt x="38709" y="24433"/>
                    <a:pt x="38159" y="24433"/>
                    <a:pt x="37061" y="23884"/>
                  </a:cubicBezTo>
                  <a:cubicBezTo>
                    <a:pt x="35963" y="23335"/>
                    <a:pt x="35414" y="23335"/>
                    <a:pt x="33767" y="23335"/>
                  </a:cubicBezTo>
                  <a:lnTo>
                    <a:pt x="29924" y="23335"/>
                  </a:lnTo>
                  <a:lnTo>
                    <a:pt x="29924" y="33218"/>
                  </a:lnTo>
                  <a:lnTo>
                    <a:pt x="33767" y="33218"/>
                  </a:lnTo>
                  <a:cubicBezTo>
                    <a:pt x="36512" y="33218"/>
                    <a:pt x="38159" y="32669"/>
                    <a:pt x="39258" y="31571"/>
                  </a:cubicBezTo>
                  <a:cubicBezTo>
                    <a:pt x="40356" y="31022"/>
                    <a:pt x="40905" y="29924"/>
                    <a:pt x="40905" y="28276"/>
                  </a:cubicBezTo>
                  <a:close/>
                </a:path>
              </a:pathLst>
            </a:custGeom>
            <a:solidFill>
              <a:schemeClr val="accent2"/>
            </a:solid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31ADF0B-5E70-4294-A89F-AD86355941F7}"/>
                </a:ext>
              </a:extLst>
            </p:cNvPr>
            <p:cNvSpPr/>
            <p:nvPr/>
          </p:nvSpPr>
          <p:spPr>
            <a:xfrm>
              <a:off x="507988" y="5857741"/>
              <a:ext cx="790641" cy="647887"/>
            </a:xfrm>
            <a:custGeom>
              <a:avLst/>
              <a:gdLst>
                <a:gd name="connsiteX0" fmla="*/ 4118 w 790641"/>
                <a:gd name="connsiteY0" fmla="*/ 350023 h 647886"/>
                <a:gd name="connsiteX1" fmla="*/ 216603 w 790641"/>
                <a:gd name="connsiteY1" fmla="*/ 643769 h 647886"/>
                <a:gd name="connsiteX2" fmla="*/ 42552 w 790641"/>
                <a:gd name="connsiteY2" fmla="*/ 371986 h 647886"/>
                <a:gd name="connsiteX3" fmla="*/ 487288 w 790641"/>
                <a:gd name="connsiteY3" fmla="*/ 29924 h 647886"/>
                <a:gd name="connsiteX4" fmla="*/ 789269 w 790641"/>
                <a:gd name="connsiteY4" fmla="*/ 121067 h 647886"/>
                <a:gd name="connsiteX5" fmla="*/ 453246 w 790641"/>
                <a:gd name="connsiteY5" fmla="*/ 4118 h 647886"/>
                <a:gd name="connsiteX6" fmla="*/ 4118 w 790641"/>
                <a:gd name="connsiteY6" fmla="*/ 350023 h 647886"/>
                <a:gd name="connsiteX7" fmla="*/ 4118 w 790641"/>
                <a:gd name="connsiteY7" fmla="*/ 350023 h 64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0641" h="647886">
                  <a:moveTo>
                    <a:pt x="4118" y="350023"/>
                  </a:moveTo>
                  <a:cubicBezTo>
                    <a:pt x="4118" y="474110"/>
                    <a:pt x="89222" y="582823"/>
                    <a:pt x="216603" y="643769"/>
                  </a:cubicBezTo>
                  <a:cubicBezTo>
                    <a:pt x="110635" y="581176"/>
                    <a:pt x="42552" y="482895"/>
                    <a:pt x="42552" y="371986"/>
                  </a:cubicBezTo>
                  <a:cubicBezTo>
                    <a:pt x="42552" y="183110"/>
                    <a:pt x="241859" y="29924"/>
                    <a:pt x="487288" y="29924"/>
                  </a:cubicBezTo>
                  <a:cubicBezTo>
                    <a:pt x="603688" y="29924"/>
                    <a:pt x="709656" y="64514"/>
                    <a:pt x="789269" y="121067"/>
                  </a:cubicBezTo>
                  <a:cubicBezTo>
                    <a:pt x="706910" y="49141"/>
                    <a:pt x="586667" y="4118"/>
                    <a:pt x="453246" y="4118"/>
                  </a:cubicBezTo>
                  <a:cubicBezTo>
                    <a:pt x="205073" y="4118"/>
                    <a:pt x="4118" y="158952"/>
                    <a:pt x="4118" y="350023"/>
                  </a:cubicBezTo>
                  <a:lnTo>
                    <a:pt x="4118" y="350023"/>
                  </a:lnTo>
                  <a:close/>
                </a:path>
              </a:pathLst>
            </a:custGeom>
            <a:solidFill>
              <a:schemeClr val="accent2"/>
            </a:solid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B4D8A56-1749-41A1-A93E-BCC8E8F3B5C8}"/>
                </a:ext>
              </a:extLst>
            </p:cNvPr>
            <p:cNvSpPr/>
            <p:nvPr/>
          </p:nvSpPr>
          <p:spPr>
            <a:xfrm>
              <a:off x="684784" y="5857741"/>
              <a:ext cx="790641" cy="642396"/>
            </a:xfrm>
            <a:custGeom>
              <a:avLst/>
              <a:gdLst>
                <a:gd name="connsiteX0" fmla="*/ 576784 w 790641"/>
                <a:gd name="connsiteY0" fmla="*/ 4118 h 642396"/>
                <a:gd name="connsiteX1" fmla="*/ 750835 w 790641"/>
                <a:gd name="connsiteY1" fmla="*/ 275901 h 642396"/>
                <a:gd name="connsiteX2" fmla="*/ 306099 w 790641"/>
                <a:gd name="connsiteY2" fmla="*/ 617963 h 642396"/>
                <a:gd name="connsiteX3" fmla="*/ 4118 w 790641"/>
                <a:gd name="connsiteY3" fmla="*/ 526820 h 642396"/>
                <a:gd name="connsiteX4" fmla="*/ 340141 w 790641"/>
                <a:gd name="connsiteY4" fmla="*/ 643220 h 642396"/>
                <a:gd name="connsiteX5" fmla="*/ 789269 w 790641"/>
                <a:gd name="connsiteY5" fmla="*/ 297314 h 642396"/>
                <a:gd name="connsiteX6" fmla="*/ 576784 w 790641"/>
                <a:gd name="connsiteY6" fmla="*/ 4118 h 642396"/>
                <a:gd name="connsiteX7" fmla="*/ 576784 w 790641"/>
                <a:gd name="connsiteY7" fmla="*/ 4118 h 642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0641" h="642396">
                  <a:moveTo>
                    <a:pt x="576784" y="4118"/>
                  </a:moveTo>
                  <a:cubicBezTo>
                    <a:pt x="682752" y="66710"/>
                    <a:pt x="750835" y="164991"/>
                    <a:pt x="750835" y="275901"/>
                  </a:cubicBezTo>
                  <a:cubicBezTo>
                    <a:pt x="750835" y="464776"/>
                    <a:pt x="551527" y="617963"/>
                    <a:pt x="306099" y="617963"/>
                  </a:cubicBezTo>
                  <a:cubicBezTo>
                    <a:pt x="189699" y="617963"/>
                    <a:pt x="83731" y="583372"/>
                    <a:pt x="4118" y="526820"/>
                  </a:cubicBezTo>
                  <a:cubicBezTo>
                    <a:pt x="86476" y="598197"/>
                    <a:pt x="206171" y="643220"/>
                    <a:pt x="340141" y="643220"/>
                  </a:cubicBezTo>
                  <a:cubicBezTo>
                    <a:pt x="588314" y="643220"/>
                    <a:pt x="789269" y="488386"/>
                    <a:pt x="789269" y="297314"/>
                  </a:cubicBezTo>
                  <a:cubicBezTo>
                    <a:pt x="789269" y="173776"/>
                    <a:pt x="704165" y="65063"/>
                    <a:pt x="576784" y="4118"/>
                  </a:cubicBezTo>
                  <a:lnTo>
                    <a:pt x="576784" y="4118"/>
                  </a:lnTo>
                  <a:close/>
                </a:path>
              </a:pathLst>
            </a:custGeom>
            <a:solidFill>
              <a:schemeClr val="accent2"/>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7CAA575-B34E-4672-B2D3-34003A26C16E}"/>
                </a:ext>
              </a:extLst>
            </p:cNvPr>
            <p:cNvSpPr/>
            <p:nvPr/>
          </p:nvSpPr>
          <p:spPr>
            <a:xfrm>
              <a:off x="751769" y="6085050"/>
              <a:ext cx="208641" cy="258057"/>
            </a:xfrm>
            <a:custGeom>
              <a:avLst/>
              <a:gdLst>
                <a:gd name="connsiteX0" fmla="*/ 153461 w 208641"/>
                <a:gd name="connsiteY0" fmla="*/ 148520 h 258056"/>
                <a:gd name="connsiteX1" fmla="*/ 104595 w 208641"/>
                <a:gd name="connsiteY1" fmla="*/ 166090 h 258056"/>
                <a:gd name="connsiteX2" fmla="*/ 55729 w 208641"/>
                <a:gd name="connsiteY2" fmla="*/ 148520 h 258056"/>
                <a:gd name="connsiteX3" fmla="*/ 37610 w 208641"/>
                <a:gd name="connsiteY3" fmla="*/ 100203 h 258056"/>
                <a:gd name="connsiteX4" fmla="*/ 55729 w 208641"/>
                <a:gd name="connsiteY4" fmla="*/ 51886 h 258056"/>
                <a:gd name="connsiteX5" fmla="*/ 104595 w 208641"/>
                <a:gd name="connsiteY5" fmla="*/ 34316 h 258056"/>
                <a:gd name="connsiteX6" fmla="*/ 153461 w 208641"/>
                <a:gd name="connsiteY6" fmla="*/ 51886 h 258056"/>
                <a:gd name="connsiteX7" fmla="*/ 171580 w 208641"/>
                <a:gd name="connsiteY7" fmla="*/ 100203 h 258056"/>
                <a:gd name="connsiteX8" fmla="*/ 153461 w 208641"/>
                <a:gd name="connsiteY8" fmla="*/ 148520 h 258056"/>
                <a:gd name="connsiteX9" fmla="*/ 153461 w 208641"/>
                <a:gd name="connsiteY9" fmla="*/ 148520 h 258056"/>
                <a:gd name="connsiteX10" fmla="*/ 107890 w 208641"/>
                <a:gd name="connsiteY10" fmla="*/ 4118 h 258056"/>
                <a:gd name="connsiteX11" fmla="*/ 37061 w 208641"/>
                <a:gd name="connsiteY11" fmla="*/ 35963 h 258056"/>
                <a:gd name="connsiteX12" fmla="*/ 37061 w 208641"/>
                <a:gd name="connsiteY12" fmla="*/ 8510 h 258056"/>
                <a:gd name="connsiteX13" fmla="*/ 4118 w 208641"/>
                <a:gd name="connsiteY13" fmla="*/ 8510 h 258056"/>
                <a:gd name="connsiteX14" fmla="*/ 4118 w 208641"/>
                <a:gd name="connsiteY14" fmla="*/ 256684 h 258056"/>
                <a:gd name="connsiteX15" fmla="*/ 37061 w 208641"/>
                <a:gd name="connsiteY15" fmla="*/ 256684 h 258056"/>
                <a:gd name="connsiteX16" fmla="*/ 37061 w 208641"/>
                <a:gd name="connsiteY16" fmla="*/ 164442 h 258056"/>
                <a:gd name="connsiteX17" fmla="*/ 107341 w 208641"/>
                <a:gd name="connsiteY17" fmla="*/ 195739 h 258056"/>
                <a:gd name="connsiteX18" fmla="*/ 178169 w 208641"/>
                <a:gd name="connsiteY18" fmla="*/ 169384 h 258056"/>
                <a:gd name="connsiteX19" fmla="*/ 205622 w 208641"/>
                <a:gd name="connsiteY19" fmla="*/ 99654 h 258056"/>
                <a:gd name="connsiteX20" fmla="*/ 178169 w 208641"/>
                <a:gd name="connsiteY20" fmla="*/ 29924 h 258056"/>
                <a:gd name="connsiteX21" fmla="*/ 107890 w 208641"/>
                <a:gd name="connsiteY21" fmla="*/ 4118 h 258056"/>
                <a:gd name="connsiteX22" fmla="*/ 107890 w 208641"/>
                <a:gd name="connsiteY22" fmla="*/ 4118 h 25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8641" h="258056">
                  <a:moveTo>
                    <a:pt x="153461" y="148520"/>
                  </a:moveTo>
                  <a:cubicBezTo>
                    <a:pt x="141382" y="160050"/>
                    <a:pt x="124910" y="166090"/>
                    <a:pt x="104595" y="166090"/>
                  </a:cubicBezTo>
                  <a:cubicBezTo>
                    <a:pt x="83731" y="166090"/>
                    <a:pt x="67808" y="160050"/>
                    <a:pt x="55729" y="148520"/>
                  </a:cubicBezTo>
                  <a:cubicBezTo>
                    <a:pt x="43650" y="136990"/>
                    <a:pt x="37610" y="121067"/>
                    <a:pt x="37610" y="100203"/>
                  </a:cubicBezTo>
                  <a:cubicBezTo>
                    <a:pt x="37610" y="79888"/>
                    <a:pt x="43650" y="63416"/>
                    <a:pt x="55729" y="51886"/>
                  </a:cubicBezTo>
                  <a:cubicBezTo>
                    <a:pt x="67808" y="40356"/>
                    <a:pt x="84280" y="34316"/>
                    <a:pt x="104595" y="34316"/>
                  </a:cubicBezTo>
                  <a:cubicBezTo>
                    <a:pt x="125459" y="34316"/>
                    <a:pt x="141382" y="40356"/>
                    <a:pt x="153461" y="51886"/>
                  </a:cubicBezTo>
                  <a:cubicBezTo>
                    <a:pt x="165541" y="63416"/>
                    <a:pt x="171580" y="79339"/>
                    <a:pt x="171580" y="100203"/>
                  </a:cubicBezTo>
                  <a:cubicBezTo>
                    <a:pt x="171580" y="121067"/>
                    <a:pt x="165541" y="136990"/>
                    <a:pt x="153461" y="148520"/>
                  </a:cubicBezTo>
                  <a:lnTo>
                    <a:pt x="153461" y="148520"/>
                  </a:lnTo>
                  <a:close/>
                  <a:moveTo>
                    <a:pt x="107890" y="4118"/>
                  </a:moveTo>
                  <a:cubicBezTo>
                    <a:pt x="78241" y="4118"/>
                    <a:pt x="54631" y="14550"/>
                    <a:pt x="37061" y="35963"/>
                  </a:cubicBezTo>
                  <a:lnTo>
                    <a:pt x="37061" y="8510"/>
                  </a:lnTo>
                  <a:lnTo>
                    <a:pt x="4118" y="8510"/>
                  </a:lnTo>
                  <a:lnTo>
                    <a:pt x="4118" y="256684"/>
                  </a:lnTo>
                  <a:lnTo>
                    <a:pt x="37061" y="256684"/>
                  </a:lnTo>
                  <a:lnTo>
                    <a:pt x="37061" y="164442"/>
                  </a:lnTo>
                  <a:cubicBezTo>
                    <a:pt x="55729" y="185307"/>
                    <a:pt x="78790" y="195739"/>
                    <a:pt x="107341" y="195739"/>
                  </a:cubicBezTo>
                  <a:cubicBezTo>
                    <a:pt x="136441" y="195739"/>
                    <a:pt x="160050" y="186954"/>
                    <a:pt x="178169" y="169384"/>
                  </a:cubicBezTo>
                  <a:cubicBezTo>
                    <a:pt x="196288" y="151814"/>
                    <a:pt x="205622" y="128754"/>
                    <a:pt x="205622" y="99654"/>
                  </a:cubicBezTo>
                  <a:cubicBezTo>
                    <a:pt x="205622" y="70554"/>
                    <a:pt x="196288" y="47493"/>
                    <a:pt x="178169" y="29924"/>
                  </a:cubicBezTo>
                  <a:cubicBezTo>
                    <a:pt x="160599" y="12903"/>
                    <a:pt x="136990" y="4118"/>
                    <a:pt x="107890" y="4118"/>
                  </a:cubicBezTo>
                  <a:lnTo>
                    <a:pt x="107890" y="4118"/>
                  </a:lnTo>
                  <a:close/>
                </a:path>
              </a:pathLst>
            </a:custGeom>
            <a:solidFill>
              <a:schemeClr val="accent1"/>
            </a:solid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A4EE53D-FCDB-4C21-9124-75C5C19CC97B}"/>
                </a:ext>
              </a:extLst>
            </p:cNvPr>
            <p:cNvSpPr/>
            <p:nvPr/>
          </p:nvSpPr>
          <p:spPr>
            <a:xfrm>
              <a:off x="977431" y="6083403"/>
              <a:ext cx="186679" cy="203151"/>
            </a:xfrm>
            <a:custGeom>
              <a:avLst/>
              <a:gdLst>
                <a:gd name="connsiteX0" fmla="*/ 167737 w 186679"/>
                <a:gd name="connsiteY0" fmla="*/ 102948 h 203150"/>
                <a:gd name="connsiteX1" fmla="*/ 126558 w 186679"/>
                <a:gd name="connsiteY1" fmla="*/ 89222 h 203150"/>
                <a:gd name="connsiteX2" fmla="*/ 87025 w 186679"/>
                <a:gd name="connsiteY2" fmla="*/ 82633 h 203150"/>
                <a:gd name="connsiteX3" fmla="*/ 60671 w 186679"/>
                <a:gd name="connsiteY3" fmla="*/ 76593 h 203150"/>
                <a:gd name="connsiteX4" fmla="*/ 45846 w 186679"/>
                <a:gd name="connsiteY4" fmla="*/ 56827 h 203150"/>
                <a:gd name="connsiteX5" fmla="*/ 93065 w 186679"/>
                <a:gd name="connsiteY5" fmla="*/ 32120 h 203150"/>
                <a:gd name="connsiteX6" fmla="*/ 145775 w 186679"/>
                <a:gd name="connsiteY6" fmla="*/ 65063 h 203150"/>
                <a:gd name="connsiteX7" fmla="*/ 178169 w 186679"/>
                <a:gd name="connsiteY7" fmla="*/ 65063 h 203150"/>
                <a:gd name="connsiteX8" fmla="*/ 178169 w 186679"/>
                <a:gd name="connsiteY8" fmla="*/ 63965 h 203150"/>
                <a:gd name="connsiteX9" fmla="*/ 151265 w 186679"/>
                <a:gd name="connsiteY9" fmla="*/ 16197 h 203150"/>
                <a:gd name="connsiteX10" fmla="*/ 94712 w 186679"/>
                <a:gd name="connsiteY10" fmla="*/ 4118 h 203150"/>
                <a:gd name="connsiteX11" fmla="*/ 12354 w 186679"/>
                <a:gd name="connsiteY11" fmla="*/ 62867 h 203150"/>
                <a:gd name="connsiteX12" fmla="*/ 32669 w 186679"/>
                <a:gd name="connsiteY12" fmla="*/ 100203 h 203150"/>
                <a:gd name="connsiteX13" fmla="*/ 76593 w 186679"/>
                <a:gd name="connsiteY13" fmla="*/ 112831 h 203150"/>
                <a:gd name="connsiteX14" fmla="*/ 117773 w 186679"/>
                <a:gd name="connsiteY14" fmla="*/ 119969 h 203150"/>
                <a:gd name="connsiteX15" fmla="*/ 139186 w 186679"/>
                <a:gd name="connsiteY15" fmla="*/ 125459 h 203150"/>
                <a:gd name="connsiteX16" fmla="*/ 150716 w 186679"/>
                <a:gd name="connsiteY16" fmla="*/ 142480 h 203150"/>
                <a:gd name="connsiteX17" fmla="*/ 93614 w 186679"/>
                <a:gd name="connsiteY17" fmla="*/ 170482 h 203150"/>
                <a:gd name="connsiteX18" fmla="*/ 40356 w 186679"/>
                <a:gd name="connsiteY18" fmla="*/ 133695 h 203150"/>
                <a:gd name="connsiteX19" fmla="*/ 4118 w 186679"/>
                <a:gd name="connsiteY19" fmla="*/ 133695 h 203150"/>
                <a:gd name="connsiteX20" fmla="*/ 94163 w 186679"/>
                <a:gd name="connsiteY20" fmla="*/ 199582 h 203150"/>
                <a:gd name="connsiteX21" fmla="*/ 154559 w 186679"/>
                <a:gd name="connsiteY21" fmla="*/ 188601 h 203150"/>
                <a:gd name="connsiteX22" fmla="*/ 185307 w 186679"/>
                <a:gd name="connsiteY22" fmla="*/ 140833 h 203150"/>
                <a:gd name="connsiteX23" fmla="*/ 167737 w 186679"/>
                <a:gd name="connsiteY23" fmla="*/ 102948 h 203150"/>
                <a:gd name="connsiteX24" fmla="*/ 167737 w 186679"/>
                <a:gd name="connsiteY24" fmla="*/ 102948 h 20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6679" h="203150">
                  <a:moveTo>
                    <a:pt x="167737" y="102948"/>
                  </a:moveTo>
                  <a:cubicBezTo>
                    <a:pt x="159501" y="96908"/>
                    <a:pt x="145775" y="91967"/>
                    <a:pt x="126558" y="89222"/>
                  </a:cubicBezTo>
                  <a:lnTo>
                    <a:pt x="87025" y="82633"/>
                  </a:lnTo>
                  <a:cubicBezTo>
                    <a:pt x="73848" y="80437"/>
                    <a:pt x="64514" y="78241"/>
                    <a:pt x="60671" y="76593"/>
                  </a:cubicBezTo>
                  <a:cubicBezTo>
                    <a:pt x="50788" y="72750"/>
                    <a:pt x="45846" y="66161"/>
                    <a:pt x="45846" y="56827"/>
                  </a:cubicBezTo>
                  <a:cubicBezTo>
                    <a:pt x="45846" y="40356"/>
                    <a:pt x="61769" y="32120"/>
                    <a:pt x="93065" y="32120"/>
                  </a:cubicBezTo>
                  <a:cubicBezTo>
                    <a:pt x="126008" y="32120"/>
                    <a:pt x="143578" y="43101"/>
                    <a:pt x="145775" y="65063"/>
                  </a:cubicBezTo>
                  <a:lnTo>
                    <a:pt x="178169" y="65063"/>
                  </a:lnTo>
                  <a:lnTo>
                    <a:pt x="178169" y="63965"/>
                  </a:lnTo>
                  <a:cubicBezTo>
                    <a:pt x="178169" y="42003"/>
                    <a:pt x="169384" y="26080"/>
                    <a:pt x="151265" y="16197"/>
                  </a:cubicBezTo>
                  <a:cubicBezTo>
                    <a:pt x="136990" y="7961"/>
                    <a:pt x="118322" y="4118"/>
                    <a:pt x="94712" y="4118"/>
                  </a:cubicBezTo>
                  <a:cubicBezTo>
                    <a:pt x="39807" y="4118"/>
                    <a:pt x="12354" y="23884"/>
                    <a:pt x="12354" y="62867"/>
                  </a:cubicBezTo>
                  <a:cubicBezTo>
                    <a:pt x="12354" y="79888"/>
                    <a:pt x="18942" y="92516"/>
                    <a:pt x="32669" y="100203"/>
                  </a:cubicBezTo>
                  <a:cubicBezTo>
                    <a:pt x="40905" y="105144"/>
                    <a:pt x="55729" y="108988"/>
                    <a:pt x="76593" y="112831"/>
                  </a:cubicBezTo>
                  <a:lnTo>
                    <a:pt x="117773" y="119969"/>
                  </a:lnTo>
                  <a:cubicBezTo>
                    <a:pt x="128205" y="121616"/>
                    <a:pt x="135342" y="123812"/>
                    <a:pt x="139186" y="125459"/>
                  </a:cubicBezTo>
                  <a:cubicBezTo>
                    <a:pt x="146873" y="129303"/>
                    <a:pt x="150716" y="134793"/>
                    <a:pt x="150716" y="142480"/>
                  </a:cubicBezTo>
                  <a:cubicBezTo>
                    <a:pt x="150716" y="161148"/>
                    <a:pt x="131499" y="170482"/>
                    <a:pt x="93614" y="170482"/>
                  </a:cubicBezTo>
                  <a:cubicBezTo>
                    <a:pt x="61220" y="170482"/>
                    <a:pt x="43101" y="158403"/>
                    <a:pt x="40356" y="133695"/>
                  </a:cubicBezTo>
                  <a:lnTo>
                    <a:pt x="4118" y="133695"/>
                  </a:lnTo>
                  <a:cubicBezTo>
                    <a:pt x="7961" y="177620"/>
                    <a:pt x="38159" y="199582"/>
                    <a:pt x="94163" y="199582"/>
                  </a:cubicBezTo>
                  <a:cubicBezTo>
                    <a:pt x="118871" y="199582"/>
                    <a:pt x="139186" y="195739"/>
                    <a:pt x="154559" y="188601"/>
                  </a:cubicBezTo>
                  <a:cubicBezTo>
                    <a:pt x="175424" y="178718"/>
                    <a:pt x="185307" y="162795"/>
                    <a:pt x="185307" y="140833"/>
                  </a:cubicBezTo>
                  <a:cubicBezTo>
                    <a:pt x="184758" y="123812"/>
                    <a:pt x="178718" y="111184"/>
                    <a:pt x="167737" y="102948"/>
                  </a:cubicBezTo>
                  <a:lnTo>
                    <a:pt x="167737" y="102948"/>
                  </a:lnTo>
                  <a:close/>
                </a:path>
              </a:pathLst>
            </a:custGeom>
            <a:solidFill>
              <a:schemeClr val="accent1"/>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ADE5D43-68A6-437B-A7A2-12A3C62094D8}"/>
                </a:ext>
              </a:extLst>
            </p:cNvPr>
            <p:cNvSpPr/>
            <p:nvPr/>
          </p:nvSpPr>
          <p:spPr>
            <a:xfrm>
              <a:off x="1194858" y="6089443"/>
              <a:ext cx="38434" cy="186679"/>
            </a:xfrm>
            <a:custGeom>
              <a:avLst/>
              <a:gdLst>
                <a:gd name="connsiteX0" fmla="*/ 4118 w 38433"/>
                <a:gd name="connsiteY0" fmla="*/ 186954 h 186679"/>
                <a:gd name="connsiteX1" fmla="*/ 37061 w 38433"/>
                <a:gd name="connsiteY1" fmla="*/ 186954 h 186679"/>
                <a:gd name="connsiteX2" fmla="*/ 37061 w 38433"/>
                <a:gd name="connsiteY2" fmla="*/ 4118 h 186679"/>
                <a:gd name="connsiteX3" fmla="*/ 4118 w 38433"/>
                <a:gd name="connsiteY3" fmla="*/ 4118 h 186679"/>
                <a:gd name="connsiteX4" fmla="*/ 4118 w 38433"/>
                <a:gd name="connsiteY4" fmla="*/ 186954 h 186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33" h="186679">
                  <a:moveTo>
                    <a:pt x="4118" y="186954"/>
                  </a:moveTo>
                  <a:lnTo>
                    <a:pt x="37061" y="186954"/>
                  </a:lnTo>
                  <a:lnTo>
                    <a:pt x="37061" y="4118"/>
                  </a:lnTo>
                  <a:lnTo>
                    <a:pt x="4118" y="4118"/>
                  </a:lnTo>
                  <a:lnTo>
                    <a:pt x="4118" y="186954"/>
                  </a:lnTo>
                  <a:close/>
                </a:path>
              </a:pathLst>
            </a:custGeom>
            <a:solidFill>
              <a:schemeClr val="accent1"/>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FA751DE-D900-4645-8FF3-693C0E9FFD9C}"/>
                </a:ext>
              </a:extLst>
            </p:cNvPr>
            <p:cNvSpPr/>
            <p:nvPr/>
          </p:nvSpPr>
          <p:spPr>
            <a:xfrm>
              <a:off x="1194858" y="6025752"/>
              <a:ext cx="38434" cy="43925"/>
            </a:xfrm>
            <a:custGeom>
              <a:avLst/>
              <a:gdLst>
                <a:gd name="connsiteX0" fmla="*/ 4118 w 38433"/>
                <a:gd name="connsiteY0" fmla="*/ 44199 h 43924"/>
                <a:gd name="connsiteX1" fmla="*/ 37061 w 38433"/>
                <a:gd name="connsiteY1" fmla="*/ 44199 h 43924"/>
                <a:gd name="connsiteX2" fmla="*/ 37061 w 38433"/>
                <a:gd name="connsiteY2" fmla="*/ 4118 h 43924"/>
                <a:gd name="connsiteX3" fmla="*/ 4118 w 38433"/>
                <a:gd name="connsiteY3" fmla="*/ 4118 h 43924"/>
                <a:gd name="connsiteX4" fmla="*/ 4118 w 38433"/>
                <a:gd name="connsiteY4" fmla="*/ 44199 h 4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33" h="43924">
                  <a:moveTo>
                    <a:pt x="4118" y="44199"/>
                  </a:moveTo>
                  <a:lnTo>
                    <a:pt x="37061" y="44199"/>
                  </a:lnTo>
                  <a:lnTo>
                    <a:pt x="37061" y="4118"/>
                  </a:lnTo>
                  <a:lnTo>
                    <a:pt x="4118" y="4118"/>
                  </a:lnTo>
                  <a:lnTo>
                    <a:pt x="4118" y="44199"/>
                  </a:lnTo>
                  <a:close/>
                </a:path>
              </a:pathLst>
            </a:custGeom>
            <a:solidFill>
              <a:schemeClr val="accent1"/>
            </a:solidFill>
            <a:ln w="9525" cap="flat">
              <a:noFill/>
              <a:prstDash val="solid"/>
              <a:miter/>
            </a:ln>
          </p:spPr>
          <p:txBody>
            <a:bodyPr rtlCol="0" anchor="ctr"/>
            <a:lstStyle/>
            <a:p>
              <a:endParaRPr lang="en-GB"/>
            </a:p>
          </p:txBody>
        </p:sp>
      </p:grpSp>
      <p:sp>
        <p:nvSpPr>
          <p:cNvPr id="17" name="Text Placeholder 4">
            <a:extLst>
              <a:ext uri="{FF2B5EF4-FFF2-40B4-BE49-F238E27FC236}">
                <a16:creationId xmlns:a16="http://schemas.microsoft.com/office/drawing/2014/main" id="{5AC67944-C2B8-4B02-B6B0-63AF437701CA}"/>
              </a:ext>
            </a:extLst>
          </p:cNvPr>
          <p:cNvSpPr>
            <a:spLocks noGrp="1"/>
          </p:cNvSpPr>
          <p:nvPr>
            <p:ph type="body" sz="quarter" idx="14" hasCustomPrompt="1"/>
          </p:nvPr>
        </p:nvSpPr>
        <p:spPr>
          <a:xfrm>
            <a:off x="532928" y="5727304"/>
            <a:ext cx="1847106" cy="279752"/>
          </a:xfrm>
          <a:prstGeom prst="rect">
            <a:avLst/>
          </a:prstGeom>
        </p:spPr>
        <p:txBody>
          <a:bodyPr lIns="0" tIns="0" rIns="0" bIns="0" anchor="ctr"/>
          <a:lstStyle>
            <a:lvl1pPr defTabSz="360000">
              <a:spcBef>
                <a:spcPts val="0"/>
              </a:spcBef>
              <a:spcAft>
                <a:spcPts val="1000"/>
              </a:spcAft>
              <a:defRPr sz="2000" b="0">
                <a:solidFill>
                  <a:schemeClr val="accent2"/>
                </a:solidFill>
                <a:latin typeface="Heebo ExtraBold" panose="00000900000000000000" pitchFamily="2" charset="-79"/>
                <a:cs typeface="Heebo ExtraBold" panose="00000900000000000000" pitchFamily="2" charset="-79"/>
              </a:defRPr>
            </a:lvl1pPr>
          </a:lstStyle>
          <a:p>
            <a:pPr lvl="0"/>
            <a:r>
              <a:rPr lang="en-US"/>
              <a:t>Learn more at</a:t>
            </a:r>
            <a:endParaRPr lang="en-GB"/>
          </a:p>
        </p:txBody>
      </p:sp>
      <p:sp>
        <p:nvSpPr>
          <p:cNvPr id="8" name="Graphic 6">
            <a:hlinkClick r:id="rId2"/>
            <a:extLst>
              <a:ext uri="{FF2B5EF4-FFF2-40B4-BE49-F238E27FC236}">
                <a16:creationId xmlns:a16="http://schemas.microsoft.com/office/drawing/2014/main" id="{99188D5C-8562-405D-AEDB-C717470FD0C7}"/>
              </a:ext>
            </a:extLst>
          </p:cNvPr>
          <p:cNvSpPr>
            <a:spLocks noChangeAspect="1"/>
          </p:cNvSpPr>
          <p:nvPr/>
        </p:nvSpPr>
        <p:spPr>
          <a:xfrm>
            <a:off x="2008783" y="6176381"/>
            <a:ext cx="180000" cy="180000"/>
          </a:xfrm>
          <a:custGeom>
            <a:avLst/>
            <a:gdLst>
              <a:gd name="connsiteX0" fmla="*/ 54293 w 104775"/>
              <a:gd name="connsiteY0" fmla="*/ 0 h 104775"/>
              <a:gd name="connsiteX1" fmla="*/ 108585 w 104775"/>
              <a:gd name="connsiteY1" fmla="*/ 54293 h 104775"/>
              <a:gd name="connsiteX2" fmla="*/ 54293 w 104775"/>
              <a:gd name="connsiteY2" fmla="*/ 108585 h 104775"/>
              <a:gd name="connsiteX3" fmla="*/ 0 w 104775"/>
              <a:gd name="connsiteY3" fmla="*/ 54293 h 104775"/>
              <a:gd name="connsiteX4" fmla="*/ 54293 w 104775"/>
              <a:gd name="connsiteY4" fmla="*/ 0 h 104775"/>
              <a:gd name="connsiteX5" fmla="*/ 89535 w 104775"/>
              <a:gd name="connsiteY5" fmla="*/ 31433 h 104775"/>
              <a:gd name="connsiteX6" fmla="*/ 81915 w 104775"/>
              <a:gd name="connsiteY6" fmla="*/ 34290 h 104775"/>
              <a:gd name="connsiteX7" fmla="*/ 88583 w 104775"/>
              <a:gd name="connsiteY7" fmla="*/ 25718 h 104775"/>
              <a:gd name="connsiteX8" fmla="*/ 79058 w 104775"/>
              <a:gd name="connsiteY8" fmla="*/ 29528 h 104775"/>
              <a:gd name="connsiteX9" fmla="*/ 67628 w 104775"/>
              <a:gd name="connsiteY9" fmla="*/ 24765 h 104775"/>
              <a:gd name="connsiteX10" fmla="*/ 52388 w 104775"/>
              <a:gd name="connsiteY10" fmla="*/ 40005 h 104775"/>
              <a:gd name="connsiteX11" fmla="*/ 52388 w 104775"/>
              <a:gd name="connsiteY11" fmla="*/ 43815 h 104775"/>
              <a:gd name="connsiteX12" fmla="*/ 22860 w 104775"/>
              <a:gd name="connsiteY12" fmla="*/ 27623 h 104775"/>
              <a:gd name="connsiteX13" fmla="*/ 20955 w 104775"/>
              <a:gd name="connsiteY13" fmla="*/ 35243 h 104775"/>
              <a:gd name="connsiteX14" fmla="*/ 27623 w 104775"/>
              <a:gd name="connsiteY14" fmla="*/ 47625 h 104775"/>
              <a:gd name="connsiteX15" fmla="*/ 20955 w 104775"/>
              <a:gd name="connsiteY15" fmla="*/ 45720 h 104775"/>
              <a:gd name="connsiteX16" fmla="*/ 20955 w 104775"/>
              <a:gd name="connsiteY16" fmla="*/ 45720 h 104775"/>
              <a:gd name="connsiteX17" fmla="*/ 32385 w 104775"/>
              <a:gd name="connsiteY17" fmla="*/ 60008 h 104775"/>
              <a:gd name="connsiteX18" fmla="*/ 28575 w 104775"/>
              <a:gd name="connsiteY18" fmla="*/ 60960 h 104775"/>
              <a:gd name="connsiteX19" fmla="*/ 25718 w 104775"/>
              <a:gd name="connsiteY19" fmla="*/ 60960 h 104775"/>
              <a:gd name="connsiteX20" fmla="*/ 39053 w 104775"/>
              <a:gd name="connsiteY20" fmla="*/ 71438 h 104775"/>
              <a:gd name="connsiteX21" fmla="*/ 21908 w 104775"/>
              <a:gd name="connsiteY21" fmla="*/ 77153 h 104775"/>
              <a:gd name="connsiteX22" fmla="*/ 18098 w 104775"/>
              <a:gd name="connsiteY22" fmla="*/ 77153 h 104775"/>
              <a:gd name="connsiteX23" fmla="*/ 40958 w 104775"/>
              <a:gd name="connsiteY23" fmla="*/ 83820 h 104775"/>
              <a:gd name="connsiteX24" fmla="*/ 82868 w 104775"/>
              <a:gd name="connsiteY24" fmla="*/ 41910 h 104775"/>
              <a:gd name="connsiteX25" fmla="*/ 82868 w 104775"/>
              <a:gd name="connsiteY25" fmla="*/ 40005 h 104775"/>
              <a:gd name="connsiteX26" fmla="*/ 89535 w 104775"/>
              <a:gd name="connsiteY26" fmla="*/ 31433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4775" h="104775">
                <a:moveTo>
                  <a:pt x="54293" y="0"/>
                </a:moveTo>
                <a:cubicBezTo>
                  <a:pt x="83820" y="0"/>
                  <a:pt x="108585" y="23813"/>
                  <a:pt x="108585" y="54293"/>
                </a:cubicBezTo>
                <a:cubicBezTo>
                  <a:pt x="108585" y="83820"/>
                  <a:pt x="84773" y="108585"/>
                  <a:pt x="54293" y="108585"/>
                </a:cubicBezTo>
                <a:cubicBezTo>
                  <a:pt x="23813" y="108585"/>
                  <a:pt x="0" y="83820"/>
                  <a:pt x="0" y="54293"/>
                </a:cubicBezTo>
                <a:cubicBezTo>
                  <a:pt x="0" y="23813"/>
                  <a:pt x="23813" y="0"/>
                  <a:pt x="54293" y="0"/>
                </a:cubicBezTo>
                <a:moveTo>
                  <a:pt x="89535" y="31433"/>
                </a:moveTo>
                <a:cubicBezTo>
                  <a:pt x="87630" y="32385"/>
                  <a:pt x="84773" y="33338"/>
                  <a:pt x="81915" y="34290"/>
                </a:cubicBezTo>
                <a:cubicBezTo>
                  <a:pt x="84773" y="32385"/>
                  <a:pt x="87630" y="29528"/>
                  <a:pt x="88583" y="25718"/>
                </a:cubicBezTo>
                <a:cubicBezTo>
                  <a:pt x="84773" y="27623"/>
                  <a:pt x="81915" y="28575"/>
                  <a:pt x="79058" y="29528"/>
                </a:cubicBezTo>
                <a:cubicBezTo>
                  <a:pt x="76200" y="26670"/>
                  <a:pt x="72390" y="24765"/>
                  <a:pt x="67628" y="24765"/>
                </a:cubicBezTo>
                <a:cubicBezTo>
                  <a:pt x="59055" y="24765"/>
                  <a:pt x="52388" y="31433"/>
                  <a:pt x="52388" y="40005"/>
                </a:cubicBezTo>
                <a:cubicBezTo>
                  <a:pt x="52388" y="40958"/>
                  <a:pt x="52388" y="41910"/>
                  <a:pt x="52388" y="43815"/>
                </a:cubicBezTo>
                <a:cubicBezTo>
                  <a:pt x="40958" y="41910"/>
                  <a:pt x="30480" y="36195"/>
                  <a:pt x="22860" y="27623"/>
                </a:cubicBezTo>
                <a:cubicBezTo>
                  <a:pt x="21908" y="29528"/>
                  <a:pt x="20955" y="32385"/>
                  <a:pt x="20955" y="35243"/>
                </a:cubicBezTo>
                <a:cubicBezTo>
                  <a:pt x="20955" y="40005"/>
                  <a:pt x="23813" y="44768"/>
                  <a:pt x="27623" y="47625"/>
                </a:cubicBezTo>
                <a:cubicBezTo>
                  <a:pt x="24765" y="47625"/>
                  <a:pt x="22860" y="46673"/>
                  <a:pt x="20955" y="45720"/>
                </a:cubicBezTo>
                <a:lnTo>
                  <a:pt x="20955" y="45720"/>
                </a:lnTo>
                <a:cubicBezTo>
                  <a:pt x="20955" y="53340"/>
                  <a:pt x="25718" y="59055"/>
                  <a:pt x="32385" y="60008"/>
                </a:cubicBezTo>
                <a:cubicBezTo>
                  <a:pt x="31433" y="60008"/>
                  <a:pt x="30480" y="60960"/>
                  <a:pt x="28575" y="60960"/>
                </a:cubicBezTo>
                <a:cubicBezTo>
                  <a:pt x="27623" y="60960"/>
                  <a:pt x="26670" y="60960"/>
                  <a:pt x="25718" y="60960"/>
                </a:cubicBezTo>
                <a:cubicBezTo>
                  <a:pt x="27623" y="66675"/>
                  <a:pt x="33338" y="71438"/>
                  <a:pt x="39053" y="71438"/>
                </a:cubicBezTo>
                <a:cubicBezTo>
                  <a:pt x="35243" y="74295"/>
                  <a:pt x="28575" y="77153"/>
                  <a:pt x="21908" y="77153"/>
                </a:cubicBezTo>
                <a:cubicBezTo>
                  <a:pt x="20955" y="77153"/>
                  <a:pt x="20003" y="77153"/>
                  <a:pt x="18098" y="77153"/>
                </a:cubicBezTo>
                <a:cubicBezTo>
                  <a:pt x="24765" y="80963"/>
                  <a:pt x="32385" y="83820"/>
                  <a:pt x="40958" y="83820"/>
                </a:cubicBezTo>
                <a:cubicBezTo>
                  <a:pt x="68580" y="83820"/>
                  <a:pt x="82868" y="60960"/>
                  <a:pt x="82868" y="41910"/>
                </a:cubicBezTo>
                <a:cubicBezTo>
                  <a:pt x="82868" y="40958"/>
                  <a:pt x="82868" y="40958"/>
                  <a:pt x="82868" y="40005"/>
                </a:cubicBezTo>
                <a:cubicBezTo>
                  <a:pt x="85725" y="37148"/>
                  <a:pt x="87630" y="34290"/>
                  <a:pt x="89535" y="31433"/>
                </a:cubicBezTo>
              </a:path>
            </a:pathLst>
          </a:custGeom>
          <a:solidFill>
            <a:schemeClr val="accent1"/>
          </a:solidFill>
          <a:ln w="9525" cap="flat">
            <a:noFill/>
            <a:prstDash val="solid"/>
            <a:miter/>
          </a:ln>
        </p:spPr>
        <p:txBody>
          <a:bodyPr rtlCol="0" anchor="ctr"/>
          <a:lstStyle/>
          <a:p>
            <a:endParaRPr lang="en-GB"/>
          </a:p>
        </p:txBody>
      </p:sp>
      <p:sp>
        <p:nvSpPr>
          <p:cNvPr id="6" name="Graphic 3">
            <a:hlinkClick r:id="rId3"/>
            <a:extLst>
              <a:ext uri="{FF2B5EF4-FFF2-40B4-BE49-F238E27FC236}">
                <a16:creationId xmlns:a16="http://schemas.microsoft.com/office/drawing/2014/main" id="{A8E7DD42-3054-4364-B09A-CB44A39197F6}"/>
              </a:ext>
            </a:extLst>
          </p:cNvPr>
          <p:cNvSpPr>
            <a:spLocks noChangeAspect="1"/>
          </p:cNvSpPr>
          <p:nvPr/>
        </p:nvSpPr>
        <p:spPr>
          <a:xfrm>
            <a:off x="537030" y="6167173"/>
            <a:ext cx="180000" cy="180000"/>
          </a:xfrm>
          <a:custGeom>
            <a:avLst/>
            <a:gdLst>
              <a:gd name="connsiteX0" fmla="*/ 93345 w 95250"/>
              <a:gd name="connsiteY0" fmla="*/ 0 h 95250"/>
              <a:gd name="connsiteX1" fmla="*/ 7620 w 95250"/>
              <a:gd name="connsiteY1" fmla="*/ 0 h 95250"/>
              <a:gd name="connsiteX2" fmla="*/ 0 w 95250"/>
              <a:gd name="connsiteY2" fmla="*/ 7620 h 95250"/>
              <a:gd name="connsiteX3" fmla="*/ 0 w 95250"/>
              <a:gd name="connsiteY3" fmla="*/ 94298 h 95250"/>
              <a:gd name="connsiteX4" fmla="*/ 7620 w 95250"/>
              <a:gd name="connsiteY4" fmla="*/ 101918 h 95250"/>
              <a:gd name="connsiteX5" fmla="*/ 94298 w 95250"/>
              <a:gd name="connsiteY5" fmla="*/ 101918 h 95250"/>
              <a:gd name="connsiteX6" fmla="*/ 101918 w 95250"/>
              <a:gd name="connsiteY6" fmla="*/ 94298 h 95250"/>
              <a:gd name="connsiteX7" fmla="*/ 101918 w 95250"/>
              <a:gd name="connsiteY7" fmla="*/ 7620 h 95250"/>
              <a:gd name="connsiteX8" fmla="*/ 93345 w 95250"/>
              <a:gd name="connsiteY8" fmla="*/ 0 h 95250"/>
              <a:gd name="connsiteX9" fmla="*/ 15240 w 95250"/>
              <a:gd name="connsiteY9" fmla="*/ 38100 h 95250"/>
              <a:gd name="connsiteX10" fmla="*/ 30480 w 95250"/>
              <a:gd name="connsiteY10" fmla="*/ 38100 h 95250"/>
              <a:gd name="connsiteX11" fmla="*/ 30480 w 95250"/>
              <a:gd name="connsiteY11" fmla="*/ 86678 h 95250"/>
              <a:gd name="connsiteX12" fmla="*/ 15240 w 95250"/>
              <a:gd name="connsiteY12" fmla="*/ 86678 h 95250"/>
              <a:gd name="connsiteX13" fmla="*/ 15240 w 95250"/>
              <a:gd name="connsiteY13" fmla="*/ 38100 h 95250"/>
              <a:gd name="connsiteX14" fmla="*/ 22860 w 95250"/>
              <a:gd name="connsiteY14" fmla="*/ 14288 h 95250"/>
              <a:gd name="connsiteX15" fmla="*/ 31433 w 95250"/>
              <a:gd name="connsiteY15" fmla="*/ 22860 h 95250"/>
              <a:gd name="connsiteX16" fmla="*/ 22860 w 95250"/>
              <a:gd name="connsiteY16" fmla="*/ 31433 h 95250"/>
              <a:gd name="connsiteX17" fmla="*/ 14288 w 95250"/>
              <a:gd name="connsiteY17" fmla="*/ 22860 h 95250"/>
              <a:gd name="connsiteX18" fmla="*/ 22860 w 95250"/>
              <a:gd name="connsiteY18" fmla="*/ 14288 h 95250"/>
              <a:gd name="connsiteX19" fmla="*/ 39053 w 95250"/>
              <a:gd name="connsiteY19" fmla="*/ 38100 h 95250"/>
              <a:gd name="connsiteX20" fmla="*/ 53340 w 95250"/>
              <a:gd name="connsiteY20" fmla="*/ 38100 h 95250"/>
              <a:gd name="connsiteX21" fmla="*/ 53340 w 95250"/>
              <a:gd name="connsiteY21" fmla="*/ 44768 h 95250"/>
              <a:gd name="connsiteX22" fmla="*/ 53340 w 95250"/>
              <a:gd name="connsiteY22" fmla="*/ 44768 h 95250"/>
              <a:gd name="connsiteX23" fmla="*/ 67628 w 95250"/>
              <a:gd name="connsiteY23" fmla="*/ 37148 h 95250"/>
              <a:gd name="connsiteX24" fmla="*/ 85725 w 95250"/>
              <a:gd name="connsiteY24" fmla="*/ 60008 h 95250"/>
              <a:gd name="connsiteX25" fmla="*/ 85725 w 95250"/>
              <a:gd name="connsiteY25" fmla="*/ 86678 h 95250"/>
              <a:gd name="connsiteX26" fmla="*/ 71438 w 95250"/>
              <a:gd name="connsiteY26" fmla="*/ 86678 h 95250"/>
              <a:gd name="connsiteX27" fmla="*/ 71438 w 95250"/>
              <a:gd name="connsiteY27" fmla="*/ 62865 h 95250"/>
              <a:gd name="connsiteX28" fmla="*/ 63818 w 95250"/>
              <a:gd name="connsiteY28" fmla="*/ 50483 h 95250"/>
              <a:gd name="connsiteX29" fmla="*/ 55245 w 95250"/>
              <a:gd name="connsiteY29" fmla="*/ 62865 h 95250"/>
              <a:gd name="connsiteX30" fmla="*/ 55245 w 95250"/>
              <a:gd name="connsiteY30" fmla="*/ 86678 h 95250"/>
              <a:gd name="connsiteX31" fmla="*/ 39053 w 95250"/>
              <a:gd name="connsiteY31" fmla="*/ 86678 h 95250"/>
              <a:gd name="connsiteX32" fmla="*/ 39053 w 95250"/>
              <a:gd name="connsiteY32" fmla="*/ 3810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5250" h="95250">
                <a:moveTo>
                  <a:pt x="93345" y="0"/>
                </a:moveTo>
                <a:lnTo>
                  <a:pt x="7620" y="0"/>
                </a:lnTo>
                <a:cubicBezTo>
                  <a:pt x="3810" y="0"/>
                  <a:pt x="0" y="2858"/>
                  <a:pt x="0" y="7620"/>
                </a:cubicBezTo>
                <a:lnTo>
                  <a:pt x="0" y="94298"/>
                </a:lnTo>
                <a:cubicBezTo>
                  <a:pt x="0" y="98108"/>
                  <a:pt x="3810" y="101918"/>
                  <a:pt x="7620" y="101918"/>
                </a:cubicBezTo>
                <a:lnTo>
                  <a:pt x="94298" y="101918"/>
                </a:lnTo>
                <a:cubicBezTo>
                  <a:pt x="98108" y="101918"/>
                  <a:pt x="101918" y="99060"/>
                  <a:pt x="101918" y="94298"/>
                </a:cubicBezTo>
                <a:lnTo>
                  <a:pt x="101918" y="7620"/>
                </a:lnTo>
                <a:cubicBezTo>
                  <a:pt x="100965" y="2858"/>
                  <a:pt x="98108" y="0"/>
                  <a:pt x="93345" y="0"/>
                </a:cubicBezTo>
                <a:moveTo>
                  <a:pt x="15240" y="38100"/>
                </a:moveTo>
                <a:lnTo>
                  <a:pt x="30480" y="38100"/>
                </a:lnTo>
                <a:lnTo>
                  <a:pt x="30480" y="86678"/>
                </a:lnTo>
                <a:lnTo>
                  <a:pt x="15240" y="86678"/>
                </a:lnTo>
                <a:lnTo>
                  <a:pt x="15240" y="38100"/>
                </a:lnTo>
                <a:close/>
                <a:moveTo>
                  <a:pt x="22860" y="14288"/>
                </a:moveTo>
                <a:cubicBezTo>
                  <a:pt x="27623" y="14288"/>
                  <a:pt x="31433" y="18098"/>
                  <a:pt x="31433" y="22860"/>
                </a:cubicBezTo>
                <a:cubicBezTo>
                  <a:pt x="31433" y="27623"/>
                  <a:pt x="27623" y="31433"/>
                  <a:pt x="22860" y="31433"/>
                </a:cubicBezTo>
                <a:cubicBezTo>
                  <a:pt x="18098" y="31433"/>
                  <a:pt x="14288" y="27623"/>
                  <a:pt x="14288" y="22860"/>
                </a:cubicBezTo>
                <a:cubicBezTo>
                  <a:pt x="13335" y="18098"/>
                  <a:pt x="18098" y="14288"/>
                  <a:pt x="22860" y="14288"/>
                </a:cubicBezTo>
                <a:moveTo>
                  <a:pt x="39053" y="38100"/>
                </a:moveTo>
                <a:lnTo>
                  <a:pt x="53340" y="38100"/>
                </a:lnTo>
                <a:lnTo>
                  <a:pt x="53340" y="44768"/>
                </a:lnTo>
                <a:lnTo>
                  <a:pt x="53340" y="44768"/>
                </a:lnTo>
                <a:cubicBezTo>
                  <a:pt x="55245" y="40958"/>
                  <a:pt x="60008" y="37148"/>
                  <a:pt x="67628" y="37148"/>
                </a:cubicBezTo>
                <a:cubicBezTo>
                  <a:pt x="82868" y="37148"/>
                  <a:pt x="85725" y="47625"/>
                  <a:pt x="85725" y="60008"/>
                </a:cubicBezTo>
                <a:lnTo>
                  <a:pt x="85725" y="86678"/>
                </a:lnTo>
                <a:lnTo>
                  <a:pt x="71438" y="86678"/>
                </a:lnTo>
                <a:lnTo>
                  <a:pt x="71438" y="62865"/>
                </a:lnTo>
                <a:cubicBezTo>
                  <a:pt x="71438" y="57150"/>
                  <a:pt x="71438" y="50483"/>
                  <a:pt x="63818" y="50483"/>
                </a:cubicBezTo>
                <a:cubicBezTo>
                  <a:pt x="56198" y="50483"/>
                  <a:pt x="55245" y="56198"/>
                  <a:pt x="55245" y="62865"/>
                </a:cubicBezTo>
                <a:lnTo>
                  <a:pt x="55245" y="86678"/>
                </a:lnTo>
                <a:lnTo>
                  <a:pt x="39053" y="86678"/>
                </a:lnTo>
                <a:lnTo>
                  <a:pt x="39053" y="38100"/>
                </a:lnTo>
                <a:close/>
              </a:path>
            </a:pathLst>
          </a:custGeom>
          <a:solidFill>
            <a:schemeClr val="accent1"/>
          </a:solidFill>
          <a:ln w="9525" cap="flat">
            <a:noFill/>
            <a:prstDash val="solid"/>
            <a:miter/>
          </a:ln>
        </p:spPr>
        <p:txBody>
          <a:bodyPr rtlCol="0" anchor="ctr"/>
          <a:lstStyle/>
          <a:p>
            <a:endParaRPr lang="en-GB"/>
          </a:p>
        </p:txBody>
      </p:sp>
      <p:sp>
        <p:nvSpPr>
          <p:cNvPr id="9" name="TextBox 8">
            <a:hlinkClick r:id="rId3"/>
            <a:extLst>
              <a:ext uri="{FF2B5EF4-FFF2-40B4-BE49-F238E27FC236}">
                <a16:creationId xmlns:a16="http://schemas.microsoft.com/office/drawing/2014/main" id="{B931BCB1-C51D-4E43-99D9-CD0A2B988F77}"/>
              </a:ext>
            </a:extLst>
          </p:cNvPr>
          <p:cNvSpPr txBox="1"/>
          <p:nvPr userDrawn="1"/>
        </p:nvSpPr>
        <p:spPr>
          <a:xfrm>
            <a:off x="817930" y="6185590"/>
            <a:ext cx="1052740" cy="161583"/>
          </a:xfrm>
          <a:prstGeom prst="rect">
            <a:avLst/>
          </a:prstGeom>
          <a:noFill/>
        </p:spPr>
        <p:txBody>
          <a:bodyPr wrap="square" lIns="0" tIns="0" rIns="0" bIns="0" rtlCol="0" anchor="ctr">
            <a:spAutoFit/>
          </a:bodyPr>
          <a:lstStyle/>
          <a:p>
            <a:pPr defTabSz="360000"/>
            <a:r>
              <a:rPr lang="en-GB" sz="1050">
                <a:solidFill>
                  <a:schemeClr val="accent6"/>
                </a:solidFill>
              </a:rPr>
              <a:t>PSI Services LLC</a:t>
            </a:r>
          </a:p>
        </p:txBody>
      </p:sp>
      <p:sp>
        <p:nvSpPr>
          <p:cNvPr id="32" name="TextBox 31">
            <a:hlinkClick r:id="rId2"/>
            <a:extLst>
              <a:ext uri="{FF2B5EF4-FFF2-40B4-BE49-F238E27FC236}">
                <a16:creationId xmlns:a16="http://schemas.microsoft.com/office/drawing/2014/main" id="{2381CA71-387F-42A6-96A4-F5DBA958953F}"/>
              </a:ext>
            </a:extLst>
          </p:cNvPr>
          <p:cNvSpPr txBox="1"/>
          <p:nvPr userDrawn="1"/>
        </p:nvSpPr>
        <p:spPr>
          <a:xfrm>
            <a:off x="2256279" y="6185590"/>
            <a:ext cx="1384663" cy="161583"/>
          </a:xfrm>
          <a:prstGeom prst="rect">
            <a:avLst/>
          </a:prstGeom>
          <a:noFill/>
        </p:spPr>
        <p:txBody>
          <a:bodyPr wrap="square" lIns="0" tIns="0" rIns="0" bIns="0" rtlCol="0" anchor="ctr">
            <a:spAutoFit/>
          </a:bodyPr>
          <a:lstStyle/>
          <a:p>
            <a:pPr defTabSz="360000"/>
            <a:r>
              <a:rPr lang="en-GB" sz="1050">
                <a:solidFill>
                  <a:schemeClr val="accent6"/>
                </a:solidFill>
              </a:rPr>
              <a:t>@PSIServicesLLC</a:t>
            </a:r>
          </a:p>
        </p:txBody>
      </p:sp>
      <p:sp>
        <p:nvSpPr>
          <p:cNvPr id="3" name="Text Placeholder 2">
            <a:extLst>
              <a:ext uri="{FF2B5EF4-FFF2-40B4-BE49-F238E27FC236}">
                <a16:creationId xmlns:a16="http://schemas.microsoft.com/office/drawing/2014/main" id="{9EB2EF68-AFDE-4D32-A153-B2FD0579800F}"/>
              </a:ext>
            </a:extLst>
          </p:cNvPr>
          <p:cNvSpPr>
            <a:spLocks noGrp="1"/>
          </p:cNvSpPr>
          <p:nvPr userDrawn="1">
            <p:ph type="body" sz="quarter" idx="10" hasCustomPrompt="1"/>
          </p:nvPr>
        </p:nvSpPr>
        <p:spPr>
          <a:xfrm>
            <a:off x="9094788" y="5759824"/>
            <a:ext cx="2792412" cy="251911"/>
          </a:xfrm>
          <a:prstGeom prst="rect">
            <a:avLst/>
          </a:prstGeom>
        </p:spPr>
        <p:txBody>
          <a:bodyPr lIns="0" tIns="0" rIns="0" bIns="0" anchor="ctr"/>
          <a:lstStyle>
            <a:lvl1pPr defTabSz="360000">
              <a:spcBef>
                <a:spcPts val="0"/>
              </a:spcBef>
              <a:spcAft>
                <a:spcPts val="1000"/>
              </a:spcAft>
              <a:defRPr sz="1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hello@psionline.com</a:t>
            </a:r>
            <a:endParaRPr lang="en-GB"/>
          </a:p>
        </p:txBody>
      </p:sp>
      <p:sp>
        <p:nvSpPr>
          <p:cNvPr id="18" name="Text Placeholder 2">
            <a:extLst>
              <a:ext uri="{FF2B5EF4-FFF2-40B4-BE49-F238E27FC236}">
                <a16:creationId xmlns:a16="http://schemas.microsoft.com/office/drawing/2014/main" id="{1AA86EA7-F0E5-4A12-939B-AEF38731F5BA}"/>
              </a:ext>
            </a:extLst>
          </p:cNvPr>
          <p:cNvSpPr>
            <a:spLocks noGrp="1"/>
          </p:cNvSpPr>
          <p:nvPr userDrawn="1">
            <p:ph type="body" sz="quarter" idx="11" hasCustomPrompt="1"/>
          </p:nvPr>
        </p:nvSpPr>
        <p:spPr>
          <a:xfrm>
            <a:off x="9094788" y="6056228"/>
            <a:ext cx="2792412" cy="251911"/>
          </a:xfrm>
          <a:prstGeom prst="rect">
            <a:avLst/>
          </a:prstGeom>
        </p:spPr>
        <p:txBody>
          <a:bodyPr lIns="0" tIns="0" rIns="0" bIns="0" anchor="ctr"/>
          <a:lstStyle>
            <a:lvl1pPr defTabSz="360000">
              <a:spcBef>
                <a:spcPts val="0"/>
              </a:spcBef>
              <a:spcAft>
                <a:spcPts val="1000"/>
              </a:spcAft>
              <a:defRPr sz="1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+1 (800) 367-1565</a:t>
            </a:r>
            <a:endParaRPr lang="en-GB"/>
          </a:p>
        </p:txBody>
      </p:sp>
      <p:sp>
        <p:nvSpPr>
          <p:cNvPr id="31" name="Text Placeholder 2">
            <a:extLst>
              <a:ext uri="{FF2B5EF4-FFF2-40B4-BE49-F238E27FC236}">
                <a16:creationId xmlns:a16="http://schemas.microsoft.com/office/drawing/2014/main" id="{11BBE770-E4EB-4702-A9FE-2DF4577EC8F3}"/>
              </a:ext>
            </a:extLst>
          </p:cNvPr>
          <p:cNvSpPr>
            <a:spLocks noGrp="1"/>
          </p:cNvSpPr>
          <p:nvPr userDrawn="1">
            <p:ph type="body" sz="quarter" idx="17" hasCustomPrompt="1"/>
          </p:nvPr>
        </p:nvSpPr>
        <p:spPr>
          <a:xfrm>
            <a:off x="9094788" y="5454851"/>
            <a:ext cx="2792412" cy="251911"/>
          </a:xfrm>
          <a:prstGeom prst="rect">
            <a:avLst/>
          </a:prstGeom>
        </p:spPr>
        <p:txBody>
          <a:bodyPr lIns="0" tIns="0" rIns="0" bIns="0" anchor="ctr"/>
          <a:lstStyle>
            <a:lvl1pPr defTabSz="360000">
              <a:spcBef>
                <a:spcPts val="0"/>
              </a:spcBef>
              <a:spcAft>
                <a:spcPts val="1000"/>
              </a:spcAft>
              <a:defRPr sz="1800" b="0">
                <a:solidFill>
                  <a:schemeClr val="bg1"/>
                </a:solidFill>
                <a:latin typeface="Heebo Medium" panose="00000600000000000000" pitchFamily="2" charset="-79"/>
                <a:ea typeface="Open Sans" panose="020B0606030504020204" pitchFamily="34" charset="0"/>
                <a:cs typeface="Heebo Medium" panose="00000600000000000000" pitchFamily="2" charset="-79"/>
              </a:defRPr>
            </a:lvl1pPr>
          </a:lstStyle>
          <a:p>
            <a:pPr lvl="0"/>
            <a:r>
              <a:rPr lang="en-US"/>
              <a:t>Name</a:t>
            </a:r>
            <a:endParaRPr lang="en-GB"/>
          </a:p>
        </p:txBody>
      </p:sp>
      <p:sp>
        <p:nvSpPr>
          <p:cNvPr id="29" name="Text Placeholder 4">
            <a:extLst>
              <a:ext uri="{FF2B5EF4-FFF2-40B4-BE49-F238E27FC236}">
                <a16:creationId xmlns:a16="http://schemas.microsoft.com/office/drawing/2014/main" id="{BD291B38-27A4-B547-99C6-AB72A2B96A72}"/>
              </a:ext>
            </a:extLst>
          </p:cNvPr>
          <p:cNvSpPr>
            <a:spLocks noGrp="1"/>
          </p:cNvSpPr>
          <p:nvPr>
            <p:ph type="body" sz="quarter" idx="18" hasCustomPrompt="1"/>
          </p:nvPr>
        </p:nvSpPr>
        <p:spPr>
          <a:xfrm>
            <a:off x="2188783" y="5727304"/>
            <a:ext cx="4357688" cy="279752"/>
          </a:xfrm>
          <a:prstGeom prst="rect">
            <a:avLst/>
          </a:prstGeom>
        </p:spPr>
        <p:txBody>
          <a:bodyPr lIns="0" tIns="0" rIns="0" bIns="0" anchor="ctr"/>
          <a:lstStyle>
            <a:lvl1pPr defTabSz="360000">
              <a:spcBef>
                <a:spcPts val="0"/>
              </a:spcBef>
              <a:spcAft>
                <a:spcPts val="1000"/>
              </a:spcAft>
              <a:defRPr sz="2000" b="0">
                <a:solidFill>
                  <a:schemeClr val="accent1"/>
                </a:solidFill>
                <a:latin typeface="Heebo ExtraBold" panose="00000900000000000000" pitchFamily="2" charset="-79"/>
                <a:cs typeface="Heebo ExtraBold" panose="00000900000000000000" pitchFamily="2" charset="-79"/>
              </a:defRPr>
            </a:lvl1pPr>
          </a:lstStyle>
          <a:p>
            <a:pPr lvl="0"/>
            <a:r>
              <a:rPr lang="en-US" err="1"/>
              <a:t>psionline.com</a:t>
            </a:r>
            <a:endParaRPr lang="en-GB"/>
          </a:p>
        </p:txBody>
      </p:sp>
    </p:spTree>
    <p:extLst>
      <p:ext uri="{BB962C8B-B14F-4D97-AF65-F5344CB8AC3E}">
        <p14:creationId xmlns:p14="http://schemas.microsoft.com/office/powerpoint/2010/main" val="344791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Right)">
    <p:spTree>
      <p:nvGrpSpPr>
        <p:cNvPr id="1" name=""/>
        <p:cNvGrpSpPr/>
        <p:nvPr/>
      </p:nvGrpSpPr>
      <p:grpSpPr>
        <a:xfrm>
          <a:off x="0" y="0"/>
          <a:ext cx="0" cy="0"/>
          <a:chOff x="0" y="0"/>
          <a:chExt cx="0" cy="0"/>
        </a:xfrm>
      </p:grpSpPr>
      <p:sp>
        <p:nvSpPr>
          <p:cNvPr id="16" name="Text Placeholder 10">
            <a:extLst>
              <a:ext uri="{FF2B5EF4-FFF2-40B4-BE49-F238E27FC236}">
                <a16:creationId xmlns:a16="http://schemas.microsoft.com/office/drawing/2014/main" id="{3D475094-C002-4B1B-B2F7-4F674C662264}"/>
              </a:ext>
            </a:extLst>
          </p:cNvPr>
          <p:cNvSpPr>
            <a:spLocks noGrp="1"/>
          </p:cNvSpPr>
          <p:nvPr>
            <p:ph type="body" sz="quarter" idx="10" hasCustomPrompt="1"/>
          </p:nvPr>
        </p:nvSpPr>
        <p:spPr>
          <a:xfrm>
            <a:off x="2501985" y="2262977"/>
            <a:ext cx="9170726" cy="2946399"/>
          </a:xfrm>
          <a:prstGeom prst="rect">
            <a:avLst/>
          </a:prstGeom>
        </p:spPr>
        <p:txBody>
          <a:bodyPr lIns="0" tIns="0" rIns="0" bIns="0"/>
          <a:lstStyle>
            <a:lvl1pPr defTabSz="360000">
              <a:lnSpc>
                <a:spcPct val="110000"/>
              </a:lnSpc>
              <a:spcBef>
                <a:spcPts val="0"/>
              </a:spcBef>
              <a:spcAft>
                <a:spcPts val="1000"/>
              </a:spcAft>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17" name="Text Placeholder 15">
            <a:extLst>
              <a:ext uri="{FF2B5EF4-FFF2-40B4-BE49-F238E27FC236}">
                <a16:creationId xmlns:a16="http://schemas.microsoft.com/office/drawing/2014/main" id="{4CA827F1-C2D5-4044-954C-D70FC97677F6}"/>
              </a:ext>
            </a:extLst>
          </p:cNvPr>
          <p:cNvSpPr>
            <a:spLocks noGrp="1"/>
          </p:cNvSpPr>
          <p:nvPr>
            <p:ph type="body" sz="quarter" idx="11" hasCustomPrompt="1"/>
          </p:nvPr>
        </p:nvSpPr>
        <p:spPr>
          <a:xfrm>
            <a:off x="2501692" y="357513"/>
            <a:ext cx="9170726" cy="677862"/>
          </a:xfrm>
          <a:prstGeom prst="rect">
            <a:avLst/>
          </a:prstGeom>
        </p:spPr>
        <p:txBody>
          <a:bodyPr lIns="0" tIns="0" rIns="0" bIns="0"/>
          <a:lstStyle>
            <a:lvl1pPr algn="l" defTabSz="360000">
              <a:spcBef>
                <a:spcPts val="0"/>
              </a:spcBef>
              <a:spcAft>
                <a:spcPts val="1000"/>
              </a:spcAft>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18" name="Text Placeholder 10">
            <a:extLst>
              <a:ext uri="{FF2B5EF4-FFF2-40B4-BE49-F238E27FC236}">
                <a16:creationId xmlns:a16="http://schemas.microsoft.com/office/drawing/2014/main" id="{75D5F0EE-6C81-4E05-93FB-4CDCCD23FDA7}"/>
              </a:ext>
            </a:extLst>
          </p:cNvPr>
          <p:cNvSpPr>
            <a:spLocks noGrp="1"/>
          </p:cNvSpPr>
          <p:nvPr>
            <p:ph type="body" sz="quarter" idx="12" hasCustomPrompt="1"/>
          </p:nvPr>
        </p:nvSpPr>
        <p:spPr>
          <a:xfrm>
            <a:off x="2501985" y="1284543"/>
            <a:ext cx="9170726" cy="954262"/>
          </a:xfrm>
          <a:prstGeom prst="rect">
            <a:avLst/>
          </a:prstGeom>
        </p:spPr>
        <p:txBody>
          <a:bodyPr lIns="0" tIns="0" rIns="0" bIns="0"/>
          <a:lstStyle>
            <a:lvl1pPr defTabSz="360000">
              <a:lnSpc>
                <a:spcPct val="110000"/>
              </a:lnSpc>
              <a:spcBef>
                <a:spcPts val="0"/>
              </a:spcBef>
              <a:spcAft>
                <a:spcPts val="1000"/>
              </a:spcAft>
              <a:defRPr sz="220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endParaRPr lang="en-GB"/>
          </a:p>
        </p:txBody>
      </p:sp>
      <p:sp>
        <p:nvSpPr>
          <p:cNvPr id="25" name="Graphic 5">
            <a:extLst>
              <a:ext uri="{FF2B5EF4-FFF2-40B4-BE49-F238E27FC236}">
                <a16:creationId xmlns:a16="http://schemas.microsoft.com/office/drawing/2014/main" id="{CAA8C4D5-84FB-46B9-AE9B-593828F75FB8}"/>
              </a:ext>
            </a:extLst>
          </p:cNvPr>
          <p:cNvSpPr/>
          <p:nvPr userDrawn="1"/>
        </p:nvSpPr>
        <p:spPr>
          <a:xfrm>
            <a:off x="-17763" y="-10507"/>
            <a:ext cx="1869624" cy="6698456"/>
          </a:xfrm>
          <a:custGeom>
            <a:avLst/>
            <a:gdLst>
              <a:gd name="connsiteX0" fmla="*/ 9324 w 1877232"/>
              <a:gd name="connsiteY0" fmla="*/ 9324 h 6725710"/>
              <a:gd name="connsiteX1" fmla="*/ 1877854 w 1877232"/>
              <a:gd name="connsiteY1" fmla="*/ 9324 h 6725710"/>
              <a:gd name="connsiteX2" fmla="*/ 710489 w 1877232"/>
              <a:gd name="connsiteY2" fmla="*/ 6726333 h 6725710"/>
              <a:gd name="connsiteX3" fmla="*/ 9324 w 1877232"/>
              <a:gd name="connsiteY3" fmla="*/ 6726333 h 6725710"/>
              <a:gd name="connsiteX4" fmla="*/ 9324 w 1877232"/>
              <a:gd name="connsiteY4" fmla="*/ 9324 h 6725710"/>
              <a:gd name="connsiteX5" fmla="*/ 9324 w 1877232"/>
              <a:gd name="connsiteY5" fmla="*/ 9324 h 67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232" h="6725710">
                <a:moveTo>
                  <a:pt x="9324" y="9324"/>
                </a:moveTo>
                <a:lnTo>
                  <a:pt x="1877854" y="9324"/>
                </a:lnTo>
                <a:lnTo>
                  <a:pt x="710489" y="6726333"/>
                </a:lnTo>
                <a:lnTo>
                  <a:pt x="9324" y="6726333"/>
                </a:lnTo>
                <a:lnTo>
                  <a:pt x="9324" y="9324"/>
                </a:lnTo>
                <a:lnTo>
                  <a:pt x="9324" y="9324"/>
                </a:lnTo>
                <a:close/>
              </a:path>
            </a:pathLst>
          </a:custGeom>
          <a:solidFill>
            <a:schemeClr val="accent1"/>
          </a:solidFill>
          <a:ln w="9525" cap="flat">
            <a:noFill/>
            <a:prstDash val="solid"/>
            <a:miter/>
          </a:ln>
        </p:spPr>
        <p:txBody>
          <a:bodyPr rtlCol="0" anchor="ctr"/>
          <a:lstStyle/>
          <a:p>
            <a:endParaRPr lang="en-GB"/>
          </a:p>
        </p:txBody>
      </p:sp>
      <p:grpSp>
        <p:nvGrpSpPr>
          <p:cNvPr id="15" name="Graphic 11">
            <a:extLst>
              <a:ext uri="{FF2B5EF4-FFF2-40B4-BE49-F238E27FC236}">
                <a16:creationId xmlns:a16="http://schemas.microsoft.com/office/drawing/2014/main" id="{193434CD-DA8E-4391-AF83-F724E9F04197}"/>
              </a:ext>
            </a:extLst>
          </p:cNvPr>
          <p:cNvGrpSpPr/>
          <p:nvPr userDrawn="1"/>
        </p:nvGrpSpPr>
        <p:grpSpPr>
          <a:xfrm>
            <a:off x="10964388" y="292521"/>
            <a:ext cx="822326" cy="548217"/>
            <a:chOff x="8747759" y="5869443"/>
            <a:chExt cx="1071563" cy="714375"/>
          </a:xfrm>
        </p:grpSpPr>
        <p:sp>
          <p:nvSpPr>
            <p:cNvPr id="26" name="Freeform: Shape 25">
              <a:extLst>
                <a:ext uri="{FF2B5EF4-FFF2-40B4-BE49-F238E27FC236}">
                  <a16:creationId xmlns:a16="http://schemas.microsoft.com/office/drawing/2014/main" id="{525B3077-6CB2-43D5-8309-72450EB98788}"/>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D30BBAA-DE1F-4791-A709-A1A282633109}"/>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BB97E4CD-B8A9-462E-96C9-D056BB83879F}"/>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426A5D3-6866-4C4D-9C67-A81611CAA4EA}"/>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D4F9CE6-81C4-488E-922F-1D4AEEE27FBB}"/>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83432FC-587F-41B7-BA2B-C4936A734FC1}"/>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8C66FC2F-5161-4BED-BA8A-D94443D9E741}"/>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1028985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Left)">
    <p:spTree>
      <p:nvGrpSpPr>
        <p:cNvPr id="1" name=""/>
        <p:cNvGrpSpPr/>
        <p:nvPr/>
      </p:nvGrpSpPr>
      <p:grpSpPr>
        <a:xfrm>
          <a:off x="0" y="0"/>
          <a:ext cx="0" cy="0"/>
          <a:chOff x="0" y="0"/>
          <a:chExt cx="0" cy="0"/>
        </a:xfrm>
      </p:grpSpPr>
      <p:sp>
        <p:nvSpPr>
          <p:cNvPr id="16" name="Text Placeholder 10">
            <a:extLst>
              <a:ext uri="{FF2B5EF4-FFF2-40B4-BE49-F238E27FC236}">
                <a16:creationId xmlns:a16="http://schemas.microsoft.com/office/drawing/2014/main" id="{3D475094-C002-4B1B-B2F7-4F674C662264}"/>
              </a:ext>
            </a:extLst>
          </p:cNvPr>
          <p:cNvSpPr>
            <a:spLocks noGrp="1"/>
          </p:cNvSpPr>
          <p:nvPr>
            <p:ph type="body" sz="quarter" idx="10" hasCustomPrompt="1"/>
          </p:nvPr>
        </p:nvSpPr>
        <p:spPr>
          <a:xfrm>
            <a:off x="512106" y="2282688"/>
            <a:ext cx="9388250" cy="2946399"/>
          </a:xfrm>
          <a:prstGeom prst="rect">
            <a:avLst/>
          </a:prstGeom>
        </p:spPr>
        <p:txBody>
          <a:bodyPr lIns="0" tIns="0" rIns="0" bIns="0"/>
          <a:lstStyle>
            <a:lvl1pPr defTabSz="360000">
              <a:lnSpc>
                <a:spcPct val="110000"/>
              </a:lnSpc>
              <a:spcBef>
                <a:spcPts val="0"/>
              </a:spcBef>
              <a:spcAft>
                <a:spcPts val="1000"/>
              </a:spcAft>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18" name="Text Placeholder 10">
            <a:extLst>
              <a:ext uri="{FF2B5EF4-FFF2-40B4-BE49-F238E27FC236}">
                <a16:creationId xmlns:a16="http://schemas.microsoft.com/office/drawing/2014/main" id="{75D5F0EE-6C81-4E05-93FB-4CDCCD23FDA7}"/>
              </a:ext>
            </a:extLst>
          </p:cNvPr>
          <p:cNvSpPr>
            <a:spLocks noGrp="1"/>
          </p:cNvSpPr>
          <p:nvPr>
            <p:ph type="body" sz="quarter" idx="12" hasCustomPrompt="1"/>
          </p:nvPr>
        </p:nvSpPr>
        <p:spPr>
          <a:xfrm>
            <a:off x="512106" y="1292227"/>
            <a:ext cx="9388250" cy="954262"/>
          </a:xfrm>
          <a:prstGeom prst="rect">
            <a:avLst/>
          </a:prstGeom>
        </p:spPr>
        <p:txBody>
          <a:bodyPr lIns="0" tIns="0" rIns="0" bIns="0"/>
          <a:lstStyle>
            <a:lvl1pPr defTabSz="360000">
              <a:lnSpc>
                <a:spcPct val="110000"/>
              </a:lnSpc>
              <a:spcBef>
                <a:spcPts val="0"/>
              </a:spcBef>
              <a:spcAft>
                <a:spcPts val="1000"/>
              </a:spcAft>
              <a:defRPr sz="220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endParaRPr lang="en-GB"/>
          </a:p>
        </p:txBody>
      </p:sp>
      <p:sp>
        <p:nvSpPr>
          <p:cNvPr id="8" name="Text Placeholder 15">
            <a:extLst>
              <a:ext uri="{FF2B5EF4-FFF2-40B4-BE49-F238E27FC236}">
                <a16:creationId xmlns:a16="http://schemas.microsoft.com/office/drawing/2014/main" id="{8B946E0C-CA94-4F2C-A1B4-A16C7B23A8B0}"/>
              </a:ext>
            </a:extLst>
          </p:cNvPr>
          <p:cNvSpPr>
            <a:spLocks noGrp="1"/>
          </p:cNvSpPr>
          <p:nvPr>
            <p:ph type="body" sz="quarter" idx="14" hasCustomPrompt="1"/>
          </p:nvPr>
        </p:nvSpPr>
        <p:spPr>
          <a:xfrm>
            <a:off x="512106" y="350839"/>
            <a:ext cx="9388250" cy="677862"/>
          </a:xfrm>
          <a:prstGeom prst="rect">
            <a:avLst/>
          </a:prstGeom>
        </p:spPr>
        <p:txBody>
          <a:bodyPr lIns="0" tIns="0" rIns="0" bIns="0"/>
          <a:lstStyle>
            <a:lvl1pPr algn="l" defTabSz="360000">
              <a:spcBef>
                <a:spcPts val="0"/>
              </a:spcBef>
              <a:spcAft>
                <a:spcPts val="1000"/>
              </a:spcAft>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21" name="Graphic 5">
            <a:extLst>
              <a:ext uri="{FF2B5EF4-FFF2-40B4-BE49-F238E27FC236}">
                <a16:creationId xmlns:a16="http://schemas.microsoft.com/office/drawing/2014/main" id="{38A26562-3AAA-420E-9F38-99577830B89D}"/>
              </a:ext>
            </a:extLst>
          </p:cNvPr>
          <p:cNvSpPr/>
          <p:nvPr userDrawn="1"/>
        </p:nvSpPr>
        <p:spPr>
          <a:xfrm rot="10800000">
            <a:off x="10331775" y="-1"/>
            <a:ext cx="1869624" cy="6698456"/>
          </a:xfrm>
          <a:custGeom>
            <a:avLst/>
            <a:gdLst>
              <a:gd name="connsiteX0" fmla="*/ 9324 w 1877232"/>
              <a:gd name="connsiteY0" fmla="*/ 9324 h 6725710"/>
              <a:gd name="connsiteX1" fmla="*/ 1877854 w 1877232"/>
              <a:gd name="connsiteY1" fmla="*/ 9324 h 6725710"/>
              <a:gd name="connsiteX2" fmla="*/ 710489 w 1877232"/>
              <a:gd name="connsiteY2" fmla="*/ 6726333 h 6725710"/>
              <a:gd name="connsiteX3" fmla="*/ 9324 w 1877232"/>
              <a:gd name="connsiteY3" fmla="*/ 6726333 h 6725710"/>
              <a:gd name="connsiteX4" fmla="*/ 9324 w 1877232"/>
              <a:gd name="connsiteY4" fmla="*/ 9324 h 6725710"/>
              <a:gd name="connsiteX5" fmla="*/ 9324 w 1877232"/>
              <a:gd name="connsiteY5" fmla="*/ 9324 h 67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232" h="6725710">
                <a:moveTo>
                  <a:pt x="9324" y="9324"/>
                </a:moveTo>
                <a:lnTo>
                  <a:pt x="1877854" y="9324"/>
                </a:lnTo>
                <a:lnTo>
                  <a:pt x="710489" y="6726333"/>
                </a:lnTo>
                <a:lnTo>
                  <a:pt x="9324" y="6726333"/>
                </a:lnTo>
                <a:lnTo>
                  <a:pt x="9324" y="9324"/>
                </a:lnTo>
                <a:lnTo>
                  <a:pt x="9324" y="9324"/>
                </a:lnTo>
                <a:close/>
              </a:path>
            </a:pathLst>
          </a:custGeom>
          <a:solidFill>
            <a:schemeClr val="accent5"/>
          </a:solidFill>
          <a:ln w="9525" cap="flat">
            <a:noFill/>
            <a:prstDash val="solid"/>
            <a:miter/>
          </a:ln>
        </p:spPr>
        <p:txBody>
          <a:bodyPr rtlCol="0" anchor="ctr"/>
          <a:lstStyle/>
          <a:p>
            <a:endParaRPr lang="en-GB"/>
          </a:p>
        </p:txBody>
      </p:sp>
      <p:grpSp>
        <p:nvGrpSpPr>
          <p:cNvPr id="14" name="Graphic 11">
            <a:extLst>
              <a:ext uri="{FF2B5EF4-FFF2-40B4-BE49-F238E27FC236}">
                <a16:creationId xmlns:a16="http://schemas.microsoft.com/office/drawing/2014/main" id="{304D64E6-0C03-384A-AE60-76D2217C973C}"/>
              </a:ext>
            </a:extLst>
          </p:cNvPr>
          <p:cNvGrpSpPr/>
          <p:nvPr userDrawn="1"/>
        </p:nvGrpSpPr>
        <p:grpSpPr>
          <a:xfrm>
            <a:off x="10213282" y="292521"/>
            <a:ext cx="822326" cy="548217"/>
            <a:chOff x="8747759" y="5869443"/>
            <a:chExt cx="1071563" cy="714375"/>
          </a:xfrm>
        </p:grpSpPr>
        <p:sp>
          <p:nvSpPr>
            <p:cNvPr id="15" name="Freeform: Shape 25">
              <a:extLst>
                <a:ext uri="{FF2B5EF4-FFF2-40B4-BE49-F238E27FC236}">
                  <a16:creationId xmlns:a16="http://schemas.microsoft.com/office/drawing/2014/main" id="{F9D0305B-40C1-6847-9FB1-BF75CBEBA2A2}"/>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7" name="Freeform: Shape 26">
              <a:extLst>
                <a:ext uri="{FF2B5EF4-FFF2-40B4-BE49-F238E27FC236}">
                  <a16:creationId xmlns:a16="http://schemas.microsoft.com/office/drawing/2014/main" id="{FDDC909A-4CE5-0D40-8B14-B81C9B2B1FF0}"/>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19" name="Freeform: Shape 27">
              <a:extLst>
                <a:ext uri="{FF2B5EF4-FFF2-40B4-BE49-F238E27FC236}">
                  <a16:creationId xmlns:a16="http://schemas.microsoft.com/office/drawing/2014/main" id="{C0095949-5679-B04A-99CF-82EE4E69D61D}"/>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0" name="Freeform: Shape 28">
              <a:extLst>
                <a:ext uri="{FF2B5EF4-FFF2-40B4-BE49-F238E27FC236}">
                  <a16:creationId xmlns:a16="http://schemas.microsoft.com/office/drawing/2014/main" id="{9735FBD7-2C69-F440-ADA0-F3F157AF600F}"/>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AB6F1C7-71B2-DC40-8909-ADB8254499A1}"/>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EC284F3-120A-E04F-BA07-F53AD60C03A5}"/>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1DFBAF7-CAFA-6B43-898E-B54AAFD7B2D4}"/>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359080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2BE4162-1978-4BB8-86AA-BF2FC13B5924}"/>
              </a:ext>
            </a:extLst>
          </p:cNvPr>
          <p:cNvSpPr/>
          <p:nvPr userDrawn="1"/>
        </p:nvSpPr>
        <p:spPr>
          <a:xfrm>
            <a:off x="0" y="1"/>
            <a:ext cx="3924822" cy="668810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a:extLst>
              <a:ext uri="{FF2B5EF4-FFF2-40B4-BE49-F238E27FC236}">
                <a16:creationId xmlns:a16="http://schemas.microsoft.com/office/drawing/2014/main" id="{2A80F506-4D38-43E5-B44C-480509AADE26}"/>
              </a:ext>
            </a:extLst>
          </p:cNvPr>
          <p:cNvGrpSpPr/>
          <p:nvPr userDrawn="1"/>
        </p:nvGrpSpPr>
        <p:grpSpPr>
          <a:xfrm>
            <a:off x="2573161" y="-12609"/>
            <a:ext cx="2878449" cy="6710400"/>
            <a:chOff x="2563001" y="-12609"/>
            <a:chExt cx="2878449" cy="6710400"/>
          </a:xfrm>
        </p:grpSpPr>
        <p:pic>
          <p:nvPicPr>
            <p:cNvPr id="31" name="Graphic 30">
              <a:extLst>
                <a:ext uri="{FF2B5EF4-FFF2-40B4-BE49-F238E27FC236}">
                  <a16:creationId xmlns:a16="http://schemas.microsoft.com/office/drawing/2014/main" id="{FF63E117-112C-43C2-9762-B8FCA9FEFDD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66207" y="0"/>
              <a:ext cx="2675243" cy="6688110"/>
            </a:xfrm>
            <a:prstGeom prst="rect">
              <a:avLst/>
            </a:prstGeom>
          </p:spPr>
        </p:pic>
        <p:sp>
          <p:nvSpPr>
            <p:cNvPr id="3" name="Graphic 31">
              <a:extLst>
                <a:ext uri="{FF2B5EF4-FFF2-40B4-BE49-F238E27FC236}">
                  <a16:creationId xmlns:a16="http://schemas.microsoft.com/office/drawing/2014/main" id="{0D67B940-3D4E-4F11-8F1A-887A307995DB}"/>
                </a:ext>
              </a:extLst>
            </p:cNvPr>
            <p:cNvSpPr/>
            <p:nvPr/>
          </p:nvSpPr>
          <p:spPr>
            <a:xfrm>
              <a:off x="2563001" y="-12609"/>
              <a:ext cx="1476743" cy="6710400"/>
            </a:xfrm>
            <a:custGeom>
              <a:avLst/>
              <a:gdLst>
                <a:gd name="connsiteX0" fmla="*/ 12559 w 1519985"/>
                <a:gd name="connsiteY0" fmla="*/ 6715694 h 6725934"/>
                <a:gd name="connsiteX1" fmla="*/ 1189281 w 1519985"/>
                <a:gd name="connsiteY1" fmla="*/ 12559 h 6725934"/>
                <a:gd name="connsiteX2" fmla="*/ 1508478 w 1519985"/>
                <a:gd name="connsiteY2" fmla="*/ 12559 h 6725934"/>
                <a:gd name="connsiteX3" fmla="*/ 331756 w 1519985"/>
                <a:gd name="connsiteY3" fmla="*/ 6715694 h 6725934"/>
              </a:gdLst>
              <a:ahLst/>
              <a:cxnLst>
                <a:cxn ang="0">
                  <a:pos x="connsiteX0" y="connsiteY0"/>
                </a:cxn>
                <a:cxn ang="0">
                  <a:pos x="connsiteX1" y="connsiteY1"/>
                </a:cxn>
                <a:cxn ang="0">
                  <a:pos x="connsiteX2" y="connsiteY2"/>
                </a:cxn>
                <a:cxn ang="0">
                  <a:pos x="connsiteX3" y="connsiteY3"/>
                </a:cxn>
              </a:cxnLst>
              <a:rect l="l" t="t" r="r" b="b"/>
              <a:pathLst>
                <a:path w="1519985" h="6725934">
                  <a:moveTo>
                    <a:pt x="12559" y="6715694"/>
                  </a:moveTo>
                  <a:lnTo>
                    <a:pt x="1189281" y="12559"/>
                  </a:lnTo>
                  <a:lnTo>
                    <a:pt x="1508478" y="12559"/>
                  </a:lnTo>
                  <a:lnTo>
                    <a:pt x="331756" y="6715694"/>
                  </a:lnTo>
                </a:path>
              </a:pathLst>
            </a:custGeom>
            <a:solidFill>
              <a:schemeClr val="bg1">
                <a:lumMod val="85000"/>
              </a:schemeClr>
            </a:solidFill>
            <a:ln w="12592" cap="flat">
              <a:noFill/>
              <a:prstDash val="solid"/>
              <a:miter/>
            </a:ln>
          </p:spPr>
          <p:txBody>
            <a:bodyPr rtlCol="0" anchor="ctr"/>
            <a:lstStyle/>
            <a:p>
              <a:endParaRPr lang="en-GB"/>
            </a:p>
          </p:txBody>
        </p:sp>
      </p:grpSp>
      <p:pic>
        <p:nvPicPr>
          <p:cNvPr id="13" name="Picture 12">
            <a:extLst>
              <a:ext uri="{FF2B5EF4-FFF2-40B4-BE49-F238E27FC236}">
                <a16:creationId xmlns:a16="http://schemas.microsoft.com/office/drawing/2014/main" id="{D20D43ED-C2F0-4C3D-A5B7-FF25F3AB0D0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00210" y="2680724"/>
            <a:ext cx="997701" cy="748276"/>
          </a:xfrm>
          <a:prstGeom prst="rect">
            <a:avLst/>
          </a:prstGeom>
          <a:ln>
            <a:noFill/>
          </a:ln>
        </p:spPr>
      </p:pic>
      <p:sp>
        <p:nvSpPr>
          <p:cNvPr id="14" name="Text Placeholder 3">
            <a:extLst>
              <a:ext uri="{FF2B5EF4-FFF2-40B4-BE49-F238E27FC236}">
                <a16:creationId xmlns:a16="http://schemas.microsoft.com/office/drawing/2014/main" id="{37BA074D-940B-4BBD-879D-951FFFD40F83}"/>
              </a:ext>
            </a:extLst>
          </p:cNvPr>
          <p:cNvSpPr txBox="1">
            <a:spLocks/>
          </p:cNvSpPr>
          <p:nvPr userDrawn="1"/>
        </p:nvSpPr>
        <p:spPr>
          <a:xfrm>
            <a:off x="857698" y="3739699"/>
            <a:ext cx="1882723" cy="853231"/>
          </a:xfrm>
          <a:prstGeom prst="rect">
            <a:avLst/>
          </a:prstGeom>
        </p:spPr>
        <p:txBody>
          <a:bodyPr/>
          <a:lstStyle>
            <a:lvl1pPr marL="0" indent="0" algn="l" defTabSz="914400" rtl="0" eaLnBrk="1" latinLnBrk="0" hangingPunct="1">
              <a:lnSpc>
                <a:spcPct val="90000"/>
              </a:lnSpc>
              <a:spcBef>
                <a:spcPts val="1000"/>
              </a:spcBef>
              <a:buFont typeface="Arial"/>
              <a:buNone/>
              <a:defRPr sz="4000" b="0" i="0" kern="1200">
                <a:solidFill>
                  <a:schemeClr val="accent1"/>
                </a:solidFill>
                <a:latin typeface="Heebo Black" panose="00000A00000000000000" pitchFamily="2" charset="-79"/>
                <a:ea typeface="Open Sans Light" panose="020B0306030504020204" pitchFamily="34" charset="0"/>
                <a:cs typeface="Heebo Black" panose="00000A00000000000000" pitchFamily="2" charset="-79"/>
              </a:defRPr>
            </a:lvl1pPr>
            <a:lvl2pPr marL="685800" indent="-228600" algn="l" defTabSz="914400" rtl="0" eaLnBrk="1" latinLnBrk="0" hangingPunct="1">
              <a:lnSpc>
                <a:spcPct val="90000"/>
              </a:lnSpc>
              <a:spcBef>
                <a:spcPts val="500"/>
              </a:spcBef>
              <a:buFont typeface="Arial"/>
              <a:buChar char="•"/>
              <a:defRPr sz="16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a:buChar char="•"/>
              <a:defRPr sz="12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a:buChar char="•"/>
              <a:defRPr sz="11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a:buChar char="•"/>
              <a:defRPr sz="1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GB" sz="1400" b="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Place image here and overlay a colour bar.</a:t>
            </a:r>
          </a:p>
        </p:txBody>
      </p:sp>
      <p:sp>
        <p:nvSpPr>
          <p:cNvPr id="23" name="Text Placeholder 10">
            <a:extLst>
              <a:ext uri="{FF2B5EF4-FFF2-40B4-BE49-F238E27FC236}">
                <a16:creationId xmlns:a16="http://schemas.microsoft.com/office/drawing/2014/main" id="{A858B768-92DA-4102-8C9A-E6EB09FFAD59}"/>
              </a:ext>
            </a:extLst>
          </p:cNvPr>
          <p:cNvSpPr>
            <a:spLocks noGrp="1"/>
          </p:cNvSpPr>
          <p:nvPr>
            <p:ph type="body" sz="quarter" idx="10" hasCustomPrompt="1"/>
          </p:nvPr>
        </p:nvSpPr>
        <p:spPr>
          <a:xfrm>
            <a:off x="4554305" y="2187601"/>
            <a:ext cx="7118406" cy="2946399"/>
          </a:xfrm>
          <a:prstGeom prst="rect">
            <a:avLst/>
          </a:prstGeom>
        </p:spPr>
        <p:txBody>
          <a:bodyPr lIns="0" tIns="0" rIns="0" bIns="0"/>
          <a:lstStyle>
            <a:lvl1pPr defTabSz="360000">
              <a:lnSpc>
                <a:spcPct val="110000"/>
              </a:lnSpc>
              <a:spcBef>
                <a:spcPts val="0"/>
              </a:spcBef>
              <a:spcAft>
                <a:spcPts val="1000"/>
              </a:spcAft>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24" name="Text Placeholder 15">
            <a:extLst>
              <a:ext uri="{FF2B5EF4-FFF2-40B4-BE49-F238E27FC236}">
                <a16:creationId xmlns:a16="http://schemas.microsoft.com/office/drawing/2014/main" id="{540A194B-ACE1-4A97-90E7-19217704B47F}"/>
              </a:ext>
            </a:extLst>
          </p:cNvPr>
          <p:cNvSpPr>
            <a:spLocks noGrp="1"/>
          </p:cNvSpPr>
          <p:nvPr>
            <p:ph type="body" sz="quarter" idx="11" hasCustomPrompt="1"/>
          </p:nvPr>
        </p:nvSpPr>
        <p:spPr>
          <a:xfrm>
            <a:off x="4554012" y="351738"/>
            <a:ext cx="7118406" cy="677862"/>
          </a:xfrm>
          <a:prstGeom prst="rect">
            <a:avLst/>
          </a:prstGeom>
        </p:spPr>
        <p:txBody>
          <a:bodyPr lIns="0" tIns="0" rIns="0" bIns="0"/>
          <a:lstStyle>
            <a:lvl1pPr algn="l" defTabSz="360000">
              <a:spcBef>
                <a:spcPts val="0"/>
              </a:spcBef>
              <a:spcAft>
                <a:spcPts val="1000"/>
              </a:spcAft>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25" name="Text Placeholder 10">
            <a:extLst>
              <a:ext uri="{FF2B5EF4-FFF2-40B4-BE49-F238E27FC236}">
                <a16:creationId xmlns:a16="http://schemas.microsoft.com/office/drawing/2014/main" id="{6B8BAC45-F4E6-47A7-BC0A-4A9B2677B383}"/>
              </a:ext>
            </a:extLst>
          </p:cNvPr>
          <p:cNvSpPr>
            <a:spLocks noGrp="1"/>
          </p:cNvSpPr>
          <p:nvPr>
            <p:ph type="body" sz="quarter" idx="12" hasCustomPrompt="1"/>
          </p:nvPr>
        </p:nvSpPr>
        <p:spPr>
          <a:xfrm>
            <a:off x="4554305" y="1197140"/>
            <a:ext cx="7118406" cy="954262"/>
          </a:xfrm>
          <a:prstGeom prst="rect">
            <a:avLst/>
          </a:prstGeom>
        </p:spPr>
        <p:txBody>
          <a:bodyPr lIns="0" tIns="0" rIns="0" bIns="0"/>
          <a:lstStyle>
            <a:lvl1pPr defTabSz="360000">
              <a:lnSpc>
                <a:spcPct val="110000"/>
              </a:lnSpc>
              <a:spcBef>
                <a:spcPts val="0"/>
              </a:spcBef>
              <a:spcAft>
                <a:spcPts val="1000"/>
              </a:spcAft>
              <a:defRPr sz="220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endParaRPr lang="en-GB"/>
          </a:p>
        </p:txBody>
      </p:sp>
      <p:grpSp>
        <p:nvGrpSpPr>
          <p:cNvPr id="19" name="Graphic 11">
            <a:extLst>
              <a:ext uri="{FF2B5EF4-FFF2-40B4-BE49-F238E27FC236}">
                <a16:creationId xmlns:a16="http://schemas.microsoft.com/office/drawing/2014/main" id="{D97FB954-EE41-4F58-98A3-81D029DEDCCB}"/>
              </a:ext>
            </a:extLst>
          </p:cNvPr>
          <p:cNvGrpSpPr/>
          <p:nvPr userDrawn="1"/>
        </p:nvGrpSpPr>
        <p:grpSpPr>
          <a:xfrm>
            <a:off x="10850092" y="5959552"/>
            <a:ext cx="822326" cy="548217"/>
            <a:chOff x="8747759" y="5869443"/>
            <a:chExt cx="1071563" cy="714375"/>
          </a:xfrm>
        </p:grpSpPr>
        <p:sp>
          <p:nvSpPr>
            <p:cNvPr id="20" name="Freeform: Shape 19">
              <a:extLst>
                <a:ext uri="{FF2B5EF4-FFF2-40B4-BE49-F238E27FC236}">
                  <a16:creationId xmlns:a16="http://schemas.microsoft.com/office/drawing/2014/main" id="{AA451129-1EDC-4559-ADF5-F01611394201}"/>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7423757-D870-4F81-98D7-67875232B814}"/>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69C9856-9615-4577-B361-0DBBF86846B0}"/>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E7FA9F7-674A-4B65-A061-4BC317BEF5C2}"/>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7CADDDB1-12FC-4EED-B826-0EF9E68BE527}"/>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DEA7F42-E286-47BF-AF6F-356EB005EA43}"/>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611EDF3-04DB-4A6B-A50A-506D77950C64}"/>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1836901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5233F5-0510-42EC-BD1E-BEFAF822894F}"/>
              </a:ext>
            </a:extLst>
          </p:cNvPr>
          <p:cNvSpPr/>
          <p:nvPr/>
        </p:nvSpPr>
        <p:spPr>
          <a:xfrm>
            <a:off x="8267178" y="1"/>
            <a:ext cx="3924822" cy="6688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23">
            <a:extLst>
              <a:ext uri="{FF2B5EF4-FFF2-40B4-BE49-F238E27FC236}">
                <a16:creationId xmlns:a16="http://schemas.microsoft.com/office/drawing/2014/main" id="{BFB3927E-045B-4567-978D-33DDA47CDEED}"/>
              </a:ext>
            </a:extLst>
          </p:cNvPr>
          <p:cNvGrpSpPr/>
          <p:nvPr userDrawn="1"/>
        </p:nvGrpSpPr>
        <p:grpSpPr>
          <a:xfrm>
            <a:off x="6763373" y="-12609"/>
            <a:ext cx="2737618" cy="6710400"/>
            <a:chOff x="1302126" y="-12609"/>
            <a:chExt cx="2737618" cy="6710400"/>
          </a:xfrm>
        </p:grpSpPr>
        <p:pic>
          <p:nvPicPr>
            <p:cNvPr id="25" name="Graphic 24">
              <a:extLst>
                <a:ext uri="{FF2B5EF4-FFF2-40B4-BE49-F238E27FC236}">
                  <a16:creationId xmlns:a16="http://schemas.microsoft.com/office/drawing/2014/main" id="{9031B6D1-40F0-436E-8CEF-60AFD62F575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02126" y="0"/>
              <a:ext cx="2675243" cy="6688110"/>
            </a:xfrm>
            <a:prstGeom prst="rect">
              <a:avLst/>
            </a:prstGeom>
          </p:spPr>
        </p:pic>
        <p:sp>
          <p:nvSpPr>
            <p:cNvPr id="26" name="Graphic 31">
              <a:extLst>
                <a:ext uri="{FF2B5EF4-FFF2-40B4-BE49-F238E27FC236}">
                  <a16:creationId xmlns:a16="http://schemas.microsoft.com/office/drawing/2014/main" id="{5BD6A5E6-524A-4AED-A416-A5190F44C2E3}"/>
                </a:ext>
              </a:extLst>
            </p:cNvPr>
            <p:cNvSpPr/>
            <p:nvPr/>
          </p:nvSpPr>
          <p:spPr>
            <a:xfrm>
              <a:off x="2563001" y="-12609"/>
              <a:ext cx="1476743" cy="6710400"/>
            </a:xfrm>
            <a:custGeom>
              <a:avLst/>
              <a:gdLst>
                <a:gd name="connsiteX0" fmla="*/ 12559 w 1519985"/>
                <a:gd name="connsiteY0" fmla="*/ 6715694 h 6725934"/>
                <a:gd name="connsiteX1" fmla="*/ 1189281 w 1519985"/>
                <a:gd name="connsiteY1" fmla="*/ 12559 h 6725934"/>
                <a:gd name="connsiteX2" fmla="*/ 1508478 w 1519985"/>
                <a:gd name="connsiteY2" fmla="*/ 12559 h 6725934"/>
                <a:gd name="connsiteX3" fmla="*/ 331756 w 1519985"/>
                <a:gd name="connsiteY3" fmla="*/ 6715694 h 6725934"/>
              </a:gdLst>
              <a:ahLst/>
              <a:cxnLst>
                <a:cxn ang="0">
                  <a:pos x="connsiteX0" y="connsiteY0"/>
                </a:cxn>
                <a:cxn ang="0">
                  <a:pos x="connsiteX1" y="connsiteY1"/>
                </a:cxn>
                <a:cxn ang="0">
                  <a:pos x="connsiteX2" y="connsiteY2"/>
                </a:cxn>
                <a:cxn ang="0">
                  <a:pos x="connsiteX3" y="connsiteY3"/>
                </a:cxn>
              </a:cxnLst>
              <a:rect l="l" t="t" r="r" b="b"/>
              <a:pathLst>
                <a:path w="1519985" h="6725934">
                  <a:moveTo>
                    <a:pt x="12559" y="6715694"/>
                  </a:moveTo>
                  <a:lnTo>
                    <a:pt x="1189281" y="12559"/>
                  </a:lnTo>
                  <a:lnTo>
                    <a:pt x="1508478" y="12559"/>
                  </a:lnTo>
                  <a:lnTo>
                    <a:pt x="331756" y="6715694"/>
                  </a:lnTo>
                </a:path>
              </a:pathLst>
            </a:custGeom>
            <a:solidFill>
              <a:schemeClr val="bg1">
                <a:lumMod val="85000"/>
              </a:schemeClr>
            </a:solidFill>
            <a:ln w="12592" cap="flat">
              <a:noFill/>
              <a:prstDash val="solid"/>
              <a:miter/>
            </a:ln>
          </p:spPr>
          <p:txBody>
            <a:bodyPr rtlCol="0" anchor="ctr"/>
            <a:lstStyle/>
            <a:p>
              <a:endParaRPr lang="en-GB"/>
            </a:p>
          </p:txBody>
        </p:sp>
      </p:grpSp>
      <p:pic>
        <p:nvPicPr>
          <p:cNvPr id="20" name="Picture 19">
            <a:extLst>
              <a:ext uri="{FF2B5EF4-FFF2-40B4-BE49-F238E27FC236}">
                <a16:creationId xmlns:a16="http://schemas.microsoft.com/office/drawing/2014/main" id="{B1E498A7-501A-4F01-8187-0A920AA5A88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77652" y="2680724"/>
            <a:ext cx="997701" cy="748276"/>
          </a:xfrm>
          <a:prstGeom prst="rect">
            <a:avLst/>
          </a:prstGeom>
          <a:ln>
            <a:noFill/>
          </a:ln>
        </p:spPr>
      </p:pic>
      <p:sp>
        <p:nvSpPr>
          <p:cNvPr id="21" name="Text Placeholder 3">
            <a:extLst>
              <a:ext uri="{FF2B5EF4-FFF2-40B4-BE49-F238E27FC236}">
                <a16:creationId xmlns:a16="http://schemas.microsoft.com/office/drawing/2014/main" id="{9959AD6F-B299-4628-9116-5FE2F926FAA8}"/>
              </a:ext>
            </a:extLst>
          </p:cNvPr>
          <p:cNvSpPr txBox="1">
            <a:spLocks/>
          </p:cNvSpPr>
          <p:nvPr userDrawn="1"/>
        </p:nvSpPr>
        <p:spPr>
          <a:xfrm>
            <a:off x="9635140" y="3739699"/>
            <a:ext cx="1882723" cy="853231"/>
          </a:xfrm>
          <a:prstGeom prst="rect">
            <a:avLst/>
          </a:prstGeom>
        </p:spPr>
        <p:txBody>
          <a:bodyPr/>
          <a:lstStyle>
            <a:lvl1pPr marL="0" indent="0" algn="l" defTabSz="914400" rtl="0" eaLnBrk="1" latinLnBrk="0" hangingPunct="1">
              <a:lnSpc>
                <a:spcPct val="90000"/>
              </a:lnSpc>
              <a:spcBef>
                <a:spcPts val="1000"/>
              </a:spcBef>
              <a:buFont typeface="Arial"/>
              <a:buNone/>
              <a:defRPr sz="4000" b="0" i="0" kern="1200">
                <a:solidFill>
                  <a:schemeClr val="accent1"/>
                </a:solidFill>
                <a:latin typeface="Heebo Black" panose="00000A00000000000000" pitchFamily="2" charset="-79"/>
                <a:ea typeface="Open Sans Light" panose="020B0306030504020204" pitchFamily="34" charset="0"/>
                <a:cs typeface="Heebo Black" panose="00000A00000000000000" pitchFamily="2" charset="-79"/>
              </a:defRPr>
            </a:lvl1pPr>
            <a:lvl2pPr marL="685800" indent="-228600" algn="l" defTabSz="914400" rtl="0" eaLnBrk="1" latinLnBrk="0" hangingPunct="1">
              <a:lnSpc>
                <a:spcPct val="90000"/>
              </a:lnSpc>
              <a:spcBef>
                <a:spcPts val="500"/>
              </a:spcBef>
              <a:buFont typeface="Arial"/>
              <a:buChar char="•"/>
              <a:defRPr sz="16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a:buChar char="•"/>
              <a:defRPr sz="12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a:buChar char="•"/>
              <a:defRPr sz="11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a:buChar char="•"/>
              <a:defRPr sz="1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GB" sz="1400" b="1">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rPr>
              <a:t>Place image here and overlay a colour bar.</a:t>
            </a:r>
          </a:p>
        </p:txBody>
      </p:sp>
      <p:sp>
        <p:nvSpPr>
          <p:cNvPr id="16" name="Text Placeholder 10">
            <a:extLst>
              <a:ext uri="{FF2B5EF4-FFF2-40B4-BE49-F238E27FC236}">
                <a16:creationId xmlns:a16="http://schemas.microsoft.com/office/drawing/2014/main" id="{3D475094-C002-4B1B-B2F7-4F674C662264}"/>
              </a:ext>
            </a:extLst>
          </p:cNvPr>
          <p:cNvSpPr>
            <a:spLocks noGrp="1"/>
          </p:cNvSpPr>
          <p:nvPr>
            <p:ph type="body" sz="quarter" idx="10" hasCustomPrompt="1"/>
          </p:nvPr>
        </p:nvSpPr>
        <p:spPr>
          <a:xfrm>
            <a:off x="506177" y="2189760"/>
            <a:ext cx="7019729" cy="2929132"/>
          </a:xfrm>
          <a:prstGeom prst="rect">
            <a:avLst/>
          </a:prstGeom>
        </p:spPr>
        <p:txBody>
          <a:bodyPr lIns="0" tIns="0" rIns="0" bIns="0"/>
          <a:lstStyle>
            <a:lvl1pPr defTabSz="360000">
              <a:lnSpc>
                <a:spcPct val="110000"/>
              </a:lnSpc>
              <a:spcBef>
                <a:spcPts val="0"/>
              </a:spcBef>
              <a:spcAft>
                <a:spcPts val="1000"/>
              </a:spcAft>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18" name="Text Placeholder 10">
            <a:extLst>
              <a:ext uri="{FF2B5EF4-FFF2-40B4-BE49-F238E27FC236}">
                <a16:creationId xmlns:a16="http://schemas.microsoft.com/office/drawing/2014/main" id="{75D5F0EE-6C81-4E05-93FB-4CDCCD23FDA7}"/>
              </a:ext>
            </a:extLst>
          </p:cNvPr>
          <p:cNvSpPr>
            <a:spLocks noGrp="1"/>
          </p:cNvSpPr>
          <p:nvPr>
            <p:ph type="body" sz="quarter" idx="12" hasCustomPrompt="1"/>
          </p:nvPr>
        </p:nvSpPr>
        <p:spPr>
          <a:xfrm>
            <a:off x="506177" y="1199760"/>
            <a:ext cx="7019729" cy="954262"/>
          </a:xfrm>
          <a:prstGeom prst="rect">
            <a:avLst/>
          </a:prstGeom>
        </p:spPr>
        <p:txBody>
          <a:bodyPr lIns="0" tIns="0" rIns="0" bIns="0"/>
          <a:lstStyle>
            <a:lvl1pPr defTabSz="360000">
              <a:lnSpc>
                <a:spcPct val="110000"/>
              </a:lnSpc>
              <a:spcBef>
                <a:spcPts val="0"/>
              </a:spcBef>
              <a:spcAft>
                <a:spcPts val="1000"/>
              </a:spcAft>
              <a:defRPr sz="220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a:t>
            </a:r>
            <a:endParaRPr lang="en-GB"/>
          </a:p>
        </p:txBody>
      </p:sp>
      <p:sp>
        <p:nvSpPr>
          <p:cNvPr id="14" name="Text Placeholder 15">
            <a:extLst>
              <a:ext uri="{FF2B5EF4-FFF2-40B4-BE49-F238E27FC236}">
                <a16:creationId xmlns:a16="http://schemas.microsoft.com/office/drawing/2014/main" id="{1261307A-B22C-4EA3-BA95-F61DA8884486}"/>
              </a:ext>
            </a:extLst>
          </p:cNvPr>
          <p:cNvSpPr>
            <a:spLocks noGrp="1"/>
          </p:cNvSpPr>
          <p:nvPr>
            <p:ph type="body" sz="quarter" idx="14" hasCustomPrompt="1"/>
          </p:nvPr>
        </p:nvSpPr>
        <p:spPr>
          <a:xfrm>
            <a:off x="506178" y="357486"/>
            <a:ext cx="7460668" cy="677862"/>
          </a:xfrm>
          <a:prstGeom prst="rect">
            <a:avLst/>
          </a:prstGeom>
        </p:spPr>
        <p:txBody>
          <a:bodyPr lIns="0" tIns="0" rIns="0" bIns="0"/>
          <a:lstStyle>
            <a:lvl1pPr algn="l" defTabSz="360000">
              <a:spcBef>
                <a:spcPts val="0"/>
              </a:spcBef>
              <a:spcAft>
                <a:spcPts val="1000"/>
              </a:spcAft>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grpSp>
        <p:nvGrpSpPr>
          <p:cNvPr id="19" name="Graphic 11">
            <a:extLst>
              <a:ext uri="{FF2B5EF4-FFF2-40B4-BE49-F238E27FC236}">
                <a16:creationId xmlns:a16="http://schemas.microsoft.com/office/drawing/2014/main" id="{368A5EC9-4828-437C-8EBD-147E45441624}"/>
              </a:ext>
            </a:extLst>
          </p:cNvPr>
          <p:cNvGrpSpPr/>
          <p:nvPr userDrawn="1"/>
        </p:nvGrpSpPr>
        <p:grpSpPr>
          <a:xfrm>
            <a:off x="512106" y="5959552"/>
            <a:ext cx="822326" cy="548217"/>
            <a:chOff x="8747759" y="5869443"/>
            <a:chExt cx="1071563" cy="714375"/>
          </a:xfrm>
        </p:grpSpPr>
        <p:sp>
          <p:nvSpPr>
            <p:cNvPr id="33" name="Freeform: Shape 32">
              <a:extLst>
                <a:ext uri="{FF2B5EF4-FFF2-40B4-BE49-F238E27FC236}">
                  <a16:creationId xmlns:a16="http://schemas.microsoft.com/office/drawing/2014/main" id="{FA9B6EF3-696C-4F38-9A08-B4646281A10F}"/>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F9883866-CF67-4159-A983-C9D7D432F058}"/>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E1CBC0B6-4A71-4A6A-B764-788ADD3DF89D}"/>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CD35D2D-32DC-42B6-AD8B-0292D2B2625D}"/>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FFCA38B-46E9-4BF1-BC71-0C038EBBBA38}"/>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ED78A01-131C-497C-A218-2FFD322607F7}"/>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F671567-5719-420E-88D2-B68DBD7A5AB9}"/>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83702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2A15EE-7D31-484F-B603-BC78CB18470B}"/>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F5477A41-B5C3-4808-8319-308F41938D7A}"/>
              </a:ext>
            </a:extLst>
          </p:cNvPr>
          <p:cNvSpPr>
            <a:spLocks noGrp="1"/>
          </p:cNvSpPr>
          <p:nvPr>
            <p:ph type="ftr" sz="quarter" idx="11"/>
          </p:nvPr>
        </p:nvSpPr>
        <p:spPr/>
        <p:txBody>
          <a:bodyPr/>
          <a:lstStyle/>
          <a:p>
            <a:r>
              <a:rPr lang="en-US"/>
              <a:t>Slide</a:t>
            </a:r>
          </a:p>
        </p:txBody>
      </p:sp>
      <p:sp>
        <p:nvSpPr>
          <p:cNvPr id="4" name="Slide Number Placeholder 3">
            <a:extLst>
              <a:ext uri="{FF2B5EF4-FFF2-40B4-BE49-F238E27FC236}">
                <a16:creationId xmlns:a16="http://schemas.microsoft.com/office/drawing/2014/main" id="{0EA64FB9-A20F-4B74-8B64-F76FEB0F9E99}"/>
              </a:ext>
            </a:extLst>
          </p:cNvPr>
          <p:cNvSpPr>
            <a:spLocks noGrp="1"/>
          </p:cNvSpPr>
          <p:nvPr>
            <p:ph type="sldNum" sz="quarter" idx="12"/>
          </p:nvPr>
        </p:nvSpPr>
        <p:spPr/>
        <p:txBody>
          <a:bodyPr/>
          <a:lstStyle/>
          <a:p>
            <a:fld id="{E8997843-FE27-4B68-83FF-58EE63844844}" type="slidenum">
              <a:rPr lang="en-US" smtClean="0"/>
              <a:t>‹#›</a:t>
            </a:fld>
            <a:endParaRPr lang="en-US"/>
          </a:p>
        </p:txBody>
      </p:sp>
    </p:spTree>
    <p:extLst>
      <p:ext uri="{BB962C8B-B14F-4D97-AF65-F5344CB8AC3E}">
        <p14:creationId xmlns:p14="http://schemas.microsoft.com/office/powerpoint/2010/main" val="14281325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eedback">
    <p:spTree>
      <p:nvGrpSpPr>
        <p:cNvPr id="1" name=""/>
        <p:cNvGrpSpPr/>
        <p:nvPr/>
      </p:nvGrpSpPr>
      <p:grpSpPr>
        <a:xfrm>
          <a:off x="0" y="0"/>
          <a:ext cx="0" cy="0"/>
          <a:chOff x="0" y="0"/>
          <a:chExt cx="0" cy="0"/>
        </a:xfrm>
      </p:grpSpPr>
      <p:sp>
        <p:nvSpPr>
          <p:cNvPr id="9" name="Text Placeholder 15">
            <a:extLst>
              <a:ext uri="{FF2B5EF4-FFF2-40B4-BE49-F238E27FC236}">
                <a16:creationId xmlns:a16="http://schemas.microsoft.com/office/drawing/2014/main" id="{CD90B0C7-20E9-456B-B4BD-3EF8AE14B943}"/>
              </a:ext>
            </a:extLst>
          </p:cNvPr>
          <p:cNvSpPr>
            <a:spLocks noGrp="1"/>
          </p:cNvSpPr>
          <p:nvPr>
            <p:ph type="body" sz="quarter" idx="10" hasCustomPrompt="1"/>
          </p:nvPr>
        </p:nvSpPr>
        <p:spPr>
          <a:xfrm>
            <a:off x="512106" y="350839"/>
            <a:ext cx="9989575" cy="677862"/>
          </a:xfrm>
          <a:prstGeom prst="rect">
            <a:avLst/>
          </a:prstGeom>
        </p:spPr>
        <p:txBody>
          <a:bodyPr lIns="0" tIns="0" rIns="0" bIns="0"/>
          <a:lstStyle>
            <a:lvl1pPr algn="l" defTabSz="360000">
              <a:spcBef>
                <a:spcPts val="0"/>
              </a:spcBef>
              <a:spcAft>
                <a:spcPts val="1000"/>
              </a:spcAft>
              <a:defRPr sz="4000">
                <a:solidFill>
                  <a:schemeClr val="accent1"/>
                </a:solidFill>
                <a:latin typeface="Heebo Black" panose="00000A00000000000000" pitchFamily="2" charset="-79"/>
                <a:cs typeface="Heebo Black" panose="00000A00000000000000" pitchFamily="2" charset="-79"/>
              </a:defRPr>
            </a:lvl1pPr>
          </a:lstStyle>
          <a:p>
            <a:pPr lvl="0"/>
            <a:r>
              <a:rPr lang="en-GB"/>
              <a:t>Feedback</a:t>
            </a:r>
          </a:p>
        </p:txBody>
      </p:sp>
      <p:sp>
        <p:nvSpPr>
          <p:cNvPr id="11" name="Text Placeholder 10">
            <a:extLst>
              <a:ext uri="{FF2B5EF4-FFF2-40B4-BE49-F238E27FC236}">
                <a16:creationId xmlns:a16="http://schemas.microsoft.com/office/drawing/2014/main" id="{337C6BF4-3718-4E2F-BC13-DA8E9DC91F8B}"/>
              </a:ext>
            </a:extLst>
          </p:cNvPr>
          <p:cNvSpPr>
            <a:spLocks noGrp="1"/>
          </p:cNvSpPr>
          <p:nvPr>
            <p:ph type="body" sz="quarter" idx="11" hasCustomPrompt="1"/>
          </p:nvPr>
        </p:nvSpPr>
        <p:spPr>
          <a:xfrm>
            <a:off x="2654300" y="2768029"/>
            <a:ext cx="6440488" cy="1038254"/>
          </a:xfrm>
          <a:prstGeom prst="rect">
            <a:avLst/>
          </a:prstGeom>
        </p:spPr>
        <p:txBody>
          <a:bodyPr lIns="0" tIns="0" rIns="0" bIns="0"/>
          <a:lstStyle>
            <a:lvl1pPr defTabSz="360000">
              <a:lnSpc>
                <a:spcPct val="90000"/>
              </a:lnSpc>
              <a:spcBef>
                <a:spcPts val="0"/>
              </a:spcBef>
              <a:spcAft>
                <a:spcPts val="1000"/>
              </a:spcAft>
              <a:defRPr sz="2400" b="1">
                <a:solidFill>
                  <a:schemeClr val="accent6"/>
                </a:solidFill>
                <a:latin typeface="Heebo" panose="00000500000000000000" pitchFamily="2" charset="-79"/>
                <a:cs typeface="Heebo" panose="00000500000000000000" pitchFamily="2" charset="-79"/>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a:t>
            </a:r>
          </a:p>
        </p:txBody>
      </p:sp>
      <p:sp>
        <p:nvSpPr>
          <p:cNvPr id="12" name="Text Placeholder 10">
            <a:extLst>
              <a:ext uri="{FF2B5EF4-FFF2-40B4-BE49-F238E27FC236}">
                <a16:creationId xmlns:a16="http://schemas.microsoft.com/office/drawing/2014/main" id="{CC3D1601-9518-4DD9-A70C-75074FAFDCB6}"/>
              </a:ext>
            </a:extLst>
          </p:cNvPr>
          <p:cNvSpPr>
            <a:spLocks noGrp="1"/>
          </p:cNvSpPr>
          <p:nvPr>
            <p:ph type="body" sz="quarter" idx="12" hasCustomPrompt="1"/>
          </p:nvPr>
        </p:nvSpPr>
        <p:spPr>
          <a:xfrm>
            <a:off x="2654300" y="3867102"/>
            <a:ext cx="6440488" cy="461442"/>
          </a:xfrm>
          <a:prstGeom prst="rect">
            <a:avLst/>
          </a:prstGeom>
        </p:spPr>
        <p:txBody>
          <a:bodyPr lIns="0" tIns="0" rIns="0" bIns="0"/>
          <a:lstStyle>
            <a:lvl1pPr defTabSz="360000">
              <a:spcAft>
                <a:spcPts val="1000"/>
              </a:spcAft>
              <a:defRPr sz="1400" b="0">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 Lorem ipsum</a:t>
            </a:r>
          </a:p>
        </p:txBody>
      </p:sp>
      <p:sp>
        <p:nvSpPr>
          <p:cNvPr id="15" name="Graphic 5">
            <a:extLst>
              <a:ext uri="{FF2B5EF4-FFF2-40B4-BE49-F238E27FC236}">
                <a16:creationId xmlns:a16="http://schemas.microsoft.com/office/drawing/2014/main" id="{E7B4131B-40C4-46F0-9957-D83911EA0966}"/>
              </a:ext>
            </a:extLst>
          </p:cNvPr>
          <p:cNvSpPr/>
          <p:nvPr userDrawn="1"/>
        </p:nvSpPr>
        <p:spPr>
          <a:xfrm rot="10800000">
            <a:off x="10341300" y="-1"/>
            <a:ext cx="1869624" cy="6698456"/>
          </a:xfrm>
          <a:custGeom>
            <a:avLst/>
            <a:gdLst>
              <a:gd name="connsiteX0" fmla="*/ 9324 w 1877232"/>
              <a:gd name="connsiteY0" fmla="*/ 9324 h 6725710"/>
              <a:gd name="connsiteX1" fmla="*/ 1877854 w 1877232"/>
              <a:gd name="connsiteY1" fmla="*/ 9324 h 6725710"/>
              <a:gd name="connsiteX2" fmla="*/ 710489 w 1877232"/>
              <a:gd name="connsiteY2" fmla="*/ 6726333 h 6725710"/>
              <a:gd name="connsiteX3" fmla="*/ 9324 w 1877232"/>
              <a:gd name="connsiteY3" fmla="*/ 6726333 h 6725710"/>
              <a:gd name="connsiteX4" fmla="*/ 9324 w 1877232"/>
              <a:gd name="connsiteY4" fmla="*/ 9324 h 6725710"/>
              <a:gd name="connsiteX5" fmla="*/ 9324 w 1877232"/>
              <a:gd name="connsiteY5" fmla="*/ 9324 h 67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232" h="6725710">
                <a:moveTo>
                  <a:pt x="9324" y="9324"/>
                </a:moveTo>
                <a:lnTo>
                  <a:pt x="1877854" y="9324"/>
                </a:lnTo>
                <a:lnTo>
                  <a:pt x="710489" y="6726333"/>
                </a:lnTo>
                <a:lnTo>
                  <a:pt x="9324" y="6726333"/>
                </a:lnTo>
                <a:lnTo>
                  <a:pt x="9324" y="9324"/>
                </a:lnTo>
                <a:lnTo>
                  <a:pt x="9324" y="9324"/>
                </a:lnTo>
                <a:close/>
              </a:path>
            </a:pathLst>
          </a:custGeom>
          <a:solidFill>
            <a:schemeClr val="accent3"/>
          </a:solidFill>
          <a:ln w="9525" cap="flat">
            <a:noFill/>
            <a:prstDash val="solid"/>
            <a:miter/>
          </a:ln>
        </p:spPr>
        <p:txBody>
          <a:bodyPr rtlCol="0" anchor="ctr"/>
          <a:lstStyle/>
          <a:p>
            <a:endParaRPr lang="en-GB"/>
          </a:p>
        </p:txBody>
      </p:sp>
      <p:grpSp>
        <p:nvGrpSpPr>
          <p:cNvPr id="17" name="Graphic 11">
            <a:extLst>
              <a:ext uri="{FF2B5EF4-FFF2-40B4-BE49-F238E27FC236}">
                <a16:creationId xmlns:a16="http://schemas.microsoft.com/office/drawing/2014/main" id="{F851C840-186A-479D-8C36-589FE9B806EA}"/>
              </a:ext>
            </a:extLst>
          </p:cNvPr>
          <p:cNvGrpSpPr/>
          <p:nvPr userDrawn="1"/>
        </p:nvGrpSpPr>
        <p:grpSpPr>
          <a:xfrm>
            <a:off x="512106" y="5959552"/>
            <a:ext cx="822326" cy="548217"/>
            <a:chOff x="8747759" y="5869443"/>
            <a:chExt cx="1071563" cy="714375"/>
          </a:xfrm>
        </p:grpSpPr>
        <p:sp>
          <p:nvSpPr>
            <p:cNvPr id="21" name="Freeform: Shape 20">
              <a:extLst>
                <a:ext uri="{FF2B5EF4-FFF2-40B4-BE49-F238E27FC236}">
                  <a16:creationId xmlns:a16="http://schemas.microsoft.com/office/drawing/2014/main" id="{3C0D0FBF-FBCD-49B6-98B9-80D491F42E19}"/>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78A426A-F066-4CA5-9803-C04B4EFC12AB}"/>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01D6DDC-704B-49F9-8798-9827B8B8CDF1}"/>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FE626EC-330E-4D69-8ADE-315C02215567}"/>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A9B0091-A9A9-4044-8C82-779822662F8F}"/>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00851AF-C86D-4061-A57E-CE19EF336FEA}"/>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9C5DB6E6-427C-4209-ADB8-4B03C5A23E0A}"/>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226643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eedback (x2)">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337C6BF4-3718-4E2F-BC13-DA8E9DC91F8B}"/>
              </a:ext>
            </a:extLst>
          </p:cNvPr>
          <p:cNvSpPr>
            <a:spLocks noGrp="1"/>
          </p:cNvSpPr>
          <p:nvPr>
            <p:ph type="body" sz="quarter" idx="11" hasCustomPrompt="1"/>
          </p:nvPr>
        </p:nvSpPr>
        <p:spPr>
          <a:xfrm>
            <a:off x="1067001" y="2321391"/>
            <a:ext cx="3945266" cy="1700484"/>
          </a:xfrm>
          <a:prstGeom prst="rect">
            <a:avLst/>
          </a:prstGeom>
        </p:spPr>
        <p:txBody>
          <a:bodyPr lIns="0" tIns="0" rIns="0" bIns="0"/>
          <a:lstStyle>
            <a:lvl1pPr defTabSz="360000">
              <a:lnSpc>
                <a:spcPct val="90000"/>
              </a:lnSpc>
              <a:spcBef>
                <a:spcPts val="0"/>
              </a:spcBef>
              <a:spcAft>
                <a:spcPts val="1000"/>
              </a:spcAft>
              <a:defRPr sz="2400" b="1">
                <a:solidFill>
                  <a:schemeClr val="accent1"/>
                </a:solidFill>
                <a:latin typeface="Heebo" panose="00000500000000000000" pitchFamily="2" charset="-79"/>
                <a:cs typeface="Heebo" panose="00000500000000000000" pitchFamily="2" charset="-79"/>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a:t>
            </a:r>
          </a:p>
        </p:txBody>
      </p:sp>
      <p:sp>
        <p:nvSpPr>
          <p:cNvPr id="12" name="Text Placeholder 10">
            <a:extLst>
              <a:ext uri="{FF2B5EF4-FFF2-40B4-BE49-F238E27FC236}">
                <a16:creationId xmlns:a16="http://schemas.microsoft.com/office/drawing/2014/main" id="{CC3D1601-9518-4DD9-A70C-75074FAFDCB6}"/>
              </a:ext>
            </a:extLst>
          </p:cNvPr>
          <p:cNvSpPr>
            <a:spLocks noGrp="1"/>
          </p:cNvSpPr>
          <p:nvPr>
            <p:ph type="body" sz="quarter" idx="12" hasCustomPrompt="1"/>
          </p:nvPr>
        </p:nvSpPr>
        <p:spPr>
          <a:xfrm>
            <a:off x="1067001" y="4153369"/>
            <a:ext cx="3945266" cy="461442"/>
          </a:xfrm>
          <a:prstGeom prst="rect">
            <a:avLst/>
          </a:prstGeom>
        </p:spPr>
        <p:txBody>
          <a:bodyPr lIns="0" tIns="0" rIns="0" bIns="0"/>
          <a:lstStyle>
            <a:lvl1pPr defTabSz="360000">
              <a:spcBef>
                <a:spcPts val="0"/>
              </a:spcBef>
              <a:spcAft>
                <a:spcPts val="1000"/>
              </a:spcAft>
              <a:defRPr sz="1400" b="0">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 Name </a:t>
            </a:r>
          </a:p>
        </p:txBody>
      </p:sp>
      <p:sp>
        <p:nvSpPr>
          <p:cNvPr id="18" name="Text Placeholder 10">
            <a:extLst>
              <a:ext uri="{FF2B5EF4-FFF2-40B4-BE49-F238E27FC236}">
                <a16:creationId xmlns:a16="http://schemas.microsoft.com/office/drawing/2014/main" id="{DA015516-2637-44A3-9E05-E83EA30467D9}"/>
              </a:ext>
            </a:extLst>
          </p:cNvPr>
          <p:cNvSpPr>
            <a:spLocks noGrp="1"/>
          </p:cNvSpPr>
          <p:nvPr>
            <p:ph type="body" sz="quarter" idx="15" hasCustomPrompt="1"/>
          </p:nvPr>
        </p:nvSpPr>
        <p:spPr>
          <a:xfrm>
            <a:off x="6258393" y="2321390"/>
            <a:ext cx="3945266" cy="1700484"/>
          </a:xfrm>
          <a:prstGeom prst="rect">
            <a:avLst/>
          </a:prstGeom>
        </p:spPr>
        <p:txBody>
          <a:bodyPr lIns="0" tIns="0" rIns="0" bIns="0"/>
          <a:lstStyle>
            <a:lvl1pPr defTabSz="360000">
              <a:lnSpc>
                <a:spcPct val="90000"/>
              </a:lnSpc>
              <a:spcBef>
                <a:spcPts val="0"/>
              </a:spcBef>
              <a:spcAft>
                <a:spcPts val="1000"/>
              </a:spcAft>
              <a:defRPr sz="2400" b="1">
                <a:solidFill>
                  <a:schemeClr val="accent1"/>
                </a:solidFill>
                <a:latin typeface="Heebo" panose="00000500000000000000" pitchFamily="2" charset="-79"/>
                <a:cs typeface="Heebo" panose="00000500000000000000" pitchFamily="2" charset="-79"/>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a:t>
            </a:r>
          </a:p>
        </p:txBody>
      </p:sp>
      <p:sp>
        <p:nvSpPr>
          <p:cNvPr id="19" name="Text Placeholder 10">
            <a:extLst>
              <a:ext uri="{FF2B5EF4-FFF2-40B4-BE49-F238E27FC236}">
                <a16:creationId xmlns:a16="http://schemas.microsoft.com/office/drawing/2014/main" id="{602528D1-AAD6-44FF-A229-23DBAC55BD84}"/>
              </a:ext>
            </a:extLst>
          </p:cNvPr>
          <p:cNvSpPr>
            <a:spLocks noGrp="1"/>
          </p:cNvSpPr>
          <p:nvPr>
            <p:ph type="body" sz="quarter" idx="16" hasCustomPrompt="1"/>
          </p:nvPr>
        </p:nvSpPr>
        <p:spPr>
          <a:xfrm>
            <a:off x="6258393" y="4160770"/>
            <a:ext cx="3945266" cy="461442"/>
          </a:xfrm>
          <a:prstGeom prst="rect">
            <a:avLst/>
          </a:prstGeom>
        </p:spPr>
        <p:txBody>
          <a:bodyPr lIns="0" tIns="0" rIns="0" bIns="0"/>
          <a:lstStyle>
            <a:lvl1pPr defTabSz="360000">
              <a:spcBef>
                <a:spcPts val="0"/>
              </a:spcBef>
              <a:spcAft>
                <a:spcPts val="1000"/>
              </a:spcAft>
              <a:defRPr sz="1400" b="0">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 Name</a:t>
            </a:r>
          </a:p>
        </p:txBody>
      </p:sp>
      <p:sp>
        <p:nvSpPr>
          <p:cNvPr id="22" name="Text Placeholder 15">
            <a:extLst>
              <a:ext uri="{FF2B5EF4-FFF2-40B4-BE49-F238E27FC236}">
                <a16:creationId xmlns:a16="http://schemas.microsoft.com/office/drawing/2014/main" id="{E998C49F-D3A5-4A0F-BED0-691663D7318D}"/>
              </a:ext>
            </a:extLst>
          </p:cNvPr>
          <p:cNvSpPr>
            <a:spLocks noGrp="1"/>
          </p:cNvSpPr>
          <p:nvPr>
            <p:ph type="body" sz="quarter" idx="10" hasCustomPrompt="1"/>
          </p:nvPr>
        </p:nvSpPr>
        <p:spPr>
          <a:xfrm>
            <a:off x="512106" y="350839"/>
            <a:ext cx="9989575" cy="677862"/>
          </a:xfrm>
          <a:prstGeom prst="rect">
            <a:avLst/>
          </a:prstGeom>
        </p:spPr>
        <p:txBody>
          <a:bodyPr lIns="0" tIns="0" rIns="0" bIns="0"/>
          <a:lstStyle>
            <a:lvl1pPr algn="l" defTabSz="360000">
              <a:spcBef>
                <a:spcPts val="0"/>
              </a:spcBef>
              <a:spcAft>
                <a:spcPts val="1000"/>
              </a:spcAft>
              <a:defRPr sz="4000">
                <a:solidFill>
                  <a:schemeClr val="accent1"/>
                </a:solidFill>
                <a:latin typeface="Heebo Black" panose="00000A00000000000000" pitchFamily="2" charset="-79"/>
                <a:cs typeface="Heebo Black" panose="00000A00000000000000" pitchFamily="2" charset="-79"/>
              </a:defRPr>
            </a:lvl1pPr>
          </a:lstStyle>
          <a:p>
            <a:pPr lvl="0"/>
            <a:r>
              <a:rPr lang="en-GB"/>
              <a:t>Feedback (Double)</a:t>
            </a:r>
          </a:p>
        </p:txBody>
      </p:sp>
      <p:sp>
        <p:nvSpPr>
          <p:cNvPr id="16" name="Graphic 5">
            <a:extLst>
              <a:ext uri="{FF2B5EF4-FFF2-40B4-BE49-F238E27FC236}">
                <a16:creationId xmlns:a16="http://schemas.microsoft.com/office/drawing/2014/main" id="{F6057657-F6F6-4630-A2EA-6A70EB5CF400}"/>
              </a:ext>
            </a:extLst>
          </p:cNvPr>
          <p:cNvSpPr/>
          <p:nvPr userDrawn="1"/>
        </p:nvSpPr>
        <p:spPr>
          <a:xfrm rot="10800000">
            <a:off x="10341300" y="-1"/>
            <a:ext cx="1869624" cy="6698456"/>
          </a:xfrm>
          <a:custGeom>
            <a:avLst/>
            <a:gdLst>
              <a:gd name="connsiteX0" fmla="*/ 9324 w 1877232"/>
              <a:gd name="connsiteY0" fmla="*/ 9324 h 6725710"/>
              <a:gd name="connsiteX1" fmla="*/ 1877854 w 1877232"/>
              <a:gd name="connsiteY1" fmla="*/ 9324 h 6725710"/>
              <a:gd name="connsiteX2" fmla="*/ 710489 w 1877232"/>
              <a:gd name="connsiteY2" fmla="*/ 6726333 h 6725710"/>
              <a:gd name="connsiteX3" fmla="*/ 9324 w 1877232"/>
              <a:gd name="connsiteY3" fmla="*/ 6726333 h 6725710"/>
              <a:gd name="connsiteX4" fmla="*/ 9324 w 1877232"/>
              <a:gd name="connsiteY4" fmla="*/ 9324 h 6725710"/>
              <a:gd name="connsiteX5" fmla="*/ 9324 w 1877232"/>
              <a:gd name="connsiteY5" fmla="*/ 9324 h 67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232" h="6725710">
                <a:moveTo>
                  <a:pt x="9324" y="9324"/>
                </a:moveTo>
                <a:lnTo>
                  <a:pt x="1877854" y="9324"/>
                </a:lnTo>
                <a:lnTo>
                  <a:pt x="710489" y="6726333"/>
                </a:lnTo>
                <a:lnTo>
                  <a:pt x="9324" y="6726333"/>
                </a:lnTo>
                <a:lnTo>
                  <a:pt x="9324" y="9324"/>
                </a:lnTo>
                <a:lnTo>
                  <a:pt x="9324" y="9324"/>
                </a:lnTo>
                <a:close/>
              </a:path>
            </a:pathLst>
          </a:custGeom>
          <a:solidFill>
            <a:schemeClr val="accent3"/>
          </a:solidFill>
          <a:ln w="9525" cap="flat">
            <a:noFill/>
            <a:prstDash val="solid"/>
            <a:miter/>
          </a:ln>
        </p:spPr>
        <p:txBody>
          <a:bodyPr rtlCol="0" anchor="ctr"/>
          <a:lstStyle/>
          <a:p>
            <a:endParaRPr lang="en-GB"/>
          </a:p>
        </p:txBody>
      </p:sp>
      <p:grpSp>
        <p:nvGrpSpPr>
          <p:cNvPr id="17" name="Graphic 11">
            <a:extLst>
              <a:ext uri="{FF2B5EF4-FFF2-40B4-BE49-F238E27FC236}">
                <a16:creationId xmlns:a16="http://schemas.microsoft.com/office/drawing/2014/main" id="{03F22868-F118-4203-811C-8357B799AF2B}"/>
              </a:ext>
            </a:extLst>
          </p:cNvPr>
          <p:cNvGrpSpPr/>
          <p:nvPr userDrawn="1"/>
        </p:nvGrpSpPr>
        <p:grpSpPr>
          <a:xfrm>
            <a:off x="512106" y="5959552"/>
            <a:ext cx="822326" cy="548217"/>
            <a:chOff x="8747759" y="5869443"/>
            <a:chExt cx="1071563" cy="714375"/>
          </a:xfrm>
        </p:grpSpPr>
        <p:sp>
          <p:nvSpPr>
            <p:cNvPr id="25" name="Freeform: Shape 24">
              <a:extLst>
                <a:ext uri="{FF2B5EF4-FFF2-40B4-BE49-F238E27FC236}">
                  <a16:creationId xmlns:a16="http://schemas.microsoft.com/office/drawing/2014/main" id="{0BD1C584-33B1-4149-8576-463D81918FB7}"/>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B83DD60-3DEE-4864-B7F0-195C695B19B6}"/>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7296E890-5F2C-41B1-8BF2-BCA9F50C6F2F}"/>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840713D-01A9-4AA5-BD68-6B7192AB8C85}"/>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914ECDA-77D0-44E9-AB13-D3C5E250AA68}"/>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3CD6CB9-22F6-45A7-BD55-A1E9DA27EDD7}"/>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2D05DB8-D584-4A4D-A457-F33304985C44}"/>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2300910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taff (Single)">
    <p:spTree>
      <p:nvGrpSpPr>
        <p:cNvPr id="1" name=""/>
        <p:cNvGrpSpPr/>
        <p:nvPr/>
      </p:nvGrpSpPr>
      <p:grpSpPr>
        <a:xfrm>
          <a:off x="0" y="0"/>
          <a:ext cx="0" cy="0"/>
          <a:chOff x="0" y="0"/>
          <a:chExt cx="0" cy="0"/>
        </a:xfrm>
      </p:grpSpPr>
      <p:grpSp>
        <p:nvGrpSpPr>
          <p:cNvPr id="17" name="Graphic 11">
            <a:extLst>
              <a:ext uri="{FF2B5EF4-FFF2-40B4-BE49-F238E27FC236}">
                <a16:creationId xmlns:a16="http://schemas.microsoft.com/office/drawing/2014/main" id="{1F2FAF49-95F8-4864-8FFF-B3C6D6249DCA}"/>
              </a:ext>
            </a:extLst>
          </p:cNvPr>
          <p:cNvGrpSpPr/>
          <p:nvPr userDrawn="1"/>
        </p:nvGrpSpPr>
        <p:grpSpPr>
          <a:xfrm>
            <a:off x="1084028" y="5959552"/>
            <a:ext cx="822326" cy="548217"/>
            <a:chOff x="8747759" y="5869443"/>
            <a:chExt cx="1071563" cy="714375"/>
          </a:xfrm>
        </p:grpSpPr>
        <p:sp>
          <p:nvSpPr>
            <p:cNvPr id="18" name="Freeform: Shape 17">
              <a:extLst>
                <a:ext uri="{FF2B5EF4-FFF2-40B4-BE49-F238E27FC236}">
                  <a16:creationId xmlns:a16="http://schemas.microsoft.com/office/drawing/2014/main" id="{A206EE8D-419E-4809-86BE-1539C0CC2B4E}"/>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D1AD4FD-3B39-452F-A104-BC37E1D58C88}"/>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F4F75A3-90AE-44D8-91E3-B61029E86144}"/>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4BCE908E-1F01-457B-A2B3-DAD110764571}"/>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B6F69A8-BBF3-4671-B938-BABEC2122FDD}"/>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742614D-96B7-49FB-BF35-C3E4721C1C08}"/>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3CCCD40-D248-4510-8F0D-B3A9DC11170F}"/>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
        <p:nvSpPr>
          <p:cNvPr id="24" name="Graphic 5">
            <a:extLst>
              <a:ext uri="{FF2B5EF4-FFF2-40B4-BE49-F238E27FC236}">
                <a16:creationId xmlns:a16="http://schemas.microsoft.com/office/drawing/2014/main" id="{E9F6BA63-BD2C-4649-9E74-1980FD3287AE}"/>
              </a:ext>
            </a:extLst>
          </p:cNvPr>
          <p:cNvSpPr/>
          <p:nvPr userDrawn="1"/>
        </p:nvSpPr>
        <p:spPr>
          <a:xfrm>
            <a:off x="-17763" y="-9218"/>
            <a:ext cx="1869624" cy="6698456"/>
          </a:xfrm>
          <a:custGeom>
            <a:avLst/>
            <a:gdLst>
              <a:gd name="connsiteX0" fmla="*/ 9324 w 1877232"/>
              <a:gd name="connsiteY0" fmla="*/ 9324 h 6725710"/>
              <a:gd name="connsiteX1" fmla="*/ 1877854 w 1877232"/>
              <a:gd name="connsiteY1" fmla="*/ 9324 h 6725710"/>
              <a:gd name="connsiteX2" fmla="*/ 710489 w 1877232"/>
              <a:gd name="connsiteY2" fmla="*/ 6726333 h 6725710"/>
              <a:gd name="connsiteX3" fmla="*/ 9324 w 1877232"/>
              <a:gd name="connsiteY3" fmla="*/ 6726333 h 6725710"/>
              <a:gd name="connsiteX4" fmla="*/ 9324 w 1877232"/>
              <a:gd name="connsiteY4" fmla="*/ 9324 h 6725710"/>
              <a:gd name="connsiteX5" fmla="*/ 9324 w 1877232"/>
              <a:gd name="connsiteY5" fmla="*/ 9324 h 67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232" h="6725710">
                <a:moveTo>
                  <a:pt x="9324" y="9324"/>
                </a:moveTo>
                <a:lnTo>
                  <a:pt x="1877854" y="9324"/>
                </a:lnTo>
                <a:lnTo>
                  <a:pt x="710489" y="6726333"/>
                </a:lnTo>
                <a:lnTo>
                  <a:pt x="9324" y="6726333"/>
                </a:lnTo>
                <a:lnTo>
                  <a:pt x="9324" y="9324"/>
                </a:lnTo>
                <a:lnTo>
                  <a:pt x="9324" y="9324"/>
                </a:lnTo>
                <a:close/>
              </a:path>
            </a:pathLst>
          </a:custGeom>
          <a:solidFill>
            <a:schemeClr val="accent1"/>
          </a:solidFill>
          <a:ln w="9525" cap="flat">
            <a:noFill/>
            <a:prstDash val="solid"/>
            <a:miter/>
          </a:ln>
        </p:spPr>
        <p:txBody>
          <a:bodyPr rtlCol="0" anchor="ctr"/>
          <a:lstStyle/>
          <a:p>
            <a:endParaRPr lang="en-GB"/>
          </a:p>
        </p:txBody>
      </p:sp>
      <p:sp>
        <p:nvSpPr>
          <p:cNvPr id="3" name="Text Placeholder 15">
            <a:extLst>
              <a:ext uri="{FF2B5EF4-FFF2-40B4-BE49-F238E27FC236}">
                <a16:creationId xmlns:a16="http://schemas.microsoft.com/office/drawing/2014/main" id="{E4904E29-85E5-4AB3-A31C-0C61FACB4855}"/>
              </a:ext>
            </a:extLst>
          </p:cNvPr>
          <p:cNvSpPr>
            <a:spLocks noGrp="1"/>
          </p:cNvSpPr>
          <p:nvPr>
            <p:ph type="body" sz="quarter" idx="13" hasCustomPrompt="1"/>
          </p:nvPr>
        </p:nvSpPr>
        <p:spPr>
          <a:xfrm>
            <a:off x="4772114" y="3509013"/>
            <a:ext cx="5778500" cy="1835167"/>
          </a:xfrm>
          <a:prstGeom prst="rect">
            <a:avLst/>
          </a:prstGeom>
        </p:spPr>
        <p:txBody>
          <a:bodyPr lIns="0" tIns="0" rIns="0" bIns="0"/>
          <a:lstStyle>
            <a:lvl1pPr defTabSz="360000">
              <a:lnSpc>
                <a:spcPct val="110000"/>
              </a:lnSpc>
              <a:spcBef>
                <a:spcPts val="0"/>
              </a:spcBef>
              <a:spcAft>
                <a:spcPts val="1000"/>
              </a:spcAft>
              <a:defRPr sz="1700">
                <a:solidFill>
                  <a:schemeClr val="accent6"/>
                </a:solidFill>
                <a:latin typeface="Open Sans Light" panose="020B0604020202020204" charset="0"/>
                <a:ea typeface="Open Sans Light" panose="020B0604020202020204" charset="0"/>
                <a:cs typeface="Open Sans Light" panose="020B060402020202020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endParaRPr lang="en-GB"/>
          </a:p>
        </p:txBody>
      </p:sp>
      <p:sp>
        <p:nvSpPr>
          <p:cNvPr id="4" name="Text Placeholder 15">
            <a:extLst>
              <a:ext uri="{FF2B5EF4-FFF2-40B4-BE49-F238E27FC236}">
                <a16:creationId xmlns:a16="http://schemas.microsoft.com/office/drawing/2014/main" id="{F997D66F-0C13-4DF7-984B-51D5E91DE952}"/>
              </a:ext>
            </a:extLst>
          </p:cNvPr>
          <p:cNvSpPr>
            <a:spLocks noGrp="1"/>
          </p:cNvSpPr>
          <p:nvPr>
            <p:ph type="body" sz="quarter" idx="12" hasCustomPrompt="1"/>
          </p:nvPr>
        </p:nvSpPr>
        <p:spPr>
          <a:xfrm>
            <a:off x="4772114" y="2958494"/>
            <a:ext cx="5778500" cy="379204"/>
          </a:xfrm>
          <a:prstGeom prst="rect">
            <a:avLst/>
          </a:prstGeom>
        </p:spPr>
        <p:txBody>
          <a:bodyPr lIns="0" tIns="0" rIns="0" bIns="0" anchor="ctr"/>
          <a:lstStyle>
            <a:lvl1pPr defTabSz="360000">
              <a:lnSpc>
                <a:spcPct val="100000"/>
              </a:lnSpc>
              <a:spcBef>
                <a:spcPts val="0"/>
              </a:spcBef>
              <a:spcAft>
                <a:spcPts val="1000"/>
              </a:spcAft>
              <a:defRPr sz="2000">
                <a:solidFill>
                  <a:schemeClr val="accent2"/>
                </a:solidFill>
                <a:latin typeface="Heebo" panose="020B0604020202020204" charset="-79"/>
                <a:cs typeface="Heebo" panose="020B0604020202020204" charset="-79"/>
              </a:defRPr>
            </a:lvl1pPr>
          </a:lstStyle>
          <a:p>
            <a:pPr lvl="0"/>
            <a:r>
              <a:rPr lang="en-US"/>
              <a:t>PSI Services</a:t>
            </a:r>
            <a:endParaRPr lang="en-GB"/>
          </a:p>
        </p:txBody>
      </p:sp>
      <p:sp>
        <p:nvSpPr>
          <p:cNvPr id="5" name="Text Placeholder 15">
            <a:extLst>
              <a:ext uri="{FF2B5EF4-FFF2-40B4-BE49-F238E27FC236}">
                <a16:creationId xmlns:a16="http://schemas.microsoft.com/office/drawing/2014/main" id="{4E8C7C24-70E0-4BCF-8925-207DB884733D}"/>
              </a:ext>
            </a:extLst>
          </p:cNvPr>
          <p:cNvSpPr>
            <a:spLocks noGrp="1"/>
          </p:cNvSpPr>
          <p:nvPr>
            <p:ph type="body" sz="quarter" idx="11" hasCustomPrompt="1"/>
          </p:nvPr>
        </p:nvSpPr>
        <p:spPr>
          <a:xfrm>
            <a:off x="4772113" y="2547754"/>
            <a:ext cx="5778500" cy="422029"/>
          </a:xfrm>
          <a:prstGeom prst="rect">
            <a:avLst/>
          </a:prstGeom>
        </p:spPr>
        <p:txBody>
          <a:bodyPr lIns="0" tIns="0" rIns="0" bIns="0" anchor="ctr"/>
          <a:lstStyle>
            <a:lvl1pPr defTabSz="360000">
              <a:lnSpc>
                <a:spcPct val="100000"/>
              </a:lnSpc>
              <a:spcBef>
                <a:spcPts val="0"/>
              </a:spcBef>
              <a:spcAft>
                <a:spcPts val="1000"/>
              </a:spcAft>
              <a:defRPr sz="2600">
                <a:solidFill>
                  <a:schemeClr val="accent2"/>
                </a:solidFill>
                <a:latin typeface="Heebo Medium" panose="020B0604020202020204" charset="-79"/>
                <a:cs typeface="Heebo Medium" panose="020B0604020202020204" charset="-79"/>
              </a:defRPr>
            </a:lvl1pPr>
          </a:lstStyle>
          <a:p>
            <a:pPr lvl="0"/>
            <a:r>
              <a:rPr lang="en-US"/>
              <a:t>Job Title</a:t>
            </a:r>
            <a:endParaRPr lang="en-GB"/>
          </a:p>
        </p:txBody>
      </p:sp>
      <p:sp>
        <p:nvSpPr>
          <p:cNvPr id="6" name="Text Placeholder 15">
            <a:extLst>
              <a:ext uri="{FF2B5EF4-FFF2-40B4-BE49-F238E27FC236}">
                <a16:creationId xmlns:a16="http://schemas.microsoft.com/office/drawing/2014/main" id="{8D0F7E7B-7505-4AF5-8FC0-F086915AC247}"/>
              </a:ext>
            </a:extLst>
          </p:cNvPr>
          <p:cNvSpPr>
            <a:spLocks noGrp="1"/>
          </p:cNvSpPr>
          <p:nvPr>
            <p:ph type="body" sz="quarter" idx="10" hasCustomPrompt="1"/>
          </p:nvPr>
        </p:nvSpPr>
        <p:spPr>
          <a:xfrm>
            <a:off x="4772113" y="1732194"/>
            <a:ext cx="5778500" cy="619119"/>
          </a:xfrm>
          <a:prstGeom prst="rect">
            <a:avLst/>
          </a:prstGeom>
        </p:spPr>
        <p:txBody>
          <a:bodyPr lIns="0" tIns="0" rIns="0" bIns="0" anchor="ctr"/>
          <a:lstStyle>
            <a:lvl1pPr defTabSz="360000">
              <a:spcBef>
                <a:spcPts val="0"/>
              </a:spcBef>
              <a:spcAft>
                <a:spcPts val="1000"/>
              </a:spcAft>
              <a:defRPr sz="3900">
                <a:solidFill>
                  <a:schemeClr val="accent1"/>
                </a:solidFill>
                <a:latin typeface="+mj-lt"/>
              </a:defRPr>
            </a:lvl1pPr>
          </a:lstStyle>
          <a:p>
            <a:pPr lvl="0"/>
            <a:r>
              <a:rPr lang="en-US"/>
              <a:t>Full name</a:t>
            </a:r>
            <a:endParaRPr lang="en-GB"/>
          </a:p>
        </p:txBody>
      </p:sp>
      <p:sp>
        <p:nvSpPr>
          <p:cNvPr id="25" name="Right Triangle 7">
            <a:extLst>
              <a:ext uri="{FF2B5EF4-FFF2-40B4-BE49-F238E27FC236}">
                <a16:creationId xmlns:a16="http://schemas.microsoft.com/office/drawing/2014/main" id="{DBEE098B-D171-4895-A3BF-32839273C211}"/>
              </a:ext>
            </a:extLst>
          </p:cNvPr>
          <p:cNvSpPr/>
          <p:nvPr userDrawn="1"/>
        </p:nvSpPr>
        <p:spPr>
          <a:xfrm>
            <a:off x="11407581" y="2225345"/>
            <a:ext cx="786800" cy="4464872"/>
          </a:xfrm>
          <a:custGeom>
            <a:avLst/>
            <a:gdLst>
              <a:gd name="connsiteX0" fmla="*/ 0 w 818070"/>
              <a:gd name="connsiteY0" fmla="*/ 4324080 h 4324080"/>
              <a:gd name="connsiteX1" fmla="*/ 0 w 818070"/>
              <a:gd name="connsiteY1" fmla="*/ 0 h 4324080"/>
              <a:gd name="connsiteX2" fmla="*/ 818070 w 818070"/>
              <a:gd name="connsiteY2" fmla="*/ 4324080 h 4324080"/>
              <a:gd name="connsiteX3" fmla="*/ 0 w 818070"/>
              <a:gd name="connsiteY3" fmla="*/ 4324080 h 4324080"/>
              <a:gd name="connsiteX0" fmla="*/ 0 w 818070"/>
              <a:gd name="connsiteY0" fmla="*/ 4597457 h 4597457"/>
              <a:gd name="connsiteX1" fmla="*/ 810705 w 818070"/>
              <a:gd name="connsiteY1" fmla="*/ 0 h 4597457"/>
              <a:gd name="connsiteX2" fmla="*/ 818070 w 818070"/>
              <a:gd name="connsiteY2" fmla="*/ 4597457 h 4597457"/>
              <a:gd name="connsiteX3" fmla="*/ 0 w 818070"/>
              <a:gd name="connsiteY3" fmla="*/ 4597457 h 4597457"/>
              <a:gd name="connsiteX0" fmla="*/ 0 w 820132"/>
              <a:gd name="connsiteY0" fmla="*/ 4654017 h 4654017"/>
              <a:gd name="connsiteX1" fmla="*/ 820132 w 820132"/>
              <a:gd name="connsiteY1" fmla="*/ 0 h 4654017"/>
              <a:gd name="connsiteX2" fmla="*/ 818070 w 820132"/>
              <a:gd name="connsiteY2" fmla="*/ 4654017 h 4654017"/>
              <a:gd name="connsiteX3" fmla="*/ 0 w 820132"/>
              <a:gd name="connsiteY3" fmla="*/ 4654017 h 4654017"/>
            </a:gdLst>
            <a:ahLst/>
            <a:cxnLst>
              <a:cxn ang="0">
                <a:pos x="connsiteX0" y="connsiteY0"/>
              </a:cxn>
              <a:cxn ang="0">
                <a:pos x="connsiteX1" y="connsiteY1"/>
              </a:cxn>
              <a:cxn ang="0">
                <a:pos x="connsiteX2" y="connsiteY2"/>
              </a:cxn>
              <a:cxn ang="0">
                <a:pos x="connsiteX3" y="connsiteY3"/>
              </a:cxn>
            </a:cxnLst>
            <a:rect l="l" t="t" r="r" b="b"/>
            <a:pathLst>
              <a:path w="820132" h="4654017">
                <a:moveTo>
                  <a:pt x="0" y="4654017"/>
                </a:moveTo>
                <a:lnTo>
                  <a:pt x="820132" y="0"/>
                </a:lnTo>
                <a:cubicBezTo>
                  <a:pt x="819445" y="1551339"/>
                  <a:pt x="818757" y="3102678"/>
                  <a:pt x="818070" y="4654017"/>
                </a:cubicBezTo>
                <a:lnTo>
                  <a:pt x="0" y="465401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164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taff (Double)">
    <p:spTree>
      <p:nvGrpSpPr>
        <p:cNvPr id="1" name=""/>
        <p:cNvGrpSpPr/>
        <p:nvPr/>
      </p:nvGrpSpPr>
      <p:grpSpPr>
        <a:xfrm>
          <a:off x="0" y="0"/>
          <a:ext cx="0" cy="0"/>
          <a:chOff x="0" y="0"/>
          <a:chExt cx="0" cy="0"/>
        </a:xfrm>
      </p:grpSpPr>
      <p:sp>
        <p:nvSpPr>
          <p:cNvPr id="30" name="Graphic 5">
            <a:extLst>
              <a:ext uri="{FF2B5EF4-FFF2-40B4-BE49-F238E27FC236}">
                <a16:creationId xmlns:a16="http://schemas.microsoft.com/office/drawing/2014/main" id="{B6E48EE0-0D25-4550-A603-EC29B6BF955F}"/>
              </a:ext>
            </a:extLst>
          </p:cNvPr>
          <p:cNvSpPr/>
          <p:nvPr userDrawn="1"/>
        </p:nvSpPr>
        <p:spPr>
          <a:xfrm>
            <a:off x="-17763" y="-9218"/>
            <a:ext cx="1869624" cy="6698456"/>
          </a:xfrm>
          <a:custGeom>
            <a:avLst/>
            <a:gdLst>
              <a:gd name="connsiteX0" fmla="*/ 9324 w 1877232"/>
              <a:gd name="connsiteY0" fmla="*/ 9324 h 6725710"/>
              <a:gd name="connsiteX1" fmla="*/ 1877854 w 1877232"/>
              <a:gd name="connsiteY1" fmla="*/ 9324 h 6725710"/>
              <a:gd name="connsiteX2" fmla="*/ 710489 w 1877232"/>
              <a:gd name="connsiteY2" fmla="*/ 6726333 h 6725710"/>
              <a:gd name="connsiteX3" fmla="*/ 9324 w 1877232"/>
              <a:gd name="connsiteY3" fmla="*/ 6726333 h 6725710"/>
              <a:gd name="connsiteX4" fmla="*/ 9324 w 1877232"/>
              <a:gd name="connsiteY4" fmla="*/ 9324 h 6725710"/>
              <a:gd name="connsiteX5" fmla="*/ 9324 w 1877232"/>
              <a:gd name="connsiteY5" fmla="*/ 9324 h 67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232" h="6725710">
                <a:moveTo>
                  <a:pt x="9324" y="9324"/>
                </a:moveTo>
                <a:lnTo>
                  <a:pt x="1877854" y="9324"/>
                </a:lnTo>
                <a:lnTo>
                  <a:pt x="710489" y="6726333"/>
                </a:lnTo>
                <a:lnTo>
                  <a:pt x="9324" y="6726333"/>
                </a:lnTo>
                <a:lnTo>
                  <a:pt x="9324" y="9324"/>
                </a:lnTo>
                <a:lnTo>
                  <a:pt x="9324" y="9324"/>
                </a:lnTo>
                <a:close/>
              </a:path>
            </a:pathLst>
          </a:custGeom>
          <a:solidFill>
            <a:schemeClr val="accent1"/>
          </a:solidFill>
          <a:ln w="9525" cap="flat">
            <a:noFill/>
            <a:prstDash val="solid"/>
            <a:miter/>
          </a:ln>
        </p:spPr>
        <p:txBody>
          <a:bodyPr rtlCol="0" anchor="ctr"/>
          <a:lstStyle/>
          <a:p>
            <a:endParaRPr lang="en-GB"/>
          </a:p>
        </p:txBody>
      </p:sp>
      <p:sp>
        <p:nvSpPr>
          <p:cNvPr id="76" name="Text Placeholder 15">
            <a:extLst>
              <a:ext uri="{FF2B5EF4-FFF2-40B4-BE49-F238E27FC236}">
                <a16:creationId xmlns:a16="http://schemas.microsoft.com/office/drawing/2014/main" id="{AA0C23B5-2134-43C9-BC51-906720F73221}"/>
              </a:ext>
            </a:extLst>
          </p:cNvPr>
          <p:cNvSpPr>
            <a:spLocks noGrp="1"/>
          </p:cNvSpPr>
          <p:nvPr>
            <p:ph type="body" sz="quarter" idx="12" hasCustomPrompt="1"/>
          </p:nvPr>
        </p:nvSpPr>
        <p:spPr>
          <a:xfrm>
            <a:off x="2988709" y="2467587"/>
            <a:ext cx="5788779" cy="319896"/>
          </a:xfrm>
          <a:prstGeom prst="rect">
            <a:avLst/>
          </a:prstGeom>
        </p:spPr>
        <p:txBody>
          <a:bodyPr lIns="0" tIns="0" rIns="0" bIns="0" anchor="ctr"/>
          <a:lstStyle>
            <a:lvl1pPr defTabSz="360000">
              <a:spcBef>
                <a:spcPts val="0"/>
              </a:spcBef>
              <a:spcAft>
                <a:spcPts val="1000"/>
              </a:spcAft>
              <a:defRPr sz="1600">
                <a:solidFill>
                  <a:schemeClr val="accent2"/>
                </a:solidFill>
                <a:latin typeface="Heebo" panose="020B0604020202020204" charset="-79"/>
                <a:cs typeface="Heebo" panose="020B0604020202020204" charset="-79"/>
              </a:defRPr>
            </a:lvl1pPr>
          </a:lstStyle>
          <a:p>
            <a:pPr lvl="0"/>
            <a:r>
              <a:rPr lang="en-US"/>
              <a:t>Company</a:t>
            </a:r>
            <a:endParaRPr lang="en-GB"/>
          </a:p>
        </p:txBody>
      </p:sp>
      <p:sp>
        <p:nvSpPr>
          <p:cNvPr id="77" name="Text Placeholder 15">
            <a:extLst>
              <a:ext uri="{FF2B5EF4-FFF2-40B4-BE49-F238E27FC236}">
                <a16:creationId xmlns:a16="http://schemas.microsoft.com/office/drawing/2014/main" id="{BB16F113-62D7-47B5-A0A4-C6775A2E51EE}"/>
              </a:ext>
            </a:extLst>
          </p:cNvPr>
          <p:cNvSpPr>
            <a:spLocks noGrp="1"/>
          </p:cNvSpPr>
          <p:nvPr>
            <p:ph type="body" sz="quarter" idx="11" hasCustomPrompt="1"/>
          </p:nvPr>
        </p:nvSpPr>
        <p:spPr>
          <a:xfrm>
            <a:off x="2988709" y="2175749"/>
            <a:ext cx="5778500" cy="336994"/>
          </a:xfrm>
          <a:prstGeom prst="rect">
            <a:avLst/>
          </a:prstGeom>
        </p:spPr>
        <p:txBody>
          <a:bodyPr lIns="0" tIns="0" rIns="0" bIns="0" anchor="ctr"/>
          <a:lstStyle>
            <a:lvl1pPr defTabSz="360000">
              <a:spcBef>
                <a:spcPts val="0"/>
              </a:spcBef>
              <a:spcAft>
                <a:spcPts val="1000"/>
              </a:spcAft>
              <a:defRPr sz="2000">
                <a:solidFill>
                  <a:schemeClr val="accent2"/>
                </a:solidFill>
                <a:latin typeface="Heebo Medium" panose="020B0604020202020204" charset="-79"/>
                <a:cs typeface="Heebo Medium" panose="020B0604020202020204" charset="-79"/>
              </a:defRPr>
            </a:lvl1pPr>
          </a:lstStyle>
          <a:p>
            <a:pPr lvl="0"/>
            <a:r>
              <a:rPr lang="en-US"/>
              <a:t>Job Title</a:t>
            </a:r>
            <a:endParaRPr lang="en-GB"/>
          </a:p>
        </p:txBody>
      </p:sp>
      <p:sp>
        <p:nvSpPr>
          <p:cNvPr id="78" name="Text Placeholder 15">
            <a:extLst>
              <a:ext uri="{FF2B5EF4-FFF2-40B4-BE49-F238E27FC236}">
                <a16:creationId xmlns:a16="http://schemas.microsoft.com/office/drawing/2014/main" id="{4B41EB7B-AE30-4DDB-88E5-4C16FA013EB0}"/>
              </a:ext>
            </a:extLst>
          </p:cNvPr>
          <p:cNvSpPr>
            <a:spLocks noGrp="1"/>
          </p:cNvSpPr>
          <p:nvPr>
            <p:ph type="body" sz="quarter" idx="10" hasCustomPrompt="1"/>
          </p:nvPr>
        </p:nvSpPr>
        <p:spPr>
          <a:xfrm>
            <a:off x="2988709" y="1525648"/>
            <a:ext cx="5010516" cy="458915"/>
          </a:xfrm>
          <a:prstGeom prst="rect">
            <a:avLst/>
          </a:prstGeom>
        </p:spPr>
        <p:txBody>
          <a:bodyPr lIns="0" tIns="0" rIns="0" bIns="0" anchor="ctr"/>
          <a:lstStyle>
            <a:lvl1pPr defTabSz="360000">
              <a:spcBef>
                <a:spcPts val="0"/>
              </a:spcBef>
              <a:spcAft>
                <a:spcPts val="1000"/>
              </a:spcAft>
              <a:defRPr sz="2800">
                <a:solidFill>
                  <a:schemeClr val="accent1"/>
                </a:solidFill>
                <a:latin typeface="+mj-lt"/>
              </a:defRPr>
            </a:lvl1pPr>
          </a:lstStyle>
          <a:p>
            <a:pPr lvl="0"/>
            <a:r>
              <a:rPr lang="en-US"/>
              <a:t>Full name</a:t>
            </a:r>
            <a:endParaRPr lang="en-GB"/>
          </a:p>
        </p:txBody>
      </p:sp>
      <p:sp>
        <p:nvSpPr>
          <p:cNvPr id="82" name="Text Placeholder 15">
            <a:extLst>
              <a:ext uri="{FF2B5EF4-FFF2-40B4-BE49-F238E27FC236}">
                <a16:creationId xmlns:a16="http://schemas.microsoft.com/office/drawing/2014/main" id="{48839B34-B1C9-4741-9E56-6EBE50081670}"/>
              </a:ext>
            </a:extLst>
          </p:cNvPr>
          <p:cNvSpPr>
            <a:spLocks noGrp="1"/>
          </p:cNvSpPr>
          <p:nvPr>
            <p:ph type="body" sz="quarter" idx="13" hasCustomPrompt="1"/>
          </p:nvPr>
        </p:nvSpPr>
        <p:spPr>
          <a:xfrm>
            <a:off x="2740354" y="4765287"/>
            <a:ext cx="5778500" cy="319896"/>
          </a:xfrm>
          <a:prstGeom prst="rect">
            <a:avLst/>
          </a:prstGeom>
        </p:spPr>
        <p:txBody>
          <a:bodyPr lIns="0" tIns="0" rIns="0" bIns="0" anchor="ctr"/>
          <a:lstStyle>
            <a:lvl1pPr defTabSz="360000">
              <a:spcBef>
                <a:spcPts val="0"/>
              </a:spcBef>
              <a:spcAft>
                <a:spcPts val="1000"/>
              </a:spcAft>
              <a:defRPr sz="1600">
                <a:solidFill>
                  <a:schemeClr val="accent2"/>
                </a:solidFill>
                <a:latin typeface="Heebo" panose="020B0604020202020204" charset="-79"/>
                <a:cs typeface="Heebo" panose="020B0604020202020204" charset="-79"/>
              </a:defRPr>
            </a:lvl1pPr>
          </a:lstStyle>
          <a:p>
            <a:pPr lvl="0"/>
            <a:r>
              <a:rPr lang="en-US"/>
              <a:t>Company</a:t>
            </a:r>
            <a:endParaRPr lang="en-GB"/>
          </a:p>
        </p:txBody>
      </p:sp>
      <p:sp>
        <p:nvSpPr>
          <p:cNvPr id="83" name="Text Placeholder 15">
            <a:extLst>
              <a:ext uri="{FF2B5EF4-FFF2-40B4-BE49-F238E27FC236}">
                <a16:creationId xmlns:a16="http://schemas.microsoft.com/office/drawing/2014/main" id="{3D5EC211-7B6D-4521-A751-2464DEE12065}"/>
              </a:ext>
            </a:extLst>
          </p:cNvPr>
          <p:cNvSpPr>
            <a:spLocks noGrp="1"/>
          </p:cNvSpPr>
          <p:nvPr>
            <p:ph type="body" sz="quarter" idx="14" hasCustomPrompt="1"/>
          </p:nvPr>
        </p:nvSpPr>
        <p:spPr>
          <a:xfrm>
            <a:off x="2730075" y="4465657"/>
            <a:ext cx="5778500" cy="336994"/>
          </a:xfrm>
          <a:prstGeom prst="rect">
            <a:avLst/>
          </a:prstGeom>
        </p:spPr>
        <p:txBody>
          <a:bodyPr lIns="0" tIns="0" rIns="0" bIns="0" anchor="ctr"/>
          <a:lstStyle>
            <a:lvl1pPr defTabSz="360000">
              <a:spcBef>
                <a:spcPts val="0"/>
              </a:spcBef>
              <a:spcAft>
                <a:spcPts val="1000"/>
              </a:spcAft>
              <a:defRPr sz="2000">
                <a:solidFill>
                  <a:schemeClr val="accent2"/>
                </a:solidFill>
                <a:latin typeface="Heebo Medium" panose="020B0604020202020204" charset="-79"/>
                <a:cs typeface="Heebo Medium" panose="020B0604020202020204" charset="-79"/>
              </a:defRPr>
            </a:lvl1pPr>
          </a:lstStyle>
          <a:p>
            <a:pPr lvl="0"/>
            <a:r>
              <a:rPr lang="en-US"/>
              <a:t>Job Title</a:t>
            </a:r>
            <a:endParaRPr lang="en-GB"/>
          </a:p>
        </p:txBody>
      </p:sp>
      <p:sp>
        <p:nvSpPr>
          <p:cNvPr id="84" name="Text Placeholder 15">
            <a:extLst>
              <a:ext uri="{FF2B5EF4-FFF2-40B4-BE49-F238E27FC236}">
                <a16:creationId xmlns:a16="http://schemas.microsoft.com/office/drawing/2014/main" id="{6C66A4E4-9359-47E4-B1B6-45F654B05793}"/>
              </a:ext>
            </a:extLst>
          </p:cNvPr>
          <p:cNvSpPr>
            <a:spLocks noGrp="1"/>
          </p:cNvSpPr>
          <p:nvPr>
            <p:ph type="body" sz="quarter" idx="15" hasCustomPrompt="1"/>
          </p:nvPr>
        </p:nvSpPr>
        <p:spPr>
          <a:xfrm>
            <a:off x="2730075" y="3815556"/>
            <a:ext cx="5010516" cy="458915"/>
          </a:xfrm>
          <a:prstGeom prst="rect">
            <a:avLst/>
          </a:prstGeom>
        </p:spPr>
        <p:txBody>
          <a:bodyPr lIns="0" tIns="0" rIns="0" bIns="0" anchor="ctr"/>
          <a:lstStyle>
            <a:lvl1pPr defTabSz="360000">
              <a:spcBef>
                <a:spcPts val="0"/>
              </a:spcBef>
              <a:spcAft>
                <a:spcPts val="1000"/>
              </a:spcAft>
              <a:defRPr sz="2800">
                <a:solidFill>
                  <a:schemeClr val="accent1"/>
                </a:solidFill>
                <a:latin typeface="+mj-lt"/>
              </a:defRPr>
            </a:lvl1pPr>
          </a:lstStyle>
          <a:p>
            <a:pPr lvl="0"/>
            <a:r>
              <a:rPr lang="en-US"/>
              <a:t>Full name</a:t>
            </a:r>
            <a:endParaRPr lang="en-GB"/>
          </a:p>
        </p:txBody>
      </p:sp>
      <p:sp>
        <p:nvSpPr>
          <p:cNvPr id="16" name="Right Triangle 7">
            <a:extLst>
              <a:ext uri="{FF2B5EF4-FFF2-40B4-BE49-F238E27FC236}">
                <a16:creationId xmlns:a16="http://schemas.microsoft.com/office/drawing/2014/main" id="{6F32DCF6-24D6-4D10-B8EB-3C02DEECD233}"/>
              </a:ext>
            </a:extLst>
          </p:cNvPr>
          <p:cNvSpPr/>
          <p:nvPr userDrawn="1"/>
        </p:nvSpPr>
        <p:spPr>
          <a:xfrm>
            <a:off x="11407581" y="2225345"/>
            <a:ext cx="786800" cy="4464872"/>
          </a:xfrm>
          <a:custGeom>
            <a:avLst/>
            <a:gdLst>
              <a:gd name="connsiteX0" fmla="*/ 0 w 818070"/>
              <a:gd name="connsiteY0" fmla="*/ 4324080 h 4324080"/>
              <a:gd name="connsiteX1" fmla="*/ 0 w 818070"/>
              <a:gd name="connsiteY1" fmla="*/ 0 h 4324080"/>
              <a:gd name="connsiteX2" fmla="*/ 818070 w 818070"/>
              <a:gd name="connsiteY2" fmla="*/ 4324080 h 4324080"/>
              <a:gd name="connsiteX3" fmla="*/ 0 w 818070"/>
              <a:gd name="connsiteY3" fmla="*/ 4324080 h 4324080"/>
              <a:gd name="connsiteX0" fmla="*/ 0 w 818070"/>
              <a:gd name="connsiteY0" fmla="*/ 4597457 h 4597457"/>
              <a:gd name="connsiteX1" fmla="*/ 810705 w 818070"/>
              <a:gd name="connsiteY1" fmla="*/ 0 h 4597457"/>
              <a:gd name="connsiteX2" fmla="*/ 818070 w 818070"/>
              <a:gd name="connsiteY2" fmla="*/ 4597457 h 4597457"/>
              <a:gd name="connsiteX3" fmla="*/ 0 w 818070"/>
              <a:gd name="connsiteY3" fmla="*/ 4597457 h 4597457"/>
              <a:gd name="connsiteX0" fmla="*/ 0 w 820132"/>
              <a:gd name="connsiteY0" fmla="*/ 4654017 h 4654017"/>
              <a:gd name="connsiteX1" fmla="*/ 820132 w 820132"/>
              <a:gd name="connsiteY1" fmla="*/ 0 h 4654017"/>
              <a:gd name="connsiteX2" fmla="*/ 818070 w 820132"/>
              <a:gd name="connsiteY2" fmla="*/ 4654017 h 4654017"/>
              <a:gd name="connsiteX3" fmla="*/ 0 w 820132"/>
              <a:gd name="connsiteY3" fmla="*/ 4654017 h 4654017"/>
            </a:gdLst>
            <a:ahLst/>
            <a:cxnLst>
              <a:cxn ang="0">
                <a:pos x="connsiteX0" y="connsiteY0"/>
              </a:cxn>
              <a:cxn ang="0">
                <a:pos x="connsiteX1" y="connsiteY1"/>
              </a:cxn>
              <a:cxn ang="0">
                <a:pos x="connsiteX2" y="connsiteY2"/>
              </a:cxn>
              <a:cxn ang="0">
                <a:pos x="connsiteX3" y="connsiteY3"/>
              </a:cxn>
            </a:cxnLst>
            <a:rect l="l" t="t" r="r" b="b"/>
            <a:pathLst>
              <a:path w="820132" h="4654017">
                <a:moveTo>
                  <a:pt x="0" y="4654017"/>
                </a:moveTo>
                <a:lnTo>
                  <a:pt x="820132" y="0"/>
                </a:lnTo>
                <a:cubicBezTo>
                  <a:pt x="819445" y="1551339"/>
                  <a:pt x="818757" y="3102678"/>
                  <a:pt x="818070" y="4654017"/>
                </a:cubicBezTo>
                <a:lnTo>
                  <a:pt x="0" y="465401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aphic 11">
            <a:extLst>
              <a:ext uri="{FF2B5EF4-FFF2-40B4-BE49-F238E27FC236}">
                <a16:creationId xmlns:a16="http://schemas.microsoft.com/office/drawing/2014/main" id="{118FE437-BBC2-4C0C-BA1D-77C9FAD5EB46}"/>
              </a:ext>
            </a:extLst>
          </p:cNvPr>
          <p:cNvGrpSpPr/>
          <p:nvPr userDrawn="1"/>
        </p:nvGrpSpPr>
        <p:grpSpPr>
          <a:xfrm>
            <a:off x="1084028" y="5959552"/>
            <a:ext cx="822326" cy="548217"/>
            <a:chOff x="8747759" y="5869443"/>
            <a:chExt cx="1071563" cy="714375"/>
          </a:xfrm>
        </p:grpSpPr>
        <p:sp>
          <p:nvSpPr>
            <p:cNvPr id="20" name="Freeform: Shape 19">
              <a:extLst>
                <a:ext uri="{FF2B5EF4-FFF2-40B4-BE49-F238E27FC236}">
                  <a16:creationId xmlns:a16="http://schemas.microsoft.com/office/drawing/2014/main" id="{C5796415-7330-4F8B-A274-EEA2FFFCA666}"/>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22A3491-6C67-4D2E-B4DA-DBB11CF90917}"/>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90FB8EA3-9E29-49B2-88AB-0F5C78131E75}"/>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6023482-7BDF-4CF5-B34A-C019EFF1D5DE}"/>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DCBBE2C-1169-4268-BC95-2A9A4F733ADD}"/>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F41FD1-05C6-403E-A9EF-49225441B146}"/>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A5D3D07-9892-4686-982D-56351A755436}"/>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155663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lean">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CA3C4C20-A5F3-418B-82A9-F5709E02B945}"/>
              </a:ext>
            </a:extLst>
          </p:cNvPr>
          <p:cNvSpPr>
            <a:spLocks noGrp="1"/>
          </p:cNvSpPr>
          <p:nvPr>
            <p:ph type="body" sz="quarter" idx="10" hasCustomPrompt="1"/>
          </p:nvPr>
        </p:nvSpPr>
        <p:spPr>
          <a:xfrm>
            <a:off x="512106" y="353746"/>
            <a:ext cx="10355186" cy="677862"/>
          </a:xfrm>
          <a:prstGeom prst="rect">
            <a:avLst/>
          </a:prstGeom>
        </p:spPr>
        <p:txBody>
          <a:bodyPr lIns="0" tIns="0" rIns="0" bIns="0"/>
          <a:lstStyle>
            <a:lvl1pPr algn="l" defTabSz="360000">
              <a:spcBef>
                <a:spcPts val="0"/>
              </a:spcBef>
              <a:spcAft>
                <a:spcPts val="1000"/>
              </a:spcAft>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6" name="Text Placeholder 10">
            <a:extLst>
              <a:ext uri="{FF2B5EF4-FFF2-40B4-BE49-F238E27FC236}">
                <a16:creationId xmlns:a16="http://schemas.microsoft.com/office/drawing/2014/main" id="{A49E2ED9-21C6-48F5-A291-6B2E015DC491}"/>
              </a:ext>
            </a:extLst>
          </p:cNvPr>
          <p:cNvSpPr>
            <a:spLocks noGrp="1"/>
          </p:cNvSpPr>
          <p:nvPr>
            <p:ph type="body" sz="quarter" idx="11" hasCustomPrompt="1"/>
          </p:nvPr>
        </p:nvSpPr>
        <p:spPr>
          <a:xfrm>
            <a:off x="512105" y="2282688"/>
            <a:ext cx="10355186" cy="2946399"/>
          </a:xfrm>
          <a:prstGeom prst="rect">
            <a:avLst/>
          </a:prstGeom>
        </p:spPr>
        <p:txBody>
          <a:bodyPr lIns="0" tIns="0" rIns="0" bIns="0"/>
          <a:lstStyle>
            <a:lvl1pPr defTabSz="360000">
              <a:lnSpc>
                <a:spcPct val="110000"/>
              </a:lnSpc>
              <a:spcBef>
                <a:spcPts val="0"/>
              </a:spcBef>
              <a:spcAft>
                <a:spcPts val="1000"/>
              </a:spcAft>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7" name="Text Placeholder 10">
            <a:extLst>
              <a:ext uri="{FF2B5EF4-FFF2-40B4-BE49-F238E27FC236}">
                <a16:creationId xmlns:a16="http://schemas.microsoft.com/office/drawing/2014/main" id="{E0608F14-78CA-49FB-8B68-6E1F318F39FD}"/>
              </a:ext>
            </a:extLst>
          </p:cNvPr>
          <p:cNvSpPr>
            <a:spLocks noGrp="1"/>
          </p:cNvSpPr>
          <p:nvPr>
            <p:ph type="body" sz="quarter" idx="12" hasCustomPrompt="1"/>
          </p:nvPr>
        </p:nvSpPr>
        <p:spPr>
          <a:xfrm>
            <a:off x="512105" y="1292227"/>
            <a:ext cx="10355186" cy="954262"/>
          </a:xfrm>
          <a:prstGeom prst="rect">
            <a:avLst/>
          </a:prstGeom>
        </p:spPr>
        <p:txBody>
          <a:bodyPr lIns="0" tIns="0" rIns="0" bIns="0"/>
          <a:lstStyle>
            <a:lvl1pPr defTabSz="360000">
              <a:lnSpc>
                <a:spcPct val="110000"/>
              </a:lnSpc>
              <a:spcBef>
                <a:spcPts val="0"/>
              </a:spcBef>
              <a:spcAft>
                <a:spcPts val="1000"/>
              </a:spcAft>
              <a:defRPr sz="220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endParaRPr lang="en-GB"/>
          </a:p>
        </p:txBody>
      </p:sp>
      <p:grpSp>
        <p:nvGrpSpPr>
          <p:cNvPr id="37" name="Graphic 11">
            <a:extLst>
              <a:ext uri="{FF2B5EF4-FFF2-40B4-BE49-F238E27FC236}">
                <a16:creationId xmlns:a16="http://schemas.microsoft.com/office/drawing/2014/main" id="{5DFC0D17-E865-1346-B9BE-08DAFE97A18D}"/>
              </a:ext>
            </a:extLst>
          </p:cNvPr>
          <p:cNvGrpSpPr/>
          <p:nvPr userDrawn="1"/>
        </p:nvGrpSpPr>
        <p:grpSpPr>
          <a:xfrm>
            <a:off x="10964388" y="292521"/>
            <a:ext cx="822326" cy="548217"/>
            <a:chOff x="8747759" y="5869443"/>
            <a:chExt cx="1071563" cy="714375"/>
          </a:xfrm>
        </p:grpSpPr>
        <p:sp>
          <p:nvSpPr>
            <p:cNvPr id="38" name="Freeform: Shape 25">
              <a:extLst>
                <a:ext uri="{FF2B5EF4-FFF2-40B4-BE49-F238E27FC236}">
                  <a16:creationId xmlns:a16="http://schemas.microsoft.com/office/drawing/2014/main" id="{F13198DF-C0B5-E142-A8B4-A68F387BFE48}"/>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39" name="Freeform: Shape 26">
              <a:extLst>
                <a:ext uri="{FF2B5EF4-FFF2-40B4-BE49-F238E27FC236}">
                  <a16:creationId xmlns:a16="http://schemas.microsoft.com/office/drawing/2014/main" id="{7719CE54-12F1-C54C-81B6-3FD242DB6F74}"/>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40" name="Freeform: Shape 27">
              <a:extLst>
                <a:ext uri="{FF2B5EF4-FFF2-40B4-BE49-F238E27FC236}">
                  <a16:creationId xmlns:a16="http://schemas.microsoft.com/office/drawing/2014/main" id="{A72293EC-3515-134A-B75A-7303261BBB45}"/>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41" name="Freeform: Shape 28">
              <a:extLst>
                <a:ext uri="{FF2B5EF4-FFF2-40B4-BE49-F238E27FC236}">
                  <a16:creationId xmlns:a16="http://schemas.microsoft.com/office/drawing/2014/main" id="{CCB97203-9CF8-CE48-AC91-BD544FD6A6A2}"/>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42" name="Freeform: Shape 29">
              <a:extLst>
                <a:ext uri="{FF2B5EF4-FFF2-40B4-BE49-F238E27FC236}">
                  <a16:creationId xmlns:a16="http://schemas.microsoft.com/office/drawing/2014/main" id="{3B037087-2B72-1048-B6A2-B49478F26BBA}"/>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43" name="Freeform: Shape 30">
              <a:extLst>
                <a:ext uri="{FF2B5EF4-FFF2-40B4-BE49-F238E27FC236}">
                  <a16:creationId xmlns:a16="http://schemas.microsoft.com/office/drawing/2014/main" id="{760BC9BA-1D3C-5E4F-8B84-F6BB135F963B}"/>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44" name="Freeform: Shape 31">
              <a:extLst>
                <a:ext uri="{FF2B5EF4-FFF2-40B4-BE49-F238E27FC236}">
                  <a16:creationId xmlns:a16="http://schemas.microsoft.com/office/drawing/2014/main" id="{643681AA-6893-9A40-B3C1-423A2C503208}"/>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1025779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29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logan">
    <p:spTree>
      <p:nvGrpSpPr>
        <p:cNvPr id="1" name=""/>
        <p:cNvGrpSpPr/>
        <p:nvPr/>
      </p:nvGrpSpPr>
      <p:grpSpPr>
        <a:xfrm>
          <a:off x="0" y="0"/>
          <a:ext cx="0" cy="0"/>
          <a:chOff x="0" y="0"/>
          <a:chExt cx="0" cy="0"/>
        </a:xfrm>
      </p:grpSpPr>
      <p:sp>
        <p:nvSpPr>
          <p:cNvPr id="14" name="Parallelogram 13">
            <a:extLst>
              <a:ext uri="{FF2B5EF4-FFF2-40B4-BE49-F238E27FC236}">
                <a16:creationId xmlns:a16="http://schemas.microsoft.com/office/drawing/2014/main" id="{CF64F692-C0EC-4611-AB12-34A1F20D49C1}"/>
              </a:ext>
            </a:extLst>
          </p:cNvPr>
          <p:cNvSpPr/>
          <p:nvPr userDrawn="1"/>
        </p:nvSpPr>
        <p:spPr>
          <a:xfrm>
            <a:off x="814127" y="0"/>
            <a:ext cx="10452099" cy="6691313"/>
          </a:xfrm>
          <a:prstGeom prst="parallelogram">
            <a:avLst>
              <a:gd name="adj" fmla="val 171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3">
            <a:extLst>
              <a:ext uri="{FF2B5EF4-FFF2-40B4-BE49-F238E27FC236}">
                <a16:creationId xmlns:a16="http://schemas.microsoft.com/office/drawing/2014/main" id="{459BB1FA-8E5B-4FF7-92DD-B4077CFEAF9B}"/>
              </a:ext>
            </a:extLst>
          </p:cNvPr>
          <p:cNvSpPr txBox="1">
            <a:spLocks/>
          </p:cNvSpPr>
          <p:nvPr/>
        </p:nvSpPr>
        <p:spPr>
          <a:xfrm>
            <a:off x="2523852" y="2947708"/>
            <a:ext cx="7144297" cy="601872"/>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a:buNone/>
              <a:defRPr sz="2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a:buChar char="•"/>
              <a:defRPr sz="16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a:buChar char="•"/>
              <a:defRPr sz="12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a:buChar char="•"/>
              <a:defRPr sz="11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a:buChar char="•"/>
              <a:defRPr sz="1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defTabSz="360000">
              <a:spcBef>
                <a:spcPts val="0"/>
              </a:spcBef>
              <a:spcAft>
                <a:spcPts val="1000"/>
              </a:spcAft>
            </a:pPr>
            <a:r>
              <a:rPr lang="en-US" sz="3600">
                <a:solidFill>
                  <a:schemeClr val="bg1"/>
                </a:solidFill>
                <a:latin typeface="+mj-lt"/>
                <a:cs typeface="Heebo Medium" panose="00000600000000000000" pitchFamily="2" charset="-79"/>
              </a:rPr>
              <a:t>Where people meet potential</a:t>
            </a:r>
          </a:p>
        </p:txBody>
      </p:sp>
      <p:sp>
        <p:nvSpPr>
          <p:cNvPr id="2" name="Graphic 11">
            <a:extLst>
              <a:ext uri="{FF2B5EF4-FFF2-40B4-BE49-F238E27FC236}">
                <a16:creationId xmlns:a16="http://schemas.microsoft.com/office/drawing/2014/main" id="{59C8F3AB-084C-4589-8CB8-3526B28E35B9}"/>
              </a:ext>
            </a:extLst>
          </p:cNvPr>
          <p:cNvSpPr/>
          <p:nvPr/>
        </p:nvSpPr>
        <p:spPr>
          <a:xfrm>
            <a:off x="2948557" y="3455788"/>
            <a:ext cx="6264000" cy="147600"/>
          </a:xfrm>
          <a:custGeom>
            <a:avLst/>
            <a:gdLst>
              <a:gd name="connsiteX0" fmla="*/ 6677539 w 6757431"/>
              <a:gd name="connsiteY0" fmla="*/ 20241 h 125604"/>
              <a:gd name="connsiteX1" fmla="*/ 1412886 w 6757431"/>
              <a:gd name="connsiteY1" fmla="*/ 37825 h 125604"/>
              <a:gd name="connsiteX2" fmla="*/ 92115 w 6757431"/>
              <a:gd name="connsiteY2" fmla="*/ 22753 h 125604"/>
              <a:gd name="connsiteX3" fmla="*/ 81876 w 6757431"/>
              <a:gd name="connsiteY3" fmla="*/ 90579 h 125604"/>
              <a:gd name="connsiteX4" fmla="*/ 4707645 w 6757431"/>
              <a:gd name="connsiteY4" fmla="*/ 104396 h 125604"/>
              <a:gd name="connsiteX5" fmla="*/ 6667300 w 6757431"/>
              <a:gd name="connsiteY5" fmla="*/ 88067 h 125604"/>
              <a:gd name="connsiteX6" fmla="*/ 6677539 w 6757431"/>
              <a:gd name="connsiteY6" fmla="*/ 20241 h 125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57431" h="125604">
                <a:moveTo>
                  <a:pt x="6677539" y="20241"/>
                </a:moveTo>
                <a:cubicBezTo>
                  <a:pt x="5135616" y="44105"/>
                  <a:pt x="2954808" y="50386"/>
                  <a:pt x="1412886" y="37825"/>
                </a:cubicBezTo>
                <a:cubicBezTo>
                  <a:pt x="972629" y="34057"/>
                  <a:pt x="532372" y="29033"/>
                  <a:pt x="92115" y="22753"/>
                </a:cubicBezTo>
                <a:cubicBezTo>
                  <a:pt x="20445" y="21497"/>
                  <a:pt x="10207" y="89323"/>
                  <a:pt x="81876" y="90579"/>
                </a:cubicBezTo>
                <a:cubicBezTo>
                  <a:pt x="1621752" y="113188"/>
                  <a:pt x="3165722" y="118212"/>
                  <a:pt x="4707645" y="104396"/>
                </a:cubicBezTo>
                <a:cubicBezTo>
                  <a:pt x="5147902" y="100627"/>
                  <a:pt x="6227044" y="94347"/>
                  <a:pt x="6667300" y="88067"/>
                </a:cubicBezTo>
                <a:cubicBezTo>
                  <a:pt x="6738970" y="86811"/>
                  <a:pt x="6749209" y="18985"/>
                  <a:pt x="6677539" y="20241"/>
                </a:cubicBezTo>
              </a:path>
            </a:pathLst>
          </a:custGeom>
          <a:solidFill>
            <a:schemeClr val="accent4"/>
          </a:solidFill>
          <a:ln w="20448" cap="flat">
            <a:noFill/>
            <a:prstDash val="solid"/>
            <a:miter/>
          </a:ln>
        </p:spPr>
        <p:txBody>
          <a:bodyPr rtlCol="0" anchor="ctr"/>
          <a:lstStyle/>
          <a:p>
            <a:endParaRPr lang="en-GB"/>
          </a:p>
        </p:txBody>
      </p:sp>
      <p:grpSp>
        <p:nvGrpSpPr>
          <p:cNvPr id="19" name="Graphic 11">
            <a:extLst>
              <a:ext uri="{FF2B5EF4-FFF2-40B4-BE49-F238E27FC236}">
                <a16:creationId xmlns:a16="http://schemas.microsoft.com/office/drawing/2014/main" id="{3259BABD-6C4D-4399-80C1-402771BB3B4D}"/>
              </a:ext>
            </a:extLst>
          </p:cNvPr>
          <p:cNvGrpSpPr/>
          <p:nvPr userDrawn="1"/>
        </p:nvGrpSpPr>
        <p:grpSpPr>
          <a:xfrm>
            <a:off x="437453" y="228447"/>
            <a:ext cx="987916" cy="659113"/>
            <a:chOff x="8744191" y="5865870"/>
            <a:chExt cx="1077889" cy="719141"/>
          </a:xfrm>
        </p:grpSpPr>
        <p:sp>
          <p:nvSpPr>
            <p:cNvPr id="20" name="Freeform: Shape 19">
              <a:extLst>
                <a:ext uri="{FF2B5EF4-FFF2-40B4-BE49-F238E27FC236}">
                  <a16:creationId xmlns:a16="http://schemas.microsoft.com/office/drawing/2014/main" id="{D2D1A09A-266E-499B-9E40-B450BE4CCDA3}"/>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5838D68-9DD5-4376-8B99-264188DEA081}"/>
                </a:ext>
              </a:extLst>
            </p:cNvPr>
            <p:cNvSpPr/>
            <p:nvPr/>
          </p:nvSpPr>
          <p:spPr>
            <a:xfrm>
              <a:off x="8744191" y="5865873"/>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0D26CC4-DD01-4CE4-8E75-FEED2FEFBD24}"/>
                </a:ext>
              </a:extLst>
            </p:cNvPr>
            <p:cNvSpPr/>
            <p:nvPr/>
          </p:nvSpPr>
          <p:spPr>
            <a:xfrm>
              <a:off x="8941017" y="5865870"/>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060A6060-7710-4BEA-9A33-6162B4BC9666}"/>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54FB879-5FF7-4896-A839-2716389C2336}"/>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AE0A233-E5CA-4E9D-B41C-365FBC2739F0}"/>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777BF7D-F676-46DD-B179-2326167210D3}"/>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335734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Left (Scholar Blue)">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A9C688B0-9E6A-45EC-8A13-C46DC2376EC0}"/>
              </a:ext>
            </a:extLst>
          </p:cNvPr>
          <p:cNvSpPr>
            <a:spLocks noGrp="1"/>
          </p:cNvSpPr>
          <p:nvPr>
            <p:ph type="body" sz="quarter" idx="10" hasCustomPrompt="1"/>
          </p:nvPr>
        </p:nvSpPr>
        <p:spPr>
          <a:xfrm>
            <a:off x="2501984" y="1314146"/>
            <a:ext cx="9170727" cy="4000447"/>
          </a:xfrm>
          <a:prstGeom prst="rect">
            <a:avLst/>
          </a:prstGeom>
        </p:spPr>
        <p:txBody>
          <a:bodyPr lIns="0" tIns="0" rIns="0" bIns="0"/>
          <a:lstStyle>
            <a:lvl1pPr defTabSz="360000">
              <a:lnSpc>
                <a:spcPct val="110000"/>
              </a:lnSpc>
              <a:spcBef>
                <a:spcPts val="0"/>
              </a:spcBef>
              <a:spcAft>
                <a:spcPts val="1000"/>
              </a:spcAft>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8" name="Text Placeholder 15">
            <a:extLst>
              <a:ext uri="{FF2B5EF4-FFF2-40B4-BE49-F238E27FC236}">
                <a16:creationId xmlns:a16="http://schemas.microsoft.com/office/drawing/2014/main" id="{FE9C920B-BB09-49CA-9C17-4F8EEB3F3139}"/>
              </a:ext>
            </a:extLst>
          </p:cNvPr>
          <p:cNvSpPr>
            <a:spLocks noGrp="1"/>
          </p:cNvSpPr>
          <p:nvPr>
            <p:ph type="body" sz="quarter" idx="11" hasCustomPrompt="1"/>
          </p:nvPr>
        </p:nvSpPr>
        <p:spPr>
          <a:xfrm>
            <a:off x="2501692" y="340146"/>
            <a:ext cx="9170727" cy="677862"/>
          </a:xfrm>
          <a:prstGeom prst="rect">
            <a:avLst/>
          </a:prstGeom>
        </p:spPr>
        <p:txBody>
          <a:bodyPr lIns="0" tIns="0" rIns="0" bIns="0"/>
          <a:lstStyle>
            <a:lvl1pPr algn="l" defTabSz="360000">
              <a:spcBef>
                <a:spcPts val="0"/>
              </a:spcBef>
              <a:spcAft>
                <a:spcPts val="1000"/>
              </a:spcAft>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17" name="Graphic 5">
            <a:extLst>
              <a:ext uri="{FF2B5EF4-FFF2-40B4-BE49-F238E27FC236}">
                <a16:creationId xmlns:a16="http://schemas.microsoft.com/office/drawing/2014/main" id="{4DDDB91A-7AE4-48D2-9490-625F3C5BD3DE}"/>
              </a:ext>
            </a:extLst>
          </p:cNvPr>
          <p:cNvSpPr/>
          <p:nvPr userDrawn="1"/>
        </p:nvSpPr>
        <p:spPr>
          <a:xfrm>
            <a:off x="-17763" y="-7825"/>
            <a:ext cx="1869624" cy="6698456"/>
          </a:xfrm>
          <a:custGeom>
            <a:avLst/>
            <a:gdLst>
              <a:gd name="connsiteX0" fmla="*/ 9324 w 1877232"/>
              <a:gd name="connsiteY0" fmla="*/ 9324 h 6725710"/>
              <a:gd name="connsiteX1" fmla="*/ 1877854 w 1877232"/>
              <a:gd name="connsiteY1" fmla="*/ 9324 h 6725710"/>
              <a:gd name="connsiteX2" fmla="*/ 710489 w 1877232"/>
              <a:gd name="connsiteY2" fmla="*/ 6726333 h 6725710"/>
              <a:gd name="connsiteX3" fmla="*/ 9324 w 1877232"/>
              <a:gd name="connsiteY3" fmla="*/ 6726333 h 6725710"/>
              <a:gd name="connsiteX4" fmla="*/ 9324 w 1877232"/>
              <a:gd name="connsiteY4" fmla="*/ 9324 h 6725710"/>
              <a:gd name="connsiteX5" fmla="*/ 9324 w 1877232"/>
              <a:gd name="connsiteY5" fmla="*/ 9324 h 67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232" h="6725710">
                <a:moveTo>
                  <a:pt x="9324" y="9324"/>
                </a:moveTo>
                <a:lnTo>
                  <a:pt x="1877854" y="9324"/>
                </a:lnTo>
                <a:lnTo>
                  <a:pt x="710489" y="6726333"/>
                </a:lnTo>
                <a:lnTo>
                  <a:pt x="9324" y="6726333"/>
                </a:lnTo>
                <a:lnTo>
                  <a:pt x="9324" y="9324"/>
                </a:lnTo>
                <a:lnTo>
                  <a:pt x="9324" y="9324"/>
                </a:lnTo>
                <a:close/>
              </a:path>
            </a:pathLst>
          </a:custGeom>
          <a:solidFill>
            <a:schemeClr val="accent1"/>
          </a:solidFill>
          <a:ln w="9525" cap="flat">
            <a:noFill/>
            <a:prstDash val="solid"/>
            <a:miter/>
          </a:ln>
        </p:spPr>
        <p:txBody>
          <a:bodyPr rtlCol="0" anchor="ctr"/>
          <a:lstStyle/>
          <a:p>
            <a:endParaRPr lang="en-GB"/>
          </a:p>
        </p:txBody>
      </p:sp>
      <p:grpSp>
        <p:nvGrpSpPr>
          <p:cNvPr id="13" name="Graphic 11">
            <a:extLst>
              <a:ext uri="{FF2B5EF4-FFF2-40B4-BE49-F238E27FC236}">
                <a16:creationId xmlns:a16="http://schemas.microsoft.com/office/drawing/2014/main" id="{AD06E434-EF6D-DF45-8539-C723FCF927A1}"/>
              </a:ext>
            </a:extLst>
          </p:cNvPr>
          <p:cNvGrpSpPr/>
          <p:nvPr userDrawn="1"/>
        </p:nvGrpSpPr>
        <p:grpSpPr>
          <a:xfrm>
            <a:off x="10964388" y="292521"/>
            <a:ext cx="822326" cy="548217"/>
            <a:chOff x="8747759" y="5869443"/>
            <a:chExt cx="1071563" cy="714375"/>
          </a:xfrm>
        </p:grpSpPr>
        <p:sp>
          <p:nvSpPr>
            <p:cNvPr id="14" name="Freeform: Shape 25">
              <a:extLst>
                <a:ext uri="{FF2B5EF4-FFF2-40B4-BE49-F238E27FC236}">
                  <a16:creationId xmlns:a16="http://schemas.microsoft.com/office/drawing/2014/main" id="{C3B360DC-59E4-7148-9D19-46720ACE2B77}"/>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5" name="Freeform: Shape 26">
              <a:extLst>
                <a:ext uri="{FF2B5EF4-FFF2-40B4-BE49-F238E27FC236}">
                  <a16:creationId xmlns:a16="http://schemas.microsoft.com/office/drawing/2014/main" id="{48924CF9-F04F-0E4A-81FD-78DBFF6C41AE}"/>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16" name="Freeform: Shape 27">
              <a:extLst>
                <a:ext uri="{FF2B5EF4-FFF2-40B4-BE49-F238E27FC236}">
                  <a16:creationId xmlns:a16="http://schemas.microsoft.com/office/drawing/2014/main" id="{AA9AE3AA-F7D8-5D4F-B3F7-2AC58D0B3BFE}"/>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6" name="Freeform: Shape 28">
              <a:extLst>
                <a:ext uri="{FF2B5EF4-FFF2-40B4-BE49-F238E27FC236}">
                  <a16:creationId xmlns:a16="http://schemas.microsoft.com/office/drawing/2014/main" id="{A9D10A44-9D7F-134B-AE06-BF9D3FD3FB15}"/>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7" name="Freeform: Shape 29">
              <a:extLst>
                <a:ext uri="{FF2B5EF4-FFF2-40B4-BE49-F238E27FC236}">
                  <a16:creationId xmlns:a16="http://schemas.microsoft.com/office/drawing/2014/main" id="{A6D4F7F7-71E6-464C-BDD6-4F097568F1CD}"/>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8" name="Freeform: Shape 30">
              <a:extLst>
                <a:ext uri="{FF2B5EF4-FFF2-40B4-BE49-F238E27FC236}">
                  <a16:creationId xmlns:a16="http://schemas.microsoft.com/office/drawing/2014/main" id="{2ACFA5DA-CA04-2F4D-A60A-5D71985363CA}"/>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9" name="Freeform: Shape 31">
              <a:extLst>
                <a:ext uri="{FF2B5EF4-FFF2-40B4-BE49-F238E27FC236}">
                  <a16:creationId xmlns:a16="http://schemas.microsoft.com/office/drawing/2014/main" id="{6E8D51EE-E3A9-6F49-8F06-EC43D6BC80D4}"/>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330588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Left (Golden Sand)">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A9C688B0-9E6A-45EC-8A13-C46DC2376EC0}"/>
              </a:ext>
            </a:extLst>
          </p:cNvPr>
          <p:cNvSpPr>
            <a:spLocks noGrp="1"/>
          </p:cNvSpPr>
          <p:nvPr>
            <p:ph type="body" sz="quarter" idx="10" hasCustomPrompt="1"/>
          </p:nvPr>
        </p:nvSpPr>
        <p:spPr>
          <a:xfrm>
            <a:off x="2501984" y="1314146"/>
            <a:ext cx="9170727" cy="4000447"/>
          </a:xfrm>
          <a:prstGeom prst="rect">
            <a:avLst/>
          </a:prstGeom>
        </p:spPr>
        <p:txBody>
          <a:bodyPr lIns="0" tIns="0" rIns="0" bIns="0"/>
          <a:lstStyle>
            <a:lvl1pPr defTabSz="360000">
              <a:lnSpc>
                <a:spcPct val="110000"/>
              </a:lnSpc>
              <a:spcBef>
                <a:spcPts val="0"/>
              </a:spcBef>
              <a:spcAft>
                <a:spcPts val="1000"/>
              </a:spcAft>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8" name="Text Placeholder 15">
            <a:extLst>
              <a:ext uri="{FF2B5EF4-FFF2-40B4-BE49-F238E27FC236}">
                <a16:creationId xmlns:a16="http://schemas.microsoft.com/office/drawing/2014/main" id="{FE9C920B-BB09-49CA-9C17-4F8EEB3F3139}"/>
              </a:ext>
            </a:extLst>
          </p:cNvPr>
          <p:cNvSpPr>
            <a:spLocks noGrp="1"/>
          </p:cNvSpPr>
          <p:nvPr>
            <p:ph type="body" sz="quarter" idx="11" hasCustomPrompt="1"/>
          </p:nvPr>
        </p:nvSpPr>
        <p:spPr>
          <a:xfrm>
            <a:off x="2501692" y="340146"/>
            <a:ext cx="9170727" cy="677862"/>
          </a:xfrm>
          <a:prstGeom prst="rect">
            <a:avLst/>
          </a:prstGeom>
        </p:spPr>
        <p:txBody>
          <a:bodyPr lIns="0" tIns="0" rIns="0" bIns="0"/>
          <a:lstStyle>
            <a:lvl1pPr algn="l" defTabSz="360000">
              <a:spcBef>
                <a:spcPts val="0"/>
              </a:spcBef>
              <a:spcAft>
                <a:spcPts val="1000"/>
              </a:spcAft>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17" name="Graphic 5">
            <a:extLst>
              <a:ext uri="{FF2B5EF4-FFF2-40B4-BE49-F238E27FC236}">
                <a16:creationId xmlns:a16="http://schemas.microsoft.com/office/drawing/2014/main" id="{4DDDB91A-7AE4-48D2-9490-625F3C5BD3DE}"/>
              </a:ext>
            </a:extLst>
          </p:cNvPr>
          <p:cNvSpPr/>
          <p:nvPr userDrawn="1"/>
        </p:nvSpPr>
        <p:spPr>
          <a:xfrm>
            <a:off x="-17763" y="-7825"/>
            <a:ext cx="1869624" cy="6698456"/>
          </a:xfrm>
          <a:custGeom>
            <a:avLst/>
            <a:gdLst>
              <a:gd name="connsiteX0" fmla="*/ 9324 w 1877232"/>
              <a:gd name="connsiteY0" fmla="*/ 9324 h 6725710"/>
              <a:gd name="connsiteX1" fmla="*/ 1877854 w 1877232"/>
              <a:gd name="connsiteY1" fmla="*/ 9324 h 6725710"/>
              <a:gd name="connsiteX2" fmla="*/ 710489 w 1877232"/>
              <a:gd name="connsiteY2" fmla="*/ 6726333 h 6725710"/>
              <a:gd name="connsiteX3" fmla="*/ 9324 w 1877232"/>
              <a:gd name="connsiteY3" fmla="*/ 6726333 h 6725710"/>
              <a:gd name="connsiteX4" fmla="*/ 9324 w 1877232"/>
              <a:gd name="connsiteY4" fmla="*/ 9324 h 6725710"/>
              <a:gd name="connsiteX5" fmla="*/ 9324 w 1877232"/>
              <a:gd name="connsiteY5" fmla="*/ 9324 h 67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232" h="6725710">
                <a:moveTo>
                  <a:pt x="9324" y="9324"/>
                </a:moveTo>
                <a:lnTo>
                  <a:pt x="1877854" y="9324"/>
                </a:lnTo>
                <a:lnTo>
                  <a:pt x="710489" y="6726333"/>
                </a:lnTo>
                <a:lnTo>
                  <a:pt x="9324" y="6726333"/>
                </a:lnTo>
                <a:lnTo>
                  <a:pt x="9324" y="9324"/>
                </a:lnTo>
                <a:lnTo>
                  <a:pt x="9324" y="9324"/>
                </a:lnTo>
                <a:close/>
              </a:path>
            </a:pathLst>
          </a:custGeom>
          <a:solidFill>
            <a:schemeClr val="accent4"/>
          </a:solidFill>
          <a:ln w="9525" cap="flat">
            <a:noFill/>
            <a:prstDash val="solid"/>
            <a:miter/>
          </a:ln>
        </p:spPr>
        <p:txBody>
          <a:bodyPr rtlCol="0" anchor="ctr"/>
          <a:lstStyle/>
          <a:p>
            <a:endParaRPr lang="en-GB"/>
          </a:p>
        </p:txBody>
      </p:sp>
      <p:grpSp>
        <p:nvGrpSpPr>
          <p:cNvPr id="13" name="Graphic 11">
            <a:extLst>
              <a:ext uri="{FF2B5EF4-FFF2-40B4-BE49-F238E27FC236}">
                <a16:creationId xmlns:a16="http://schemas.microsoft.com/office/drawing/2014/main" id="{AD06E434-EF6D-DF45-8539-C723FCF927A1}"/>
              </a:ext>
            </a:extLst>
          </p:cNvPr>
          <p:cNvGrpSpPr/>
          <p:nvPr userDrawn="1"/>
        </p:nvGrpSpPr>
        <p:grpSpPr>
          <a:xfrm>
            <a:off x="10964388" y="292521"/>
            <a:ext cx="822326" cy="548217"/>
            <a:chOff x="8747759" y="5869443"/>
            <a:chExt cx="1071563" cy="714375"/>
          </a:xfrm>
        </p:grpSpPr>
        <p:sp>
          <p:nvSpPr>
            <p:cNvPr id="14" name="Freeform: Shape 25">
              <a:extLst>
                <a:ext uri="{FF2B5EF4-FFF2-40B4-BE49-F238E27FC236}">
                  <a16:creationId xmlns:a16="http://schemas.microsoft.com/office/drawing/2014/main" id="{C3B360DC-59E4-7148-9D19-46720ACE2B77}"/>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5" name="Freeform: Shape 26">
              <a:extLst>
                <a:ext uri="{FF2B5EF4-FFF2-40B4-BE49-F238E27FC236}">
                  <a16:creationId xmlns:a16="http://schemas.microsoft.com/office/drawing/2014/main" id="{48924CF9-F04F-0E4A-81FD-78DBFF6C41AE}"/>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16" name="Freeform: Shape 27">
              <a:extLst>
                <a:ext uri="{FF2B5EF4-FFF2-40B4-BE49-F238E27FC236}">
                  <a16:creationId xmlns:a16="http://schemas.microsoft.com/office/drawing/2014/main" id="{AA9AE3AA-F7D8-5D4F-B3F7-2AC58D0B3BFE}"/>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6" name="Freeform: Shape 28">
              <a:extLst>
                <a:ext uri="{FF2B5EF4-FFF2-40B4-BE49-F238E27FC236}">
                  <a16:creationId xmlns:a16="http://schemas.microsoft.com/office/drawing/2014/main" id="{A9D10A44-9D7F-134B-AE06-BF9D3FD3FB15}"/>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7" name="Freeform: Shape 29">
              <a:extLst>
                <a:ext uri="{FF2B5EF4-FFF2-40B4-BE49-F238E27FC236}">
                  <a16:creationId xmlns:a16="http://schemas.microsoft.com/office/drawing/2014/main" id="{A6D4F7F7-71E6-464C-BDD6-4F097568F1CD}"/>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8" name="Freeform: Shape 30">
              <a:extLst>
                <a:ext uri="{FF2B5EF4-FFF2-40B4-BE49-F238E27FC236}">
                  <a16:creationId xmlns:a16="http://schemas.microsoft.com/office/drawing/2014/main" id="{2ACFA5DA-CA04-2F4D-A60A-5D71985363CA}"/>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9" name="Freeform: Shape 31">
              <a:extLst>
                <a:ext uri="{FF2B5EF4-FFF2-40B4-BE49-F238E27FC236}">
                  <a16:creationId xmlns:a16="http://schemas.microsoft.com/office/drawing/2014/main" id="{6E8D51EE-E3A9-6F49-8F06-EC43D6BC80D4}"/>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2545062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Left (Dark Fuschia)">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8AD4F73F-1113-4CAF-905D-D2B0C025C709}"/>
              </a:ext>
            </a:extLst>
          </p:cNvPr>
          <p:cNvSpPr>
            <a:spLocks noGrp="1"/>
          </p:cNvSpPr>
          <p:nvPr>
            <p:ph type="body" sz="quarter" idx="10" hasCustomPrompt="1"/>
          </p:nvPr>
        </p:nvSpPr>
        <p:spPr>
          <a:xfrm>
            <a:off x="2501984" y="1317574"/>
            <a:ext cx="9170727" cy="4000447"/>
          </a:xfrm>
          <a:prstGeom prst="rect">
            <a:avLst/>
          </a:prstGeom>
        </p:spPr>
        <p:txBody>
          <a:bodyPr lIns="0" tIns="0" rIns="0" bIns="0"/>
          <a:lstStyle>
            <a:lvl1pPr defTabSz="360000">
              <a:lnSpc>
                <a:spcPct val="110000"/>
              </a:lnSpc>
              <a:spcBef>
                <a:spcPts val="0"/>
              </a:spcBef>
              <a:spcAft>
                <a:spcPts val="1000"/>
              </a:spcAft>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6" name="Text Placeholder 15">
            <a:extLst>
              <a:ext uri="{FF2B5EF4-FFF2-40B4-BE49-F238E27FC236}">
                <a16:creationId xmlns:a16="http://schemas.microsoft.com/office/drawing/2014/main" id="{19B20396-EB4C-42FA-815D-8A3499505942}"/>
              </a:ext>
            </a:extLst>
          </p:cNvPr>
          <p:cNvSpPr>
            <a:spLocks noGrp="1"/>
          </p:cNvSpPr>
          <p:nvPr>
            <p:ph type="body" sz="quarter" idx="11" hasCustomPrompt="1"/>
          </p:nvPr>
        </p:nvSpPr>
        <p:spPr>
          <a:xfrm>
            <a:off x="2501692" y="343574"/>
            <a:ext cx="9170727" cy="677862"/>
          </a:xfrm>
          <a:prstGeom prst="rect">
            <a:avLst/>
          </a:prstGeom>
        </p:spPr>
        <p:txBody>
          <a:bodyPr lIns="0" tIns="0" rIns="0" bIns="0"/>
          <a:lstStyle>
            <a:lvl1pPr algn="l" defTabSz="360000">
              <a:spcBef>
                <a:spcPts val="0"/>
              </a:spcBef>
              <a:spcAft>
                <a:spcPts val="1000"/>
              </a:spcAft>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17" name="Graphic 5">
            <a:extLst>
              <a:ext uri="{FF2B5EF4-FFF2-40B4-BE49-F238E27FC236}">
                <a16:creationId xmlns:a16="http://schemas.microsoft.com/office/drawing/2014/main" id="{FFA8E1C3-2566-46A9-8F57-761C5337EA0A}"/>
              </a:ext>
            </a:extLst>
          </p:cNvPr>
          <p:cNvSpPr/>
          <p:nvPr userDrawn="1"/>
        </p:nvSpPr>
        <p:spPr>
          <a:xfrm>
            <a:off x="-17763" y="-7825"/>
            <a:ext cx="1869624" cy="6698456"/>
          </a:xfrm>
          <a:custGeom>
            <a:avLst/>
            <a:gdLst>
              <a:gd name="connsiteX0" fmla="*/ 9324 w 1877232"/>
              <a:gd name="connsiteY0" fmla="*/ 9324 h 6725710"/>
              <a:gd name="connsiteX1" fmla="*/ 1877854 w 1877232"/>
              <a:gd name="connsiteY1" fmla="*/ 9324 h 6725710"/>
              <a:gd name="connsiteX2" fmla="*/ 710489 w 1877232"/>
              <a:gd name="connsiteY2" fmla="*/ 6726333 h 6725710"/>
              <a:gd name="connsiteX3" fmla="*/ 9324 w 1877232"/>
              <a:gd name="connsiteY3" fmla="*/ 6726333 h 6725710"/>
              <a:gd name="connsiteX4" fmla="*/ 9324 w 1877232"/>
              <a:gd name="connsiteY4" fmla="*/ 9324 h 6725710"/>
              <a:gd name="connsiteX5" fmla="*/ 9324 w 1877232"/>
              <a:gd name="connsiteY5" fmla="*/ 9324 h 67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232" h="6725710">
                <a:moveTo>
                  <a:pt x="9324" y="9324"/>
                </a:moveTo>
                <a:lnTo>
                  <a:pt x="1877854" y="9324"/>
                </a:lnTo>
                <a:lnTo>
                  <a:pt x="710489" y="6726333"/>
                </a:lnTo>
                <a:lnTo>
                  <a:pt x="9324" y="6726333"/>
                </a:lnTo>
                <a:lnTo>
                  <a:pt x="9324" y="9324"/>
                </a:lnTo>
                <a:lnTo>
                  <a:pt x="9324" y="9324"/>
                </a:lnTo>
                <a:close/>
              </a:path>
            </a:pathLst>
          </a:custGeom>
          <a:solidFill>
            <a:schemeClr val="accent2"/>
          </a:solidFill>
          <a:ln w="9525" cap="flat">
            <a:noFill/>
            <a:prstDash val="solid"/>
            <a:miter/>
          </a:ln>
        </p:spPr>
        <p:txBody>
          <a:bodyPr rtlCol="0" anchor="ctr"/>
          <a:lstStyle/>
          <a:p>
            <a:endParaRPr lang="en-GB"/>
          </a:p>
        </p:txBody>
      </p:sp>
      <p:grpSp>
        <p:nvGrpSpPr>
          <p:cNvPr id="13" name="Graphic 11">
            <a:extLst>
              <a:ext uri="{FF2B5EF4-FFF2-40B4-BE49-F238E27FC236}">
                <a16:creationId xmlns:a16="http://schemas.microsoft.com/office/drawing/2014/main" id="{33E761BB-CB3F-1240-9414-279ACB4615E2}"/>
              </a:ext>
            </a:extLst>
          </p:cNvPr>
          <p:cNvGrpSpPr/>
          <p:nvPr userDrawn="1"/>
        </p:nvGrpSpPr>
        <p:grpSpPr>
          <a:xfrm>
            <a:off x="10964388" y="292521"/>
            <a:ext cx="822326" cy="548217"/>
            <a:chOff x="8747759" y="5869443"/>
            <a:chExt cx="1071563" cy="714375"/>
          </a:xfrm>
        </p:grpSpPr>
        <p:sp>
          <p:nvSpPr>
            <p:cNvPr id="14" name="Freeform: Shape 25">
              <a:extLst>
                <a:ext uri="{FF2B5EF4-FFF2-40B4-BE49-F238E27FC236}">
                  <a16:creationId xmlns:a16="http://schemas.microsoft.com/office/drawing/2014/main" id="{B669488F-AA15-D54D-A219-EFAE6C409843}"/>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5" name="Freeform: Shape 26">
              <a:extLst>
                <a:ext uri="{FF2B5EF4-FFF2-40B4-BE49-F238E27FC236}">
                  <a16:creationId xmlns:a16="http://schemas.microsoft.com/office/drawing/2014/main" id="{0CB7FF2E-1269-DC47-B099-E96593457090}"/>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16" name="Freeform: Shape 27">
              <a:extLst>
                <a:ext uri="{FF2B5EF4-FFF2-40B4-BE49-F238E27FC236}">
                  <a16:creationId xmlns:a16="http://schemas.microsoft.com/office/drawing/2014/main" id="{F7E5339A-92AC-3741-9E67-87280C8A5CFA}"/>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6" name="Freeform: Shape 28">
              <a:extLst>
                <a:ext uri="{FF2B5EF4-FFF2-40B4-BE49-F238E27FC236}">
                  <a16:creationId xmlns:a16="http://schemas.microsoft.com/office/drawing/2014/main" id="{AA37E31E-D1F5-3149-8AC1-3AE2FEFD514F}"/>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7" name="Freeform: Shape 29">
              <a:extLst>
                <a:ext uri="{FF2B5EF4-FFF2-40B4-BE49-F238E27FC236}">
                  <a16:creationId xmlns:a16="http://schemas.microsoft.com/office/drawing/2014/main" id="{4378428E-FAED-A645-8162-F85EA0E47C1E}"/>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8" name="Freeform: Shape 30">
              <a:extLst>
                <a:ext uri="{FF2B5EF4-FFF2-40B4-BE49-F238E27FC236}">
                  <a16:creationId xmlns:a16="http://schemas.microsoft.com/office/drawing/2014/main" id="{58A1E9A1-9E9E-184F-B06B-9E60773C0ADB}"/>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9" name="Freeform: Shape 31">
              <a:extLst>
                <a:ext uri="{FF2B5EF4-FFF2-40B4-BE49-F238E27FC236}">
                  <a16:creationId xmlns:a16="http://schemas.microsoft.com/office/drawing/2014/main" id="{603A686D-8762-C147-8923-E864B4651B4E}"/>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2391354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E2056-FB07-4446-917A-39A19FCE15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514359-08BB-4B22-887C-935D4AF856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42CC3F-D7EF-4883-84CE-BA13C64731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BE7B520-CD9E-4097-8078-EC7EC8131CF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EFFB24F-E6A0-4AA1-B91E-6539620907F9}"/>
              </a:ext>
            </a:extLst>
          </p:cNvPr>
          <p:cNvSpPr>
            <a:spLocks noGrp="1"/>
          </p:cNvSpPr>
          <p:nvPr>
            <p:ph type="ftr" sz="quarter" idx="11"/>
          </p:nvPr>
        </p:nvSpPr>
        <p:spPr/>
        <p:txBody>
          <a:bodyPr/>
          <a:lstStyle/>
          <a:p>
            <a:r>
              <a:rPr lang="en-US"/>
              <a:t>Slide</a:t>
            </a:r>
          </a:p>
        </p:txBody>
      </p:sp>
      <p:sp>
        <p:nvSpPr>
          <p:cNvPr id="7" name="Slide Number Placeholder 6">
            <a:extLst>
              <a:ext uri="{FF2B5EF4-FFF2-40B4-BE49-F238E27FC236}">
                <a16:creationId xmlns:a16="http://schemas.microsoft.com/office/drawing/2014/main" id="{41709D9C-8214-4650-A7C4-B1E5C1A7899A}"/>
              </a:ext>
            </a:extLst>
          </p:cNvPr>
          <p:cNvSpPr>
            <a:spLocks noGrp="1"/>
          </p:cNvSpPr>
          <p:nvPr>
            <p:ph type="sldNum" sz="quarter" idx="12"/>
          </p:nvPr>
        </p:nvSpPr>
        <p:spPr/>
        <p:txBody>
          <a:bodyPr/>
          <a:lstStyle/>
          <a:p>
            <a:fld id="{E8997843-FE27-4B68-83FF-58EE63844844}" type="slidenum">
              <a:rPr lang="en-US" smtClean="0"/>
              <a:t>‹#›</a:t>
            </a:fld>
            <a:endParaRPr lang="en-US"/>
          </a:p>
        </p:txBody>
      </p:sp>
    </p:spTree>
    <p:extLst>
      <p:ext uri="{BB962C8B-B14F-4D97-AF65-F5344CB8AC3E}">
        <p14:creationId xmlns:p14="http://schemas.microsoft.com/office/powerpoint/2010/main" val="39536537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Left (Emerald)">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8AD4F73F-1113-4CAF-905D-D2B0C025C709}"/>
              </a:ext>
            </a:extLst>
          </p:cNvPr>
          <p:cNvSpPr>
            <a:spLocks noGrp="1"/>
          </p:cNvSpPr>
          <p:nvPr>
            <p:ph type="body" sz="quarter" idx="10" hasCustomPrompt="1"/>
          </p:nvPr>
        </p:nvSpPr>
        <p:spPr>
          <a:xfrm>
            <a:off x="2501984" y="1317574"/>
            <a:ext cx="9170727" cy="4000447"/>
          </a:xfrm>
          <a:prstGeom prst="rect">
            <a:avLst/>
          </a:prstGeom>
        </p:spPr>
        <p:txBody>
          <a:bodyPr lIns="0" tIns="0" rIns="0" bIns="0"/>
          <a:lstStyle>
            <a:lvl1pPr defTabSz="360000">
              <a:lnSpc>
                <a:spcPct val="110000"/>
              </a:lnSpc>
              <a:spcBef>
                <a:spcPts val="0"/>
              </a:spcBef>
              <a:spcAft>
                <a:spcPts val="1000"/>
              </a:spcAft>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6" name="Text Placeholder 15">
            <a:extLst>
              <a:ext uri="{FF2B5EF4-FFF2-40B4-BE49-F238E27FC236}">
                <a16:creationId xmlns:a16="http://schemas.microsoft.com/office/drawing/2014/main" id="{19B20396-EB4C-42FA-815D-8A3499505942}"/>
              </a:ext>
            </a:extLst>
          </p:cNvPr>
          <p:cNvSpPr>
            <a:spLocks noGrp="1"/>
          </p:cNvSpPr>
          <p:nvPr>
            <p:ph type="body" sz="quarter" idx="11" hasCustomPrompt="1"/>
          </p:nvPr>
        </p:nvSpPr>
        <p:spPr>
          <a:xfrm>
            <a:off x="2501692" y="343574"/>
            <a:ext cx="9170727" cy="677862"/>
          </a:xfrm>
          <a:prstGeom prst="rect">
            <a:avLst/>
          </a:prstGeom>
        </p:spPr>
        <p:txBody>
          <a:bodyPr lIns="0" tIns="0" rIns="0" bIns="0"/>
          <a:lstStyle>
            <a:lvl1pPr algn="l" defTabSz="360000">
              <a:spcBef>
                <a:spcPts val="0"/>
              </a:spcBef>
              <a:spcAft>
                <a:spcPts val="1000"/>
              </a:spcAft>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17" name="Graphic 5">
            <a:extLst>
              <a:ext uri="{FF2B5EF4-FFF2-40B4-BE49-F238E27FC236}">
                <a16:creationId xmlns:a16="http://schemas.microsoft.com/office/drawing/2014/main" id="{FFA8E1C3-2566-46A9-8F57-761C5337EA0A}"/>
              </a:ext>
            </a:extLst>
          </p:cNvPr>
          <p:cNvSpPr/>
          <p:nvPr userDrawn="1"/>
        </p:nvSpPr>
        <p:spPr>
          <a:xfrm>
            <a:off x="-17763" y="-7825"/>
            <a:ext cx="1869624" cy="6698456"/>
          </a:xfrm>
          <a:custGeom>
            <a:avLst/>
            <a:gdLst>
              <a:gd name="connsiteX0" fmla="*/ 9324 w 1877232"/>
              <a:gd name="connsiteY0" fmla="*/ 9324 h 6725710"/>
              <a:gd name="connsiteX1" fmla="*/ 1877854 w 1877232"/>
              <a:gd name="connsiteY1" fmla="*/ 9324 h 6725710"/>
              <a:gd name="connsiteX2" fmla="*/ 710489 w 1877232"/>
              <a:gd name="connsiteY2" fmla="*/ 6726333 h 6725710"/>
              <a:gd name="connsiteX3" fmla="*/ 9324 w 1877232"/>
              <a:gd name="connsiteY3" fmla="*/ 6726333 h 6725710"/>
              <a:gd name="connsiteX4" fmla="*/ 9324 w 1877232"/>
              <a:gd name="connsiteY4" fmla="*/ 9324 h 6725710"/>
              <a:gd name="connsiteX5" fmla="*/ 9324 w 1877232"/>
              <a:gd name="connsiteY5" fmla="*/ 9324 h 67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232" h="6725710">
                <a:moveTo>
                  <a:pt x="9324" y="9324"/>
                </a:moveTo>
                <a:lnTo>
                  <a:pt x="1877854" y="9324"/>
                </a:lnTo>
                <a:lnTo>
                  <a:pt x="710489" y="6726333"/>
                </a:lnTo>
                <a:lnTo>
                  <a:pt x="9324" y="6726333"/>
                </a:lnTo>
                <a:lnTo>
                  <a:pt x="9324" y="9324"/>
                </a:lnTo>
                <a:lnTo>
                  <a:pt x="9324" y="9324"/>
                </a:lnTo>
                <a:close/>
              </a:path>
            </a:pathLst>
          </a:custGeom>
          <a:solidFill>
            <a:schemeClr val="accent3"/>
          </a:solidFill>
          <a:ln w="9525" cap="flat">
            <a:noFill/>
            <a:prstDash val="solid"/>
            <a:miter/>
          </a:ln>
        </p:spPr>
        <p:txBody>
          <a:bodyPr rtlCol="0" anchor="ctr"/>
          <a:lstStyle/>
          <a:p>
            <a:endParaRPr lang="en-GB"/>
          </a:p>
        </p:txBody>
      </p:sp>
      <p:grpSp>
        <p:nvGrpSpPr>
          <p:cNvPr id="13" name="Graphic 11">
            <a:extLst>
              <a:ext uri="{FF2B5EF4-FFF2-40B4-BE49-F238E27FC236}">
                <a16:creationId xmlns:a16="http://schemas.microsoft.com/office/drawing/2014/main" id="{33E761BB-CB3F-1240-9414-279ACB4615E2}"/>
              </a:ext>
            </a:extLst>
          </p:cNvPr>
          <p:cNvGrpSpPr/>
          <p:nvPr userDrawn="1"/>
        </p:nvGrpSpPr>
        <p:grpSpPr>
          <a:xfrm>
            <a:off x="10964388" y="292521"/>
            <a:ext cx="822326" cy="548217"/>
            <a:chOff x="8747759" y="5869443"/>
            <a:chExt cx="1071563" cy="714375"/>
          </a:xfrm>
        </p:grpSpPr>
        <p:sp>
          <p:nvSpPr>
            <p:cNvPr id="14" name="Freeform: Shape 25">
              <a:extLst>
                <a:ext uri="{FF2B5EF4-FFF2-40B4-BE49-F238E27FC236}">
                  <a16:creationId xmlns:a16="http://schemas.microsoft.com/office/drawing/2014/main" id="{B669488F-AA15-D54D-A219-EFAE6C409843}"/>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5" name="Freeform: Shape 26">
              <a:extLst>
                <a:ext uri="{FF2B5EF4-FFF2-40B4-BE49-F238E27FC236}">
                  <a16:creationId xmlns:a16="http://schemas.microsoft.com/office/drawing/2014/main" id="{0CB7FF2E-1269-DC47-B099-E96593457090}"/>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16" name="Freeform: Shape 27">
              <a:extLst>
                <a:ext uri="{FF2B5EF4-FFF2-40B4-BE49-F238E27FC236}">
                  <a16:creationId xmlns:a16="http://schemas.microsoft.com/office/drawing/2014/main" id="{F7E5339A-92AC-3741-9E67-87280C8A5CFA}"/>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6" name="Freeform: Shape 28">
              <a:extLst>
                <a:ext uri="{FF2B5EF4-FFF2-40B4-BE49-F238E27FC236}">
                  <a16:creationId xmlns:a16="http://schemas.microsoft.com/office/drawing/2014/main" id="{AA37E31E-D1F5-3149-8AC1-3AE2FEFD514F}"/>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7" name="Freeform: Shape 29">
              <a:extLst>
                <a:ext uri="{FF2B5EF4-FFF2-40B4-BE49-F238E27FC236}">
                  <a16:creationId xmlns:a16="http://schemas.microsoft.com/office/drawing/2014/main" id="{4378428E-FAED-A645-8162-F85EA0E47C1E}"/>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8" name="Freeform: Shape 30">
              <a:extLst>
                <a:ext uri="{FF2B5EF4-FFF2-40B4-BE49-F238E27FC236}">
                  <a16:creationId xmlns:a16="http://schemas.microsoft.com/office/drawing/2014/main" id="{58A1E9A1-9E9E-184F-B06B-9E60773C0ADB}"/>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9" name="Freeform: Shape 31">
              <a:extLst>
                <a:ext uri="{FF2B5EF4-FFF2-40B4-BE49-F238E27FC236}">
                  <a16:creationId xmlns:a16="http://schemas.microsoft.com/office/drawing/2014/main" id="{603A686D-8762-C147-8923-E864B4651B4E}"/>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629176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Left (Azure White)">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8AD4F73F-1113-4CAF-905D-D2B0C025C709}"/>
              </a:ext>
            </a:extLst>
          </p:cNvPr>
          <p:cNvSpPr>
            <a:spLocks noGrp="1"/>
          </p:cNvSpPr>
          <p:nvPr>
            <p:ph type="body" sz="quarter" idx="10" hasCustomPrompt="1"/>
          </p:nvPr>
        </p:nvSpPr>
        <p:spPr>
          <a:xfrm>
            <a:off x="2501984" y="1317574"/>
            <a:ext cx="9170727" cy="4000447"/>
          </a:xfrm>
          <a:prstGeom prst="rect">
            <a:avLst/>
          </a:prstGeom>
        </p:spPr>
        <p:txBody>
          <a:bodyPr lIns="0" tIns="0" rIns="0" bIns="0"/>
          <a:lstStyle>
            <a:lvl1pPr defTabSz="360000">
              <a:lnSpc>
                <a:spcPct val="110000"/>
              </a:lnSpc>
              <a:spcBef>
                <a:spcPts val="0"/>
              </a:spcBef>
              <a:spcAft>
                <a:spcPts val="1000"/>
              </a:spcAft>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6" name="Text Placeholder 15">
            <a:extLst>
              <a:ext uri="{FF2B5EF4-FFF2-40B4-BE49-F238E27FC236}">
                <a16:creationId xmlns:a16="http://schemas.microsoft.com/office/drawing/2014/main" id="{19B20396-EB4C-42FA-815D-8A3499505942}"/>
              </a:ext>
            </a:extLst>
          </p:cNvPr>
          <p:cNvSpPr>
            <a:spLocks noGrp="1"/>
          </p:cNvSpPr>
          <p:nvPr>
            <p:ph type="body" sz="quarter" idx="11" hasCustomPrompt="1"/>
          </p:nvPr>
        </p:nvSpPr>
        <p:spPr>
          <a:xfrm>
            <a:off x="2501692" y="343574"/>
            <a:ext cx="9170727" cy="677862"/>
          </a:xfrm>
          <a:prstGeom prst="rect">
            <a:avLst/>
          </a:prstGeom>
        </p:spPr>
        <p:txBody>
          <a:bodyPr lIns="0" tIns="0" rIns="0" bIns="0"/>
          <a:lstStyle>
            <a:lvl1pPr algn="l" defTabSz="360000">
              <a:spcBef>
                <a:spcPts val="0"/>
              </a:spcBef>
              <a:spcAft>
                <a:spcPts val="1000"/>
              </a:spcAft>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17" name="Graphic 5">
            <a:extLst>
              <a:ext uri="{FF2B5EF4-FFF2-40B4-BE49-F238E27FC236}">
                <a16:creationId xmlns:a16="http://schemas.microsoft.com/office/drawing/2014/main" id="{FFA8E1C3-2566-46A9-8F57-761C5337EA0A}"/>
              </a:ext>
            </a:extLst>
          </p:cNvPr>
          <p:cNvSpPr/>
          <p:nvPr userDrawn="1"/>
        </p:nvSpPr>
        <p:spPr>
          <a:xfrm>
            <a:off x="-17763" y="-7825"/>
            <a:ext cx="1869624" cy="6698456"/>
          </a:xfrm>
          <a:custGeom>
            <a:avLst/>
            <a:gdLst>
              <a:gd name="connsiteX0" fmla="*/ 9324 w 1877232"/>
              <a:gd name="connsiteY0" fmla="*/ 9324 h 6725710"/>
              <a:gd name="connsiteX1" fmla="*/ 1877854 w 1877232"/>
              <a:gd name="connsiteY1" fmla="*/ 9324 h 6725710"/>
              <a:gd name="connsiteX2" fmla="*/ 710489 w 1877232"/>
              <a:gd name="connsiteY2" fmla="*/ 6726333 h 6725710"/>
              <a:gd name="connsiteX3" fmla="*/ 9324 w 1877232"/>
              <a:gd name="connsiteY3" fmla="*/ 6726333 h 6725710"/>
              <a:gd name="connsiteX4" fmla="*/ 9324 w 1877232"/>
              <a:gd name="connsiteY4" fmla="*/ 9324 h 6725710"/>
              <a:gd name="connsiteX5" fmla="*/ 9324 w 1877232"/>
              <a:gd name="connsiteY5" fmla="*/ 9324 h 67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232" h="6725710">
                <a:moveTo>
                  <a:pt x="9324" y="9324"/>
                </a:moveTo>
                <a:lnTo>
                  <a:pt x="1877854" y="9324"/>
                </a:lnTo>
                <a:lnTo>
                  <a:pt x="710489" y="6726333"/>
                </a:lnTo>
                <a:lnTo>
                  <a:pt x="9324" y="6726333"/>
                </a:lnTo>
                <a:lnTo>
                  <a:pt x="9324" y="9324"/>
                </a:lnTo>
                <a:lnTo>
                  <a:pt x="9324" y="9324"/>
                </a:lnTo>
                <a:close/>
              </a:path>
            </a:pathLst>
          </a:custGeom>
          <a:solidFill>
            <a:schemeClr val="accent5"/>
          </a:solidFill>
          <a:ln w="9525" cap="flat">
            <a:noFill/>
            <a:prstDash val="solid"/>
            <a:miter/>
          </a:ln>
        </p:spPr>
        <p:txBody>
          <a:bodyPr rtlCol="0" anchor="ctr"/>
          <a:lstStyle/>
          <a:p>
            <a:endParaRPr lang="en-GB"/>
          </a:p>
        </p:txBody>
      </p:sp>
      <p:grpSp>
        <p:nvGrpSpPr>
          <p:cNvPr id="13" name="Graphic 11">
            <a:extLst>
              <a:ext uri="{FF2B5EF4-FFF2-40B4-BE49-F238E27FC236}">
                <a16:creationId xmlns:a16="http://schemas.microsoft.com/office/drawing/2014/main" id="{33E761BB-CB3F-1240-9414-279ACB4615E2}"/>
              </a:ext>
            </a:extLst>
          </p:cNvPr>
          <p:cNvGrpSpPr/>
          <p:nvPr userDrawn="1"/>
        </p:nvGrpSpPr>
        <p:grpSpPr>
          <a:xfrm>
            <a:off x="10964388" y="292521"/>
            <a:ext cx="822326" cy="548217"/>
            <a:chOff x="8747759" y="5869443"/>
            <a:chExt cx="1071563" cy="714375"/>
          </a:xfrm>
        </p:grpSpPr>
        <p:sp>
          <p:nvSpPr>
            <p:cNvPr id="14" name="Freeform: Shape 25">
              <a:extLst>
                <a:ext uri="{FF2B5EF4-FFF2-40B4-BE49-F238E27FC236}">
                  <a16:creationId xmlns:a16="http://schemas.microsoft.com/office/drawing/2014/main" id="{B669488F-AA15-D54D-A219-EFAE6C409843}"/>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5" name="Freeform: Shape 26">
              <a:extLst>
                <a:ext uri="{FF2B5EF4-FFF2-40B4-BE49-F238E27FC236}">
                  <a16:creationId xmlns:a16="http://schemas.microsoft.com/office/drawing/2014/main" id="{0CB7FF2E-1269-DC47-B099-E96593457090}"/>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16" name="Freeform: Shape 27">
              <a:extLst>
                <a:ext uri="{FF2B5EF4-FFF2-40B4-BE49-F238E27FC236}">
                  <a16:creationId xmlns:a16="http://schemas.microsoft.com/office/drawing/2014/main" id="{F7E5339A-92AC-3741-9E67-87280C8A5CFA}"/>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6" name="Freeform: Shape 28">
              <a:extLst>
                <a:ext uri="{FF2B5EF4-FFF2-40B4-BE49-F238E27FC236}">
                  <a16:creationId xmlns:a16="http://schemas.microsoft.com/office/drawing/2014/main" id="{AA37E31E-D1F5-3149-8AC1-3AE2FEFD514F}"/>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7" name="Freeform: Shape 29">
              <a:extLst>
                <a:ext uri="{FF2B5EF4-FFF2-40B4-BE49-F238E27FC236}">
                  <a16:creationId xmlns:a16="http://schemas.microsoft.com/office/drawing/2014/main" id="{4378428E-FAED-A645-8162-F85EA0E47C1E}"/>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8" name="Freeform: Shape 30">
              <a:extLst>
                <a:ext uri="{FF2B5EF4-FFF2-40B4-BE49-F238E27FC236}">
                  <a16:creationId xmlns:a16="http://schemas.microsoft.com/office/drawing/2014/main" id="{58A1E9A1-9E9E-184F-B06B-9E60773C0ADB}"/>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9" name="Freeform: Shape 31">
              <a:extLst>
                <a:ext uri="{FF2B5EF4-FFF2-40B4-BE49-F238E27FC236}">
                  <a16:creationId xmlns:a16="http://schemas.microsoft.com/office/drawing/2014/main" id="{603A686D-8762-C147-8923-E864B4651B4E}"/>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157248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Right (Scholar Blue)">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345E9484-AF93-4F20-85DF-F80EF54E2CBD}"/>
              </a:ext>
            </a:extLst>
          </p:cNvPr>
          <p:cNvSpPr>
            <a:spLocks noGrp="1"/>
          </p:cNvSpPr>
          <p:nvPr>
            <p:ph type="body" sz="quarter" idx="10" hasCustomPrompt="1"/>
          </p:nvPr>
        </p:nvSpPr>
        <p:spPr>
          <a:xfrm>
            <a:off x="512106" y="1384303"/>
            <a:ext cx="9444694" cy="3977919"/>
          </a:xfrm>
          <a:prstGeom prst="rect">
            <a:avLst/>
          </a:prstGeom>
        </p:spPr>
        <p:txBody>
          <a:bodyPr lIns="0" tIns="0" rIns="0" bIns="0"/>
          <a:lstStyle>
            <a:lvl1pPr defTabSz="360000">
              <a:lnSpc>
                <a:spcPct val="110000"/>
              </a:lnSpc>
              <a:spcBef>
                <a:spcPts val="0"/>
              </a:spcBef>
              <a:spcAft>
                <a:spcPts val="1000"/>
              </a:spcAft>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7" name="Text Placeholder 15">
            <a:extLst>
              <a:ext uri="{FF2B5EF4-FFF2-40B4-BE49-F238E27FC236}">
                <a16:creationId xmlns:a16="http://schemas.microsoft.com/office/drawing/2014/main" id="{D5BC3685-C245-4E9D-A8A7-BB9005763CAD}"/>
              </a:ext>
            </a:extLst>
          </p:cNvPr>
          <p:cNvSpPr>
            <a:spLocks noGrp="1"/>
          </p:cNvSpPr>
          <p:nvPr>
            <p:ph type="body" sz="quarter" idx="13" hasCustomPrompt="1"/>
          </p:nvPr>
        </p:nvSpPr>
        <p:spPr>
          <a:xfrm>
            <a:off x="512106" y="350839"/>
            <a:ext cx="9989575" cy="677862"/>
          </a:xfrm>
          <a:prstGeom prst="rect">
            <a:avLst/>
          </a:prstGeom>
        </p:spPr>
        <p:txBody>
          <a:bodyPr lIns="0" tIns="0" rIns="0" bIns="0"/>
          <a:lstStyle>
            <a:lvl1pPr algn="l" defTabSz="360000">
              <a:spcBef>
                <a:spcPts val="0"/>
              </a:spcBef>
              <a:spcAft>
                <a:spcPts val="1000"/>
              </a:spcAft>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6" name="Graphic 5">
            <a:extLst>
              <a:ext uri="{FF2B5EF4-FFF2-40B4-BE49-F238E27FC236}">
                <a16:creationId xmlns:a16="http://schemas.microsoft.com/office/drawing/2014/main" id="{0E67552D-9FC2-43F2-8C5E-F2A882BE9337}"/>
              </a:ext>
            </a:extLst>
          </p:cNvPr>
          <p:cNvSpPr/>
          <p:nvPr userDrawn="1"/>
        </p:nvSpPr>
        <p:spPr>
          <a:xfrm rot="10800000">
            <a:off x="10341300" y="-1"/>
            <a:ext cx="1869624" cy="6698456"/>
          </a:xfrm>
          <a:custGeom>
            <a:avLst/>
            <a:gdLst>
              <a:gd name="connsiteX0" fmla="*/ 9324 w 1877232"/>
              <a:gd name="connsiteY0" fmla="*/ 9324 h 6725710"/>
              <a:gd name="connsiteX1" fmla="*/ 1877854 w 1877232"/>
              <a:gd name="connsiteY1" fmla="*/ 9324 h 6725710"/>
              <a:gd name="connsiteX2" fmla="*/ 710489 w 1877232"/>
              <a:gd name="connsiteY2" fmla="*/ 6726333 h 6725710"/>
              <a:gd name="connsiteX3" fmla="*/ 9324 w 1877232"/>
              <a:gd name="connsiteY3" fmla="*/ 6726333 h 6725710"/>
              <a:gd name="connsiteX4" fmla="*/ 9324 w 1877232"/>
              <a:gd name="connsiteY4" fmla="*/ 9324 h 6725710"/>
              <a:gd name="connsiteX5" fmla="*/ 9324 w 1877232"/>
              <a:gd name="connsiteY5" fmla="*/ 9324 h 67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232" h="6725710">
                <a:moveTo>
                  <a:pt x="9324" y="9324"/>
                </a:moveTo>
                <a:lnTo>
                  <a:pt x="1877854" y="9324"/>
                </a:lnTo>
                <a:lnTo>
                  <a:pt x="710489" y="6726333"/>
                </a:lnTo>
                <a:lnTo>
                  <a:pt x="9324" y="6726333"/>
                </a:lnTo>
                <a:lnTo>
                  <a:pt x="9324" y="9324"/>
                </a:lnTo>
                <a:lnTo>
                  <a:pt x="9324" y="9324"/>
                </a:lnTo>
                <a:close/>
              </a:path>
            </a:pathLst>
          </a:custGeom>
          <a:solidFill>
            <a:schemeClr val="accent1"/>
          </a:solidFill>
          <a:ln w="9525" cap="flat">
            <a:noFill/>
            <a:prstDash val="solid"/>
            <a:miter/>
          </a:ln>
        </p:spPr>
        <p:txBody>
          <a:bodyPr rtlCol="0" anchor="ctr"/>
          <a:lstStyle/>
          <a:p>
            <a:endParaRPr lang="en-GB"/>
          </a:p>
        </p:txBody>
      </p:sp>
      <p:grpSp>
        <p:nvGrpSpPr>
          <p:cNvPr id="17" name="Graphic 11">
            <a:extLst>
              <a:ext uri="{FF2B5EF4-FFF2-40B4-BE49-F238E27FC236}">
                <a16:creationId xmlns:a16="http://schemas.microsoft.com/office/drawing/2014/main" id="{024DDB58-DDD4-B441-A005-092F13BF75ED}"/>
              </a:ext>
            </a:extLst>
          </p:cNvPr>
          <p:cNvGrpSpPr/>
          <p:nvPr userDrawn="1"/>
        </p:nvGrpSpPr>
        <p:grpSpPr>
          <a:xfrm>
            <a:off x="10213282" y="292521"/>
            <a:ext cx="822326" cy="548217"/>
            <a:chOff x="8747759" y="5869443"/>
            <a:chExt cx="1071563" cy="714375"/>
          </a:xfrm>
        </p:grpSpPr>
        <p:sp>
          <p:nvSpPr>
            <p:cNvPr id="18" name="Freeform: Shape 25">
              <a:extLst>
                <a:ext uri="{FF2B5EF4-FFF2-40B4-BE49-F238E27FC236}">
                  <a16:creationId xmlns:a16="http://schemas.microsoft.com/office/drawing/2014/main" id="{165AAF1C-2F7E-514F-96D5-47919630FFC7}"/>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9" name="Freeform: Shape 26">
              <a:extLst>
                <a:ext uri="{FF2B5EF4-FFF2-40B4-BE49-F238E27FC236}">
                  <a16:creationId xmlns:a16="http://schemas.microsoft.com/office/drawing/2014/main" id="{1F6939A1-ACA9-F84E-8353-4DA31A588ACF}"/>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0" name="Freeform: Shape 27">
              <a:extLst>
                <a:ext uri="{FF2B5EF4-FFF2-40B4-BE49-F238E27FC236}">
                  <a16:creationId xmlns:a16="http://schemas.microsoft.com/office/drawing/2014/main" id="{AE1640CB-B42B-A34C-A4A1-EBCCA9EEE730}"/>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1" name="Freeform: Shape 28">
              <a:extLst>
                <a:ext uri="{FF2B5EF4-FFF2-40B4-BE49-F238E27FC236}">
                  <a16:creationId xmlns:a16="http://schemas.microsoft.com/office/drawing/2014/main" id="{7FDEBC29-1780-7543-9F9B-5EEAABCAFB2F}"/>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2" name="Freeform: Shape 29">
              <a:extLst>
                <a:ext uri="{FF2B5EF4-FFF2-40B4-BE49-F238E27FC236}">
                  <a16:creationId xmlns:a16="http://schemas.microsoft.com/office/drawing/2014/main" id="{CB467C2F-D7F9-8446-8843-D3295CB756D5}"/>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3" name="Freeform: Shape 30">
              <a:extLst>
                <a:ext uri="{FF2B5EF4-FFF2-40B4-BE49-F238E27FC236}">
                  <a16:creationId xmlns:a16="http://schemas.microsoft.com/office/drawing/2014/main" id="{83336916-BC2E-5D4D-93AF-D1A0E60E6E82}"/>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4" name="Freeform: Shape 31">
              <a:extLst>
                <a:ext uri="{FF2B5EF4-FFF2-40B4-BE49-F238E27FC236}">
                  <a16:creationId xmlns:a16="http://schemas.microsoft.com/office/drawing/2014/main" id="{7CB5135F-096D-2F41-BCC0-7B7857AAC78A}"/>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49361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Right (Dark Fuschia)">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345E9484-AF93-4F20-85DF-F80EF54E2CBD}"/>
              </a:ext>
            </a:extLst>
          </p:cNvPr>
          <p:cNvSpPr>
            <a:spLocks noGrp="1"/>
          </p:cNvSpPr>
          <p:nvPr>
            <p:ph type="body" sz="quarter" idx="10" hasCustomPrompt="1"/>
          </p:nvPr>
        </p:nvSpPr>
        <p:spPr>
          <a:xfrm>
            <a:off x="512106" y="1362917"/>
            <a:ext cx="9444694" cy="3977919"/>
          </a:xfrm>
          <a:prstGeom prst="rect">
            <a:avLst/>
          </a:prstGeom>
        </p:spPr>
        <p:txBody>
          <a:bodyPr lIns="0" tIns="0" rIns="0" bIns="0"/>
          <a:lstStyle>
            <a:lvl1pPr defTabSz="360000">
              <a:lnSpc>
                <a:spcPct val="110000"/>
              </a:lnSpc>
              <a:spcBef>
                <a:spcPts val="0"/>
              </a:spcBef>
              <a:spcAft>
                <a:spcPts val="1000"/>
              </a:spcAft>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7" name="Text Placeholder 15">
            <a:extLst>
              <a:ext uri="{FF2B5EF4-FFF2-40B4-BE49-F238E27FC236}">
                <a16:creationId xmlns:a16="http://schemas.microsoft.com/office/drawing/2014/main" id="{D5BC3685-C245-4E9D-A8A7-BB9005763CAD}"/>
              </a:ext>
            </a:extLst>
          </p:cNvPr>
          <p:cNvSpPr>
            <a:spLocks noGrp="1"/>
          </p:cNvSpPr>
          <p:nvPr>
            <p:ph type="body" sz="quarter" idx="13" hasCustomPrompt="1"/>
          </p:nvPr>
        </p:nvSpPr>
        <p:spPr>
          <a:xfrm>
            <a:off x="512106" y="350839"/>
            <a:ext cx="9989575" cy="677862"/>
          </a:xfrm>
          <a:prstGeom prst="rect">
            <a:avLst/>
          </a:prstGeom>
        </p:spPr>
        <p:txBody>
          <a:bodyPr lIns="0" tIns="0" rIns="0" bIns="0"/>
          <a:lstStyle>
            <a:lvl1pPr algn="l" defTabSz="360000">
              <a:spcBef>
                <a:spcPts val="0"/>
              </a:spcBef>
              <a:spcAft>
                <a:spcPts val="1000"/>
              </a:spcAft>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6" name="Graphic 5">
            <a:extLst>
              <a:ext uri="{FF2B5EF4-FFF2-40B4-BE49-F238E27FC236}">
                <a16:creationId xmlns:a16="http://schemas.microsoft.com/office/drawing/2014/main" id="{1386DF99-493A-4D46-B4D5-20C3BA4D6FA3}"/>
              </a:ext>
            </a:extLst>
          </p:cNvPr>
          <p:cNvSpPr/>
          <p:nvPr userDrawn="1"/>
        </p:nvSpPr>
        <p:spPr>
          <a:xfrm rot="10800000">
            <a:off x="10341300" y="-1"/>
            <a:ext cx="1869624" cy="6698456"/>
          </a:xfrm>
          <a:custGeom>
            <a:avLst/>
            <a:gdLst>
              <a:gd name="connsiteX0" fmla="*/ 9324 w 1877232"/>
              <a:gd name="connsiteY0" fmla="*/ 9324 h 6725710"/>
              <a:gd name="connsiteX1" fmla="*/ 1877854 w 1877232"/>
              <a:gd name="connsiteY1" fmla="*/ 9324 h 6725710"/>
              <a:gd name="connsiteX2" fmla="*/ 710489 w 1877232"/>
              <a:gd name="connsiteY2" fmla="*/ 6726333 h 6725710"/>
              <a:gd name="connsiteX3" fmla="*/ 9324 w 1877232"/>
              <a:gd name="connsiteY3" fmla="*/ 6726333 h 6725710"/>
              <a:gd name="connsiteX4" fmla="*/ 9324 w 1877232"/>
              <a:gd name="connsiteY4" fmla="*/ 9324 h 6725710"/>
              <a:gd name="connsiteX5" fmla="*/ 9324 w 1877232"/>
              <a:gd name="connsiteY5" fmla="*/ 9324 h 67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232" h="6725710">
                <a:moveTo>
                  <a:pt x="9324" y="9324"/>
                </a:moveTo>
                <a:lnTo>
                  <a:pt x="1877854" y="9324"/>
                </a:lnTo>
                <a:lnTo>
                  <a:pt x="710489" y="6726333"/>
                </a:lnTo>
                <a:lnTo>
                  <a:pt x="9324" y="6726333"/>
                </a:lnTo>
                <a:lnTo>
                  <a:pt x="9324" y="9324"/>
                </a:lnTo>
                <a:lnTo>
                  <a:pt x="9324" y="9324"/>
                </a:lnTo>
                <a:close/>
              </a:path>
            </a:pathLst>
          </a:custGeom>
          <a:solidFill>
            <a:schemeClr val="accent2"/>
          </a:solidFill>
          <a:ln w="9525" cap="flat">
            <a:noFill/>
            <a:prstDash val="solid"/>
            <a:miter/>
          </a:ln>
        </p:spPr>
        <p:txBody>
          <a:bodyPr rtlCol="0" anchor="ctr"/>
          <a:lstStyle/>
          <a:p>
            <a:endParaRPr lang="en-GB"/>
          </a:p>
        </p:txBody>
      </p:sp>
      <p:grpSp>
        <p:nvGrpSpPr>
          <p:cNvPr id="17" name="Graphic 11">
            <a:extLst>
              <a:ext uri="{FF2B5EF4-FFF2-40B4-BE49-F238E27FC236}">
                <a16:creationId xmlns:a16="http://schemas.microsoft.com/office/drawing/2014/main" id="{C0763CAB-F71B-6F41-A2FC-59A1A330AAFF}"/>
              </a:ext>
            </a:extLst>
          </p:cNvPr>
          <p:cNvGrpSpPr/>
          <p:nvPr userDrawn="1"/>
        </p:nvGrpSpPr>
        <p:grpSpPr>
          <a:xfrm>
            <a:off x="10213282" y="292521"/>
            <a:ext cx="822326" cy="548217"/>
            <a:chOff x="8747759" y="5869443"/>
            <a:chExt cx="1071563" cy="714375"/>
          </a:xfrm>
        </p:grpSpPr>
        <p:sp>
          <p:nvSpPr>
            <p:cNvPr id="18" name="Freeform: Shape 25">
              <a:extLst>
                <a:ext uri="{FF2B5EF4-FFF2-40B4-BE49-F238E27FC236}">
                  <a16:creationId xmlns:a16="http://schemas.microsoft.com/office/drawing/2014/main" id="{270DE7D7-FCDC-8643-8829-4EAEFD43CFB8}"/>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9" name="Freeform: Shape 26">
              <a:extLst>
                <a:ext uri="{FF2B5EF4-FFF2-40B4-BE49-F238E27FC236}">
                  <a16:creationId xmlns:a16="http://schemas.microsoft.com/office/drawing/2014/main" id="{45F7EE78-F819-4945-9FAD-0DF7D4CB932C}"/>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0" name="Freeform: Shape 27">
              <a:extLst>
                <a:ext uri="{FF2B5EF4-FFF2-40B4-BE49-F238E27FC236}">
                  <a16:creationId xmlns:a16="http://schemas.microsoft.com/office/drawing/2014/main" id="{210B7775-E6FB-3E41-BDF0-5EE9E2A49816}"/>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1" name="Freeform: Shape 28">
              <a:extLst>
                <a:ext uri="{FF2B5EF4-FFF2-40B4-BE49-F238E27FC236}">
                  <a16:creationId xmlns:a16="http://schemas.microsoft.com/office/drawing/2014/main" id="{D15180F9-6BE3-8A48-B9C4-AC862B11C710}"/>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2" name="Freeform: Shape 29">
              <a:extLst>
                <a:ext uri="{FF2B5EF4-FFF2-40B4-BE49-F238E27FC236}">
                  <a16:creationId xmlns:a16="http://schemas.microsoft.com/office/drawing/2014/main" id="{9C1C758F-3ED1-904E-A776-9E85D3F87BC9}"/>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3" name="Freeform: Shape 30">
              <a:extLst>
                <a:ext uri="{FF2B5EF4-FFF2-40B4-BE49-F238E27FC236}">
                  <a16:creationId xmlns:a16="http://schemas.microsoft.com/office/drawing/2014/main" id="{1D07E755-9677-464A-9F31-FEA31F129E78}"/>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4" name="Freeform: Shape 31">
              <a:extLst>
                <a:ext uri="{FF2B5EF4-FFF2-40B4-BE49-F238E27FC236}">
                  <a16:creationId xmlns:a16="http://schemas.microsoft.com/office/drawing/2014/main" id="{8A7B31B8-15F9-5C4C-BB78-F360604227E9}"/>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765514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Right (Emerald)">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345E9484-AF93-4F20-85DF-F80EF54E2CBD}"/>
              </a:ext>
            </a:extLst>
          </p:cNvPr>
          <p:cNvSpPr>
            <a:spLocks noGrp="1"/>
          </p:cNvSpPr>
          <p:nvPr>
            <p:ph type="body" sz="quarter" idx="10" hasCustomPrompt="1"/>
          </p:nvPr>
        </p:nvSpPr>
        <p:spPr>
          <a:xfrm>
            <a:off x="512106" y="1362917"/>
            <a:ext cx="9444694" cy="3977919"/>
          </a:xfrm>
          <a:prstGeom prst="rect">
            <a:avLst/>
          </a:prstGeom>
        </p:spPr>
        <p:txBody>
          <a:bodyPr lIns="0" tIns="0" rIns="0" bIns="0"/>
          <a:lstStyle>
            <a:lvl1pPr defTabSz="360000">
              <a:lnSpc>
                <a:spcPct val="110000"/>
              </a:lnSpc>
              <a:spcBef>
                <a:spcPts val="0"/>
              </a:spcBef>
              <a:spcAft>
                <a:spcPts val="1000"/>
              </a:spcAft>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7" name="Text Placeholder 15">
            <a:extLst>
              <a:ext uri="{FF2B5EF4-FFF2-40B4-BE49-F238E27FC236}">
                <a16:creationId xmlns:a16="http://schemas.microsoft.com/office/drawing/2014/main" id="{D5BC3685-C245-4E9D-A8A7-BB9005763CAD}"/>
              </a:ext>
            </a:extLst>
          </p:cNvPr>
          <p:cNvSpPr>
            <a:spLocks noGrp="1"/>
          </p:cNvSpPr>
          <p:nvPr>
            <p:ph type="body" sz="quarter" idx="13" hasCustomPrompt="1"/>
          </p:nvPr>
        </p:nvSpPr>
        <p:spPr>
          <a:xfrm>
            <a:off x="512106" y="350839"/>
            <a:ext cx="9989575" cy="677862"/>
          </a:xfrm>
          <a:prstGeom prst="rect">
            <a:avLst/>
          </a:prstGeom>
        </p:spPr>
        <p:txBody>
          <a:bodyPr lIns="0" tIns="0" rIns="0" bIns="0"/>
          <a:lstStyle>
            <a:lvl1pPr algn="l" defTabSz="360000">
              <a:spcBef>
                <a:spcPts val="0"/>
              </a:spcBef>
              <a:spcAft>
                <a:spcPts val="1000"/>
              </a:spcAft>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6" name="Graphic 5">
            <a:extLst>
              <a:ext uri="{FF2B5EF4-FFF2-40B4-BE49-F238E27FC236}">
                <a16:creationId xmlns:a16="http://schemas.microsoft.com/office/drawing/2014/main" id="{AFD64450-B20E-45D0-8AA0-7402653F97F2}"/>
              </a:ext>
            </a:extLst>
          </p:cNvPr>
          <p:cNvSpPr/>
          <p:nvPr userDrawn="1"/>
        </p:nvSpPr>
        <p:spPr>
          <a:xfrm rot="10800000">
            <a:off x="10341300" y="-1"/>
            <a:ext cx="1869624" cy="6698456"/>
          </a:xfrm>
          <a:custGeom>
            <a:avLst/>
            <a:gdLst>
              <a:gd name="connsiteX0" fmla="*/ 9324 w 1877232"/>
              <a:gd name="connsiteY0" fmla="*/ 9324 h 6725710"/>
              <a:gd name="connsiteX1" fmla="*/ 1877854 w 1877232"/>
              <a:gd name="connsiteY1" fmla="*/ 9324 h 6725710"/>
              <a:gd name="connsiteX2" fmla="*/ 710489 w 1877232"/>
              <a:gd name="connsiteY2" fmla="*/ 6726333 h 6725710"/>
              <a:gd name="connsiteX3" fmla="*/ 9324 w 1877232"/>
              <a:gd name="connsiteY3" fmla="*/ 6726333 h 6725710"/>
              <a:gd name="connsiteX4" fmla="*/ 9324 w 1877232"/>
              <a:gd name="connsiteY4" fmla="*/ 9324 h 6725710"/>
              <a:gd name="connsiteX5" fmla="*/ 9324 w 1877232"/>
              <a:gd name="connsiteY5" fmla="*/ 9324 h 67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232" h="6725710">
                <a:moveTo>
                  <a:pt x="9324" y="9324"/>
                </a:moveTo>
                <a:lnTo>
                  <a:pt x="1877854" y="9324"/>
                </a:lnTo>
                <a:lnTo>
                  <a:pt x="710489" y="6726333"/>
                </a:lnTo>
                <a:lnTo>
                  <a:pt x="9324" y="6726333"/>
                </a:lnTo>
                <a:lnTo>
                  <a:pt x="9324" y="9324"/>
                </a:lnTo>
                <a:lnTo>
                  <a:pt x="9324" y="9324"/>
                </a:lnTo>
                <a:close/>
              </a:path>
            </a:pathLst>
          </a:custGeom>
          <a:solidFill>
            <a:schemeClr val="accent3"/>
          </a:solidFill>
          <a:ln w="9525" cap="flat">
            <a:noFill/>
            <a:prstDash val="solid"/>
            <a:miter/>
          </a:ln>
        </p:spPr>
        <p:txBody>
          <a:bodyPr rtlCol="0" anchor="ctr"/>
          <a:lstStyle/>
          <a:p>
            <a:endParaRPr lang="en-GB"/>
          </a:p>
        </p:txBody>
      </p:sp>
      <p:grpSp>
        <p:nvGrpSpPr>
          <p:cNvPr id="17" name="Graphic 11">
            <a:extLst>
              <a:ext uri="{FF2B5EF4-FFF2-40B4-BE49-F238E27FC236}">
                <a16:creationId xmlns:a16="http://schemas.microsoft.com/office/drawing/2014/main" id="{4CBAF4E2-4AFA-9447-AC37-622B46DD04CF}"/>
              </a:ext>
            </a:extLst>
          </p:cNvPr>
          <p:cNvGrpSpPr/>
          <p:nvPr userDrawn="1"/>
        </p:nvGrpSpPr>
        <p:grpSpPr>
          <a:xfrm>
            <a:off x="10213282" y="292521"/>
            <a:ext cx="822326" cy="548217"/>
            <a:chOff x="8747759" y="5869443"/>
            <a:chExt cx="1071563" cy="714375"/>
          </a:xfrm>
        </p:grpSpPr>
        <p:sp>
          <p:nvSpPr>
            <p:cNvPr id="18" name="Freeform: Shape 25">
              <a:extLst>
                <a:ext uri="{FF2B5EF4-FFF2-40B4-BE49-F238E27FC236}">
                  <a16:creationId xmlns:a16="http://schemas.microsoft.com/office/drawing/2014/main" id="{340C8D8E-2905-834A-88FD-A62BF15A18F8}"/>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9" name="Freeform: Shape 26">
              <a:extLst>
                <a:ext uri="{FF2B5EF4-FFF2-40B4-BE49-F238E27FC236}">
                  <a16:creationId xmlns:a16="http://schemas.microsoft.com/office/drawing/2014/main" id="{7E303CE4-6FAB-6741-AD3F-2AFE844A9547}"/>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0" name="Freeform: Shape 27">
              <a:extLst>
                <a:ext uri="{FF2B5EF4-FFF2-40B4-BE49-F238E27FC236}">
                  <a16:creationId xmlns:a16="http://schemas.microsoft.com/office/drawing/2014/main" id="{A4237BC3-5276-2647-89BC-4903D8574300}"/>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1" name="Freeform: Shape 28">
              <a:extLst>
                <a:ext uri="{FF2B5EF4-FFF2-40B4-BE49-F238E27FC236}">
                  <a16:creationId xmlns:a16="http://schemas.microsoft.com/office/drawing/2014/main" id="{B5926ABF-D7C8-9845-B267-05AA122DEF6A}"/>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2" name="Freeform: Shape 29">
              <a:extLst>
                <a:ext uri="{FF2B5EF4-FFF2-40B4-BE49-F238E27FC236}">
                  <a16:creationId xmlns:a16="http://schemas.microsoft.com/office/drawing/2014/main" id="{96359065-ECAF-0D40-B4A7-501CB9F28361}"/>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3" name="Freeform: Shape 30">
              <a:extLst>
                <a:ext uri="{FF2B5EF4-FFF2-40B4-BE49-F238E27FC236}">
                  <a16:creationId xmlns:a16="http://schemas.microsoft.com/office/drawing/2014/main" id="{5A47D754-E637-0943-B379-1608D425C2D4}"/>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4" name="Freeform: Shape 31">
              <a:extLst>
                <a:ext uri="{FF2B5EF4-FFF2-40B4-BE49-F238E27FC236}">
                  <a16:creationId xmlns:a16="http://schemas.microsoft.com/office/drawing/2014/main" id="{BCD54F39-A3BB-874E-A2A8-688B53544AD6}"/>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575108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Right (Golden Sand)">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345E9484-AF93-4F20-85DF-F80EF54E2CBD}"/>
              </a:ext>
            </a:extLst>
          </p:cNvPr>
          <p:cNvSpPr>
            <a:spLocks noGrp="1"/>
          </p:cNvSpPr>
          <p:nvPr>
            <p:ph type="body" sz="quarter" idx="10" hasCustomPrompt="1"/>
          </p:nvPr>
        </p:nvSpPr>
        <p:spPr>
          <a:xfrm>
            <a:off x="512106" y="1362917"/>
            <a:ext cx="9444694" cy="3977919"/>
          </a:xfrm>
          <a:prstGeom prst="rect">
            <a:avLst/>
          </a:prstGeom>
        </p:spPr>
        <p:txBody>
          <a:bodyPr lIns="0" tIns="0" rIns="0" bIns="0"/>
          <a:lstStyle>
            <a:lvl1pPr defTabSz="360000">
              <a:lnSpc>
                <a:spcPct val="110000"/>
              </a:lnSpc>
              <a:spcBef>
                <a:spcPts val="0"/>
              </a:spcBef>
              <a:spcAft>
                <a:spcPts val="1000"/>
              </a:spcAft>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7" name="Text Placeholder 15">
            <a:extLst>
              <a:ext uri="{FF2B5EF4-FFF2-40B4-BE49-F238E27FC236}">
                <a16:creationId xmlns:a16="http://schemas.microsoft.com/office/drawing/2014/main" id="{D5BC3685-C245-4E9D-A8A7-BB9005763CAD}"/>
              </a:ext>
            </a:extLst>
          </p:cNvPr>
          <p:cNvSpPr>
            <a:spLocks noGrp="1"/>
          </p:cNvSpPr>
          <p:nvPr>
            <p:ph type="body" sz="quarter" idx="13" hasCustomPrompt="1"/>
          </p:nvPr>
        </p:nvSpPr>
        <p:spPr>
          <a:xfrm>
            <a:off x="512106" y="350839"/>
            <a:ext cx="9989575" cy="677862"/>
          </a:xfrm>
          <a:prstGeom prst="rect">
            <a:avLst/>
          </a:prstGeom>
        </p:spPr>
        <p:txBody>
          <a:bodyPr lIns="0" tIns="0" rIns="0" bIns="0"/>
          <a:lstStyle>
            <a:lvl1pPr algn="l" defTabSz="360000">
              <a:spcBef>
                <a:spcPts val="0"/>
              </a:spcBef>
              <a:spcAft>
                <a:spcPts val="1000"/>
              </a:spcAft>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6" name="Graphic 5">
            <a:extLst>
              <a:ext uri="{FF2B5EF4-FFF2-40B4-BE49-F238E27FC236}">
                <a16:creationId xmlns:a16="http://schemas.microsoft.com/office/drawing/2014/main" id="{BEF4703E-A351-4788-91BD-534CD79C17D1}"/>
              </a:ext>
            </a:extLst>
          </p:cNvPr>
          <p:cNvSpPr/>
          <p:nvPr userDrawn="1"/>
        </p:nvSpPr>
        <p:spPr>
          <a:xfrm rot="10800000">
            <a:off x="10341300" y="-1"/>
            <a:ext cx="1869624" cy="6698456"/>
          </a:xfrm>
          <a:custGeom>
            <a:avLst/>
            <a:gdLst>
              <a:gd name="connsiteX0" fmla="*/ 9324 w 1877232"/>
              <a:gd name="connsiteY0" fmla="*/ 9324 h 6725710"/>
              <a:gd name="connsiteX1" fmla="*/ 1877854 w 1877232"/>
              <a:gd name="connsiteY1" fmla="*/ 9324 h 6725710"/>
              <a:gd name="connsiteX2" fmla="*/ 710489 w 1877232"/>
              <a:gd name="connsiteY2" fmla="*/ 6726333 h 6725710"/>
              <a:gd name="connsiteX3" fmla="*/ 9324 w 1877232"/>
              <a:gd name="connsiteY3" fmla="*/ 6726333 h 6725710"/>
              <a:gd name="connsiteX4" fmla="*/ 9324 w 1877232"/>
              <a:gd name="connsiteY4" fmla="*/ 9324 h 6725710"/>
              <a:gd name="connsiteX5" fmla="*/ 9324 w 1877232"/>
              <a:gd name="connsiteY5" fmla="*/ 9324 h 67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232" h="6725710">
                <a:moveTo>
                  <a:pt x="9324" y="9324"/>
                </a:moveTo>
                <a:lnTo>
                  <a:pt x="1877854" y="9324"/>
                </a:lnTo>
                <a:lnTo>
                  <a:pt x="710489" y="6726333"/>
                </a:lnTo>
                <a:lnTo>
                  <a:pt x="9324" y="6726333"/>
                </a:lnTo>
                <a:lnTo>
                  <a:pt x="9324" y="9324"/>
                </a:lnTo>
                <a:lnTo>
                  <a:pt x="9324" y="9324"/>
                </a:lnTo>
                <a:close/>
              </a:path>
            </a:pathLst>
          </a:custGeom>
          <a:solidFill>
            <a:schemeClr val="accent4"/>
          </a:solidFill>
          <a:ln w="9525" cap="flat">
            <a:noFill/>
            <a:prstDash val="solid"/>
            <a:miter/>
          </a:ln>
        </p:spPr>
        <p:txBody>
          <a:bodyPr rtlCol="0" anchor="ctr"/>
          <a:lstStyle/>
          <a:p>
            <a:endParaRPr lang="en-GB"/>
          </a:p>
        </p:txBody>
      </p:sp>
      <p:grpSp>
        <p:nvGrpSpPr>
          <p:cNvPr id="17" name="Graphic 11">
            <a:extLst>
              <a:ext uri="{FF2B5EF4-FFF2-40B4-BE49-F238E27FC236}">
                <a16:creationId xmlns:a16="http://schemas.microsoft.com/office/drawing/2014/main" id="{68C8BC41-2E7F-654E-8C81-21DC0D3DC71C}"/>
              </a:ext>
            </a:extLst>
          </p:cNvPr>
          <p:cNvGrpSpPr/>
          <p:nvPr userDrawn="1"/>
        </p:nvGrpSpPr>
        <p:grpSpPr>
          <a:xfrm>
            <a:off x="10213282" y="292521"/>
            <a:ext cx="822326" cy="548217"/>
            <a:chOff x="8747759" y="5869443"/>
            <a:chExt cx="1071563" cy="714375"/>
          </a:xfrm>
        </p:grpSpPr>
        <p:sp>
          <p:nvSpPr>
            <p:cNvPr id="18" name="Freeform: Shape 25">
              <a:extLst>
                <a:ext uri="{FF2B5EF4-FFF2-40B4-BE49-F238E27FC236}">
                  <a16:creationId xmlns:a16="http://schemas.microsoft.com/office/drawing/2014/main" id="{C6A46580-0664-B74C-8B26-C2183D7E6F4A}"/>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9" name="Freeform: Shape 26">
              <a:extLst>
                <a:ext uri="{FF2B5EF4-FFF2-40B4-BE49-F238E27FC236}">
                  <a16:creationId xmlns:a16="http://schemas.microsoft.com/office/drawing/2014/main" id="{DF6FDC58-581A-0042-AD42-108F73E77728}"/>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0" name="Freeform: Shape 27">
              <a:extLst>
                <a:ext uri="{FF2B5EF4-FFF2-40B4-BE49-F238E27FC236}">
                  <a16:creationId xmlns:a16="http://schemas.microsoft.com/office/drawing/2014/main" id="{DE985B85-2638-E34E-854C-C2DB1D632866}"/>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1" name="Freeform: Shape 28">
              <a:extLst>
                <a:ext uri="{FF2B5EF4-FFF2-40B4-BE49-F238E27FC236}">
                  <a16:creationId xmlns:a16="http://schemas.microsoft.com/office/drawing/2014/main" id="{0CC17335-A974-1646-8FCA-3AF89DF9563A}"/>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2" name="Freeform: Shape 29">
              <a:extLst>
                <a:ext uri="{FF2B5EF4-FFF2-40B4-BE49-F238E27FC236}">
                  <a16:creationId xmlns:a16="http://schemas.microsoft.com/office/drawing/2014/main" id="{8EB336B8-50B9-F14D-B9AE-07FFD7BDF8C1}"/>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3" name="Freeform: Shape 30">
              <a:extLst>
                <a:ext uri="{FF2B5EF4-FFF2-40B4-BE49-F238E27FC236}">
                  <a16:creationId xmlns:a16="http://schemas.microsoft.com/office/drawing/2014/main" id="{0DB89AC0-F4D0-EC4C-AC1F-A7741C488597}"/>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4" name="Freeform: Shape 31">
              <a:extLst>
                <a:ext uri="{FF2B5EF4-FFF2-40B4-BE49-F238E27FC236}">
                  <a16:creationId xmlns:a16="http://schemas.microsoft.com/office/drawing/2014/main" id="{035D240B-CD59-A542-A33C-F72DE986A579}"/>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3815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Right (Azure White)">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345E9484-AF93-4F20-85DF-F80EF54E2CBD}"/>
              </a:ext>
            </a:extLst>
          </p:cNvPr>
          <p:cNvSpPr>
            <a:spLocks noGrp="1"/>
          </p:cNvSpPr>
          <p:nvPr>
            <p:ph type="body" sz="quarter" idx="10" hasCustomPrompt="1"/>
          </p:nvPr>
        </p:nvSpPr>
        <p:spPr>
          <a:xfrm>
            <a:off x="512106" y="1362917"/>
            <a:ext cx="9444694" cy="3977919"/>
          </a:xfrm>
          <a:prstGeom prst="rect">
            <a:avLst/>
          </a:prstGeom>
        </p:spPr>
        <p:txBody>
          <a:bodyPr lIns="0" tIns="0" rIns="0" bIns="0"/>
          <a:lstStyle>
            <a:lvl1pPr defTabSz="360000">
              <a:lnSpc>
                <a:spcPct val="110000"/>
              </a:lnSpc>
              <a:spcBef>
                <a:spcPts val="0"/>
              </a:spcBef>
              <a:spcAft>
                <a:spcPts val="1000"/>
              </a:spcAft>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7" name="Text Placeholder 15">
            <a:extLst>
              <a:ext uri="{FF2B5EF4-FFF2-40B4-BE49-F238E27FC236}">
                <a16:creationId xmlns:a16="http://schemas.microsoft.com/office/drawing/2014/main" id="{D5BC3685-C245-4E9D-A8A7-BB9005763CAD}"/>
              </a:ext>
            </a:extLst>
          </p:cNvPr>
          <p:cNvSpPr>
            <a:spLocks noGrp="1"/>
          </p:cNvSpPr>
          <p:nvPr>
            <p:ph type="body" sz="quarter" idx="13" hasCustomPrompt="1"/>
          </p:nvPr>
        </p:nvSpPr>
        <p:spPr>
          <a:xfrm>
            <a:off x="512106" y="350839"/>
            <a:ext cx="9989575" cy="677862"/>
          </a:xfrm>
          <a:prstGeom prst="rect">
            <a:avLst/>
          </a:prstGeom>
        </p:spPr>
        <p:txBody>
          <a:bodyPr lIns="0" tIns="0" rIns="0" bIns="0"/>
          <a:lstStyle>
            <a:lvl1pPr algn="l" defTabSz="360000">
              <a:spcBef>
                <a:spcPts val="0"/>
              </a:spcBef>
              <a:spcAft>
                <a:spcPts val="1000"/>
              </a:spcAft>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6" name="Graphic 5">
            <a:extLst>
              <a:ext uri="{FF2B5EF4-FFF2-40B4-BE49-F238E27FC236}">
                <a16:creationId xmlns:a16="http://schemas.microsoft.com/office/drawing/2014/main" id="{F012091B-3DF2-4E54-ACE5-8539B1E7DE49}"/>
              </a:ext>
            </a:extLst>
          </p:cNvPr>
          <p:cNvSpPr/>
          <p:nvPr userDrawn="1"/>
        </p:nvSpPr>
        <p:spPr>
          <a:xfrm rot="10800000">
            <a:off x="10341300" y="-1"/>
            <a:ext cx="1869624" cy="6698456"/>
          </a:xfrm>
          <a:custGeom>
            <a:avLst/>
            <a:gdLst>
              <a:gd name="connsiteX0" fmla="*/ 9324 w 1877232"/>
              <a:gd name="connsiteY0" fmla="*/ 9324 h 6725710"/>
              <a:gd name="connsiteX1" fmla="*/ 1877854 w 1877232"/>
              <a:gd name="connsiteY1" fmla="*/ 9324 h 6725710"/>
              <a:gd name="connsiteX2" fmla="*/ 710489 w 1877232"/>
              <a:gd name="connsiteY2" fmla="*/ 6726333 h 6725710"/>
              <a:gd name="connsiteX3" fmla="*/ 9324 w 1877232"/>
              <a:gd name="connsiteY3" fmla="*/ 6726333 h 6725710"/>
              <a:gd name="connsiteX4" fmla="*/ 9324 w 1877232"/>
              <a:gd name="connsiteY4" fmla="*/ 9324 h 6725710"/>
              <a:gd name="connsiteX5" fmla="*/ 9324 w 1877232"/>
              <a:gd name="connsiteY5" fmla="*/ 9324 h 67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232" h="6725710">
                <a:moveTo>
                  <a:pt x="9324" y="9324"/>
                </a:moveTo>
                <a:lnTo>
                  <a:pt x="1877854" y="9324"/>
                </a:lnTo>
                <a:lnTo>
                  <a:pt x="710489" y="6726333"/>
                </a:lnTo>
                <a:lnTo>
                  <a:pt x="9324" y="6726333"/>
                </a:lnTo>
                <a:lnTo>
                  <a:pt x="9324" y="9324"/>
                </a:lnTo>
                <a:lnTo>
                  <a:pt x="9324" y="9324"/>
                </a:lnTo>
                <a:close/>
              </a:path>
            </a:pathLst>
          </a:custGeom>
          <a:solidFill>
            <a:schemeClr val="accent5"/>
          </a:solidFill>
          <a:ln w="9525" cap="flat">
            <a:noFill/>
            <a:prstDash val="solid"/>
            <a:miter/>
          </a:ln>
        </p:spPr>
        <p:txBody>
          <a:bodyPr rtlCol="0" anchor="ctr"/>
          <a:lstStyle/>
          <a:p>
            <a:endParaRPr lang="en-GB"/>
          </a:p>
        </p:txBody>
      </p:sp>
      <p:grpSp>
        <p:nvGrpSpPr>
          <p:cNvPr id="17" name="Graphic 11">
            <a:extLst>
              <a:ext uri="{FF2B5EF4-FFF2-40B4-BE49-F238E27FC236}">
                <a16:creationId xmlns:a16="http://schemas.microsoft.com/office/drawing/2014/main" id="{7421B489-FB46-3A46-B8E0-2D77A08BE26D}"/>
              </a:ext>
            </a:extLst>
          </p:cNvPr>
          <p:cNvGrpSpPr/>
          <p:nvPr userDrawn="1"/>
        </p:nvGrpSpPr>
        <p:grpSpPr>
          <a:xfrm>
            <a:off x="10213282" y="292521"/>
            <a:ext cx="822326" cy="548217"/>
            <a:chOff x="8747759" y="5869443"/>
            <a:chExt cx="1071563" cy="714375"/>
          </a:xfrm>
        </p:grpSpPr>
        <p:sp>
          <p:nvSpPr>
            <p:cNvPr id="18" name="Freeform: Shape 25">
              <a:extLst>
                <a:ext uri="{FF2B5EF4-FFF2-40B4-BE49-F238E27FC236}">
                  <a16:creationId xmlns:a16="http://schemas.microsoft.com/office/drawing/2014/main" id="{209C5637-45D1-4B41-9F05-6B0BF5BB5545}"/>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9" name="Freeform: Shape 26">
              <a:extLst>
                <a:ext uri="{FF2B5EF4-FFF2-40B4-BE49-F238E27FC236}">
                  <a16:creationId xmlns:a16="http://schemas.microsoft.com/office/drawing/2014/main" id="{6BF19AE2-FF64-5340-8E9D-0320B9CCD387}"/>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0" name="Freeform: Shape 27">
              <a:extLst>
                <a:ext uri="{FF2B5EF4-FFF2-40B4-BE49-F238E27FC236}">
                  <a16:creationId xmlns:a16="http://schemas.microsoft.com/office/drawing/2014/main" id="{CDF98BF9-9A9A-524D-9410-98A8BC4AEFB0}"/>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1" name="Freeform: Shape 28">
              <a:extLst>
                <a:ext uri="{FF2B5EF4-FFF2-40B4-BE49-F238E27FC236}">
                  <a16:creationId xmlns:a16="http://schemas.microsoft.com/office/drawing/2014/main" id="{0130BACB-A7B5-344B-A1C9-3264A1BDCF8D}"/>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2" name="Freeform: Shape 29">
              <a:extLst>
                <a:ext uri="{FF2B5EF4-FFF2-40B4-BE49-F238E27FC236}">
                  <a16:creationId xmlns:a16="http://schemas.microsoft.com/office/drawing/2014/main" id="{DBF39935-B116-574B-98DF-81135195BDB4}"/>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3" name="Freeform: Shape 30">
              <a:extLst>
                <a:ext uri="{FF2B5EF4-FFF2-40B4-BE49-F238E27FC236}">
                  <a16:creationId xmlns:a16="http://schemas.microsoft.com/office/drawing/2014/main" id="{6944D120-BC38-9040-8B98-E73BBE4709C9}"/>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4" name="Freeform: Shape 31">
              <a:extLst>
                <a:ext uri="{FF2B5EF4-FFF2-40B4-BE49-F238E27FC236}">
                  <a16:creationId xmlns:a16="http://schemas.microsoft.com/office/drawing/2014/main" id="{A8CD4159-8CDF-6841-B55B-B58900AB9F88}"/>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375949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Left Wide (Scholar Blue)">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10BB4C51-7CC3-4FD7-AFE3-BD9853627C6D}"/>
              </a:ext>
            </a:extLst>
          </p:cNvPr>
          <p:cNvSpPr>
            <a:spLocks noGrp="1"/>
          </p:cNvSpPr>
          <p:nvPr>
            <p:ph type="body" sz="quarter" idx="10" hasCustomPrompt="1"/>
          </p:nvPr>
        </p:nvSpPr>
        <p:spPr>
          <a:xfrm>
            <a:off x="4554305" y="1314014"/>
            <a:ext cx="7118114" cy="3944003"/>
          </a:xfrm>
          <a:prstGeom prst="rect">
            <a:avLst/>
          </a:prstGeom>
        </p:spPr>
        <p:txBody>
          <a:bodyPr lIns="0" tIns="0" rIns="0" bIns="0"/>
          <a:lstStyle>
            <a:lvl1pPr defTabSz="360000">
              <a:lnSpc>
                <a:spcPct val="110000"/>
              </a:lnSpc>
              <a:spcBef>
                <a:spcPts val="0"/>
              </a:spcBef>
              <a:spcAft>
                <a:spcPts val="1000"/>
              </a:spcAft>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7" name="Text Placeholder 15">
            <a:extLst>
              <a:ext uri="{FF2B5EF4-FFF2-40B4-BE49-F238E27FC236}">
                <a16:creationId xmlns:a16="http://schemas.microsoft.com/office/drawing/2014/main" id="{0B7049B7-EFCC-419B-9131-DF0143F9F60C}"/>
              </a:ext>
            </a:extLst>
          </p:cNvPr>
          <p:cNvSpPr>
            <a:spLocks noGrp="1"/>
          </p:cNvSpPr>
          <p:nvPr>
            <p:ph type="body" sz="quarter" idx="11" hasCustomPrompt="1"/>
          </p:nvPr>
        </p:nvSpPr>
        <p:spPr>
          <a:xfrm>
            <a:off x="4554012" y="340014"/>
            <a:ext cx="7118410" cy="677862"/>
          </a:xfrm>
          <a:prstGeom prst="rect">
            <a:avLst/>
          </a:prstGeom>
        </p:spPr>
        <p:txBody>
          <a:bodyPr lIns="0" tIns="0" rIns="0" bIns="0"/>
          <a:lstStyle>
            <a:lvl1pPr algn="l" defTabSz="360000">
              <a:spcBef>
                <a:spcPts val="0"/>
              </a:spcBef>
              <a:spcAft>
                <a:spcPts val="1000"/>
              </a:spcAft>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6" name="Graphic 8">
            <a:extLst>
              <a:ext uri="{FF2B5EF4-FFF2-40B4-BE49-F238E27FC236}">
                <a16:creationId xmlns:a16="http://schemas.microsoft.com/office/drawing/2014/main" id="{C0487F2F-81C2-4933-AF75-3EE4D236B1DB}"/>
              </a:ext>
            </a:extLst>
          </p:cNvPr>
          <p:cNvSpPr/>
          <p:nvPr userDrawn="1"/>
        </p:nvSpPr>
        <p:spPr>
          <a:xfrm>
            <a:off x="-19684" y="-7645"/>
            <a:ext cx="3900087" cy="6699428"/>
          </a:xfrm>
          <a:custGeom>
            <a:avLst/>
            <a:gdLst>
              <a:gd name="connsiteX0" fmla="*/ 9490 w 3998392"/>
              <a:gd name="connsiteY0" fmla="*/ 9490 h 6870652"/>
              <a:gd name="connsiteX1" fmla="*/ 3993964 w 3998392"/>
              <a:gd name="connsiteY1" fmla="*/ 9490 h 6870652"/>
              <a:gd name="connsiteX2" fmla="*/ 2799507 w 3998392"/>
              <a:gd name="connsiteY2" fmla="*/ 6867489 h 6870652"/>
              <a:gd name="connsiteX3" fmla="*/ 9490 w 3998392"/>
              <a:gd name="connsiteY3" fmla="*/ 6867489 h 6870652"/>
              <a:gd name="connsiteX4" fmla="*/ 9490 w 3998392"/>
              <a:gd name="connsiteY4" fmla="*/ 9490 h 6870652"/>
              <a:gd name="connsiteX5" fmla="*/ 9490 w 3998392"/>
              <a:gd name="connsiteY5" fmla="*/ 9490 h 687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392" h="6870652">
                <a:moveTo>
                  <a:pt x="9490" y="9490"/>
                </a:moveTo>
                <a:lnTo>
                  <a:pt x="3993964" y="9490"/>
                </a:lnTo>
                <a:lnTo>
                  <a:pt x="2799507" y="6867489"/>
                </a:lnTo>
                <a:lnTo>
                  <a:pt x="9490" y="6867489"/>
                </a:lnTo>
                <a:lnTo>
                  <a:pt x="9490" y="9490"/>
                </a:lnTo>
                <a:lnTo>
                  <a:pt x="9490" y="9490"/>
                </a:lnTo>
                <a:close/>
              </a:path>
            </a:pathLst>
          </a:custGeom>
          <a:solidFill>
            <a:schemeClr val="accent1"/>
          </a:solidFill>
          <a:ln w="9525" cap="flat">
            <a:noFill/>
            <a:prstDash val="solid"/>
            <a:miter/>
          </a:ln>
        </p:spPr>
        <p:txBody>
          <a:bodyPr rtlCol="0" anchor="ctr"/>
          <a:lstStyle/>
          <a:p>
            <a:endParaRPr lang="en-GB"/>
          </a:p>
        </p:txBody>
      </p:sp>
      <p:grpSp>
        <p:nvGrpSpPr>
          <p:cNvPr id="17" name="Graphic 11">
            <a:extLst>
              <a:ext uri="{FF2B5EF4-FFF2-40B4-BE49-F238E27FC236}">
                <a16:creationId xmlns:a16="http://schemas.microsoft.com/office/drawing/2014/main" id="{016472EC-35DB-4166-9B11-9F92AEC40239}"/>
              </a:ext>
            </a:extLst>
          </p:cNvPr>
          <p:cNvGrpSpPr/>
          <p:nvPr userDrawn="1"/>
        </p:nvGrpSpPr>
        <p:grpSpPr>
          <a:xfrm>
            <a:off x="10850092" y="5959552"/>
            <a:ext cx="822326" cy="548217"/>
            <a:chOff x="8747759" y="5869443"/>
            <a:chExt cx="1071563" cy="714375"/>
          </a:xfrm>
        </p:grpSpPr>
        <p:sp>
          <p:nvSpPr>
            <p:cNvPr id="18" name="Freeform: Shape 17">
              <a:extLst>
                <a:ext uri="{FF2B5EF4-FFF2-40B4-BE49-F238E27FC236}">
                  <a16:creationId xmlns:a16="http://schemas.microsoft.com/office/drawing/2014/main" id="{529B2264-8425-437A-8DCE-ECE3D1DD8923}"/>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C90E47E-481B-4414-AD28-CAA9B38ADA23}"/>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A32B2DA-498C-47E8-8B12-BFA29A76A3BB}"/>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0C9D22C-762D-4D1A-A9B1-F6F473A8BE35}"/>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38C7D1C-4F26-42A9-A3AF-ABA4658AB37B}"/>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82E585A2-6CF6-474C-88DE-AF57EF9BA3D6}"/>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426152B-13AA-468A-8B6A-F49EB0B77C27}"/>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2738206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Left Wide (Dark Fuschia)">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FB5BB34A-4873-499E-9342-682A11196FCD}"/>
              </a:ext>
            </a:extLst>
          </p:cNvPr>
          <p:cNvSpPr>
            <a:spLocks noGrp="1"/>
          </p:cNvSpPr>
          <p:nvPr>
            <p:ph type="body" sz="quarter" idx="10" hasCustomPrompt="1"/>
          </p:nvPr>
        </p:nvSpPr>
        <p:spPr>
          <a:xfrm>
            <a:off x="4554305" y="1314014"/>
            <a:ext cx="7118114" cy="3944003"/>
          </a:xfrm>
          <a:prstGeom prst="rect">
            <a:avLst/>
          </a:prstGeom>
        </p:spPr>
        <p:txBody>
          <a:bodyPr lIns="0" tIns="0" rIns="0" bIns="0"/>
          <a:lstStyle>
            <a:lvl1pPr defTabSz="360000">
              <a:lnSpc>
                <a:spcPct val="110000"/>
              </a:lnSpc>
              <a:spcBef>
                <a:spcPts val="0"/>
              </a:spcBef>
              <a:spcAft>
                <a:spcPts val="1000"/>
              </a:spcAft>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10" name="Text Placeholder 15">
            <a:extLst>
              <a:ext uri="{FF2B5EF4-FFF2-40B4-BE49-F238E27FC236}">
                <a16:creationId xmlns:a16="http://schemas.microsoft.com/office/drawing/2014/main" id="{30B1DD1B-3196-4CAA-9FD0-717BD19FA853}"/>
              </a:ext>
            </a:extLst>
          </p:cNvPr>
          <p:cNvSpPr>
            <a:spLocks noGrp="1"/>
          </p:cNvSpPr>
          <p:nvPr>
            <p:ph type="body" sz="quarter" idx="11" hasCustomPrompt="1"/>
          </p:nvPr>
        </p:nvSpPr>
        <p:spPr>
          <a:xfrm>
            <a:off x="4554012" y="340014"/>
            <a:ext cx="7118410" cy="677862"/>
          </a:xfrm>
          <a:prstGeom prst="rect">
            <a:avLst/>
          </a:prstGeom>
        </p:spPr>
        <p:txBody>
          <a:bodyPr lIns="0" tIns="0" rIns="0" bIns="0"/>
          <a:lstStyle>
            <a:lvl1pPr algn="l" defTabSz="360000">
              <a:spcBef>
                <a:spcPts val="0"/>
              </a:spcBef>
              <a:spcAft>
                <a:spcPts val="1000"/>
              </a:spcAft>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21" name="Graphic 8">
            <a:extLst>
              <a:ext uri="{FF2B5EF4-FFF2-40B4-BE49-F238E27FC236}">
                <a16:creationId xmlns:a16="http://schemas.microsoft.com/office/drawing/2014/main" id="{185A7A0F-3CA6-4BE2-AB61-4167F2A321FC}"/>
              </a:ext>
            </a:extLst>
          </p:cNvPr>
          <p:cNvSpPr/>
          <p:nvPr userDrawn="1"/>
        </p:nvSpPr>
        <p:spPr>
          <a:xfrm>
            <a:off x="-13547" y="-8785"/>
            <a:ext cx="3900087" cy="6699428"/>
          </a:xfrm>
          <a:custGeom>
            <a:avLst/>
            <a:gdLst>
              <a:gd name="connsiteX0" fmla="*/ 9490 w 3998392"/>
              <a:gd name="connsiteY0" fmla="*/ 9490 h 6870652"/>
              <a:gd name="connsiteX1" fmla="*/ 3993964 w 3998392"/>
              <a:gd name="connsiteY1" fmla="*/ 9490 h 6870652"/>
              <a:gd name="connsiteX2" fmla="*/ 2799507 w 3998392"/>
              <a:gd name="connsiteY2" fmla="*/ 6867489 h 6870652"/>
              <a:gd name="connsiteX3" fmla="*/ 9490 w 3998392"/>
              <a:gd name="connsiteY3" fmla="*/ 6867489 h 6870652"/>
              <a:gd name="connsiteX4" fmla="*/ 9490 w 3998392"/>
              <a:gd name="connsiteY4" fmla="*/ 9490 h 6870652"/>
              <a:gd name="connsiteX5" fmla="*/ 9490 w 3998392"/>
              <a:gd name="connsiteY5" fmla="*/ 9490 h 687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392" h="6870652">
                <a:moveTo>
                  <a:pt x="9490" y="9490"/>
                </a:moveTo>
                <a:lnTo>
                  <a:pt x="3993964" y="9490"/>
                </a:lnTo>
                <a:lnTo>
                  <a:pt x="2799507" y="6867489"/>
                </a:lnTo>
                <a:lnTo>
                  <a:pt x="9490" y="6867489"/>
                </a:lnTo>
                <a:lnTo>
                  <a:pt x="9490" y="9490"/>
                </a:lnTo>
                <a:lnTo>
                  <a:pt x="9490" y="9490"/>
                </a:lnTo>
                <a:close/>
              </a:path>
            </a:pathLst>
          </a:custGeom>
          <a:solidFill>
            <a:schemeClr val="accent2"/>
          </a:solidFill>
          <a:ln w="9525" cap="flat">
            <a:noFill/>
            <a:prstDash val="solid"/>
            <a:miter/>
          </a:ln>
        </p:spPr>
        <p:txBody>
          <a:bodyPr rtlCol="0" anchor="ctr"/>
          <a:lstStyle/>
          <a:p>
            <a:endParaRPr lang="en-GB"/>
          </a:p>
        </p:txBody>
      </p:sp>
      <p:grpSp>
        <p:nvGrpSpPr>
          <p:cNvPr id="20" name="Graphic 11">
            <a:extLst>
              <a:ext uri="{FF2B5EF4-FFF2-40B4-BE49-F238E27FC236}">
                <a16:creationId xmlns:a16="http://schemas.microsoft.com/office/drawing/2014/main" id="{B90CEC0A-5071-41C2-AE32-34891FE86C77}"/>
              </a:ext>
            </a:extLst>
          </p:cNvPr>
          <p:cNvGrpSpPr/>
          <p:nvPr userDrawn="1"/>
        </p:nvGrpSpPr>
        <p:grpSpPr>
          <a:xfrm>
            <a:off x="10850092" y="5959552"/>
            <a:ext cx="822326" cy="548217"/>
            <a:chOff x="8747759" y="5869443"/>
            <a:chExt cx="1071563" cy="714375"/>
          </a:xfrm>
        </p:grpSpPr>
        <p:sp>
          <p:nvSpPr>
            <p:cNvPr id="22" name="Freeform: Shape 21">
              <a:extLst>
                <a:ext uri="{FF2B5EF4-FFF2-40B4-BE49-F238E27FC236}">
                  <a16:creationId xmlns:a16="http://schemas.microsoft.com/office/drawing/2014/main" id="{8395759D-DCCF-4E80-AD03-E57C287BAA95}"/>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1A8EC84D-E2DC-4C72-B894-C5B31EF028F0}"/>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254C612-A332-442C-96D7-FCE831B302D6}"/>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F53951A-6724-41C2-96A1-26C4257AFBC3}"/>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F9614AB-F946-4308-8C0B-CE16DEDF7D04}"/>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9DAB679F-3EBD-4C9E-9043-541E885D3541}"/>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9B48199-A642-4D2F-972C-58530F1E2A02}"/>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328779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Left Wide (Emerald)">
    <p:spTree>
      <p:nvGrpSpPr>
        <p:cNvPr id="1" name=""/>
        <p:cNvGrpSpPr/>
        <p:nvPr/>
      </p:nvGrpSpPr>
      <p:grpSpPr>
        <a:xfrm>
          <a:off x="0" y="0"/>
          <a:ext cx="0" cy="0"/>
          <a:chOff x="0" y="0"/>
          <a:chExt cx="0" cy="0"/>
        </a:xfrm>
      </p:grpSpPr>
      <p:sp>
        <p:nvSpPr>
          <p:cNvPr id="9" name="Text Placeholder 10">
            <a:extLst>
              <a:ext uri="{FF2B5EF4-FFF2-40B4-BE49-F238E27FC236}">
                <a16:creationId xmlns:a16="http://schemas.microsoft.com/office/drawing/2014/main" id="{1281BB13-9E50-4FB8-9B5C-3170DC684F1A}"/>
              </a:ext>
            </a:extLst>
          </p:cNvPr>
          <p:cNvSpPr>
            <a:spLocks noGrp="1"/>
          </p:cNvSpPr>
          <p:nvPr>
            <p:ph type="body" sz="quarter" idx="10" hasCustomPrompt="1"/>
          </p:nvPr>
        </p:nvSpPr>
        <p:spPr>
          <a:xfrm>
            <a:off x="4554305" y="1314014"/>
            <a:ext cx="7118114" cy="3944003"/>
          </a:xfrm>
          <a:prstGeom prst="rect">
            <a:avLst/>
          </a:prstGeom>
        </p:spPr>
        <p:txBody>
          <a:bodyPr lIns="0" tIns="0" rIns="0" bIns="0"/>
          <a:lstStyle>
            <a:lvl1pPr defTabSz="360000">
              <a:lnSpc>
                <a:spcPct val="110000"/>
              </a:lnSpc>
              <a:spcBef>
                <a:spcPts val="0"/>
              </a:spcBef>
              <a:spcAft>
                <a:spcPts val="1000"/>
              </a:spcAft>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10" name="Text Placeholder 15">
            <a:extLst>
              <a:ext uri="{FF2B5EF4-FFF2-40B4-BE49-F238E27FC236}">
                <a16:creationId xmlns:a16="http://schemas.microsoft.com/office/drawing/2014/main" id="{496139A0-6571-4A60-BBD5-F8508913F123}"/>
              </a:ext>
            </a:extLst>
          </p:cNvPr>
          <p:cNvSpPr>
            <a:spLocks noGrp="1"/>
          </p:cNvSpPr>
          <p:nvPr>
            <p:ph type="body" sz="quarter" idx="11" hasCustomPrompt="1"/>
          </p:nvPr>
        </p:nvSpPr>
        <p:spPr>
          <a:xfrm>
            <a:off x="4554012" y="340014"/>
            <a:ext cx="7118410" cy="677862"/>
          </a:xfrm>
          <a:prstGeom prst="rect">
            <a:avLst/>
          </a:prstGeom>
        </p:spPr>
        <p:txBody>
          <a:bodyPr lIns="0" tIns="0" rIns="0" bIns="0"/>
          <a:lstStyle>
            <a:lvl1pPr algn="l" defTabSz="360000">
              <a:spcBef>
                <a:spcPts val="0"/>
              </a:spcBef>
              <a:spcAft>
                <a:spcPts val="1000"/>
              </a:spcAft>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22" name="Graphic 8">
            <a:extLst>
              <a:ext uri="{FF2B5EF4-FFF2-40B4-BE49-F238E27FC236}">
                <a16:creationId xmlns:a16="http://schemas.microsoft.com/office/drawing/2014/main" id="{74A3411D-1CC5-4B74-9D02-C8C963E73806}"/>
              </a:ext>
            </a:extLst>
          </p:cNvPr>
          <p:cNvSpPr/>
          <p:nvPr userDrawn="1"/>
        </p:nvSpPr>
        <p:spPr>
          <a:xfrm>
            <a:off x="-19684" y="-2648"/>
            <a:ext cx="3900087" cy="6699428"/>
          </a:xfrm>
          <a:custGeom>
            <a:avLst/>
            <a:gdLst>
              <a:gd name="connsiteX0" fmla="*/ 9490 w 3998392"/>
              <a:gd name="connsiteY0" fmla="*/ 9490 h 6870652"/>
              <a:gd name="connsiteX1" fmla="*/ 3993964 w 3998392"/>
              <a:gd name="connsiteY1" fmla="*/ 9490 h 6870652"/>
              <a:gd name="connsiteX2" fmla="*/ 2799507 w 3998392"/>
              <a:gd name="connsiteY2" fmla="*/ 6867489 h 6870652"/>
              <a:gd name="connsiteX3" fmla="*/ 9490 w 3998392"/>
              <a:gd name="connsiteY3" fmla="*/ 6867489 h 6870652"/>
              <a:gd name="connsiteX4" fmla="*/ 9490 w 3998392"/>
              <a:gd name="connsiteY4" fmla="*/ 9490 h 6870652"/>
              <a:gd name="connsiteX5" fmla="*/ 9490 w 3998392"/>
              <a:gd name="connsiteY5" fmla="*/ 9490 h 687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392" h="6870652">
                <a:moveTo>
                  <a:pt x="9490" y="9490"/>
                </a:moveTo>
                <a:lnTo>
                  <a:pt x="3993964" y="9490"/>
                </a:lnTo>
                <a:lnTo>
                  <a:pt x="2799507" y="6867489"/>
                </a:lnTo>
                <a:lnTo>
                  <a:pt x="9490" y="6867489"/>
                </a:lnTo>
                <a:lnTo>
                  <a:pt x="9490" y="9490"/>
                </a:lnTo>
                <a:lnTo>
                  <a:pt x="9490" y="9490"/>
                </a:lnTo>
                <a:close/>
              </a:path>
            </a:pathLst>
          </a:custGeom>
          <a:solidFill>
            <a:schemeClr val="accent3"/>
          </a:solidFill>
          <a:ln w="9525" cap="flat">
            <a:noFill/>
            <a:prstDash val="solid"/>
            <a:miter/>
          </a:ln>
        </p:spPr>
        <p:txBody>
          <a:bodyPr rtlCol="0" anchor="ctr"/>
          <a:lstStyle/>
          <a:p>
            <a:endParaRPr lang="en-GB"/>
          </a:p>
        </p:txBody>
      </p:sp>
      <p:grpSp>
        <p:nvGrpSpPr>
          <p:cNvPr id="21" name="Graphic 11">
            <a:extLst>
              <a:ext uri="{FF2B5EF4-FFF2-40B4-BE49-F238E27FC236}">
                <a16:creationId xmlns:a16="http://schemas.microsoft.com/office/drawing/2014/main" id="{2F9B60EE-F847-4D84-ABD9-1609A11A3D0C}"/>
              </a:ext>
            </a:extLst>
          </p:cNvPr>
          <p:cNvGrpSpPr/>
          <p:nvPr userDrawn="1"/>
        </p:nvGrpSpPr>
        <p:grpSpPr>
          <a:xfrm>
            <a:off x="10850092" y="5959552"/>
            <a:ext cx="822326" cy="548217"/>
            <a:chOff x="8747759" y="5869443"/>
            <a:chExt cx="1071563" cy="714375"/>
          </a:xfrm>
        </p:grpSpPr>
        <p:sp>
          <p:nvSpPr>
            <p:cNvPr id="23" name="Freeform: Shape 22">
              <a:extLst>
                <a:ext uri="{FF2B5EF4-FFF2-40B4-BE49-F238E27FC236}">
                  <a16:creationId xmlns:a16="http://schemas.microsoft.com/office/drawing/2014/main" id="{24C4DB25-F144-4168-9BE4-5394B8580224}"/>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DF75C55-BE16-46C2-9085-89245381B781}"/>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150F6BEE-7F60-402C-8504-CB839779B84A}"/>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7FF48D5-5149-4E2B-AE2E-0547CA433ECB}"/>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65AFAFD-D50B-46D0-BAAE-3A7EC8A36F33}"/>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224DA6D-0B1B-4B27-AB2B-A34D8A94D335}"/>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88A2AAB4-0955-4BC4-9EC5-2B30DA5095C2}"/>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3634611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ECB33-EEBA-4686-8B18-FE7283F0BE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5BCDC1-6866-45A8-A550-59BC231150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604F0B-B10F-4EF2-A63E-EEED614565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69D9F04-6BBF-406D-A7EB-55608D8DC28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DCCDF79-F9D5-411D-AF1B-52EEE0B86128}"/>
              </a:ext>
            </a:extLst>
          </p:cNvPr>
          <p:cNvSpPr>
            <a:spLocks noGrp="1"/>
          </p:cNvSpPr>
          <p:nvPr>
            <p:ph type="ftr" sz="quarter" idx="11"/>
          </p:nvPr>
        </p:nvSpPr>
        <p:spPr/>
        <p:txBody>
          <a:bodyPr/>
          <a:lstStyle/>
          <a:p>
            <a:r>
              <a:rPr lang="en-US"/>
              <a:t>Slide</a:t>
            </a:r>
          </a:p>
        </p:txBody>
      </p:sp>
      <p:sp>
        <p:nvSpPr>
          <p:cNvPr id="7" name="Slide Number Placeholder 6">
            <a:extLst>
              <a:ext uri="{FF2B5EF4-FFF2-40B4-BE49-F238E27FC236}">
                <a16:creationId xmlns:a16="http://schemas.microsoft.com/office/drawing/2014/main" id="{59458193-F340-4925-86EA-F60C8F139A8C}"/>
              </a:ext>
            </a:extLst>
          </p:cNvPr>
          <p:cNvSpPr>
            <a:spLocks noGrp="1"/>
          </p:cNvSpPr>
          <p:nvPr>
            <p:ph type="sldNum" sz="quarter" idx="12"/>
          </p:nvPr>
        </p:nvSpPr>
        <p:spPr/>
        <p:txBody>
          <a:bodyPr/>
          <a:lstStyle/>
          <a:p>
            <a:fld id="{E8997843-FE27-4B68-83FF-58EE63844844}" type="slidenum">
              <a:rPr lang="en-US" smtClean="0"/>
              <a:t>‹#›</a:t>
            </a:fld>
            <a:endParaRPr lang="en-US"/>
          </a:p>
        </p:txBody>
      </p:sp>
    </p:spTree>
    <p:extLst>
      <p:ext uri="{BB962C8B-B14F-4D97-AF65-F5344CB8AC3E}">
        <p14:creationId xmlns:p14="http://schemas.microsoft.com/office/powerpoint/2010/main" val="21552223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Left Wide (Golden Sand)">
    <p:spTree>
      <p:nvGrpSpPr>
        <p:cNvPr id="1" name=""/>
        <p:cNvGrpSpPr/>
        <p:nvPr/>
      </p:nvGrpSpPr>
      <p:grpSpPr>
        <a:xfrm>
          <a:off x="0" y="0"/>
          <a:ext cx="0" cy="0"/>
          <a:chOff x="0" y="0"/>
          <a:chExt cx="0" cy="0"/>
        </a:xfrm>
      </p:grpSpPr>
      <p:sp>
        <p:nvSpPr>
          <p:cNvPr id="9" name="Text Placeholder 10">
            <a:extLst>
              <a:ext uri="{FF2B5EF4-FFF2-40B4-BE49-F238E27FC236}">
                <a16:creationId xmlns:a16="http://schemas.microsoft.com/office/drawing/2014/main" id="{18D56DEC-D70A-46D9-B5F3-44A50A935D0A}"/>
              </a:ext>
            </a:extLst>
          </p:cNvPr>
          <p:cNvSpPr>
            <a:spLocks noGrp="1"/>
          </p:cNvSpPr>
          <p:nvPr>
            <p:ph type="body" sz="quarter" idx="10" hasCustomPrompt="1"/>
          </p:nvPr>
        </p:nvSpPr>
        <p:spPr>
          <a:xfrm>
            <a:off x="4554305" y="1314014"/>
            <a:ext cx="7118114" cy="3944003"/>
          </a:xfrm>
          <a:prstGeom prst="rect">
            <a:avLst/>
          </a:prstGeom>
        </p:spPr>
        <p:txBody>
          <a:bodyPr lIns="0" tIns="0" rIns="0" bIns="0"/>
          <a:lstStyle>
            <a:lvl1pPr defTabSz="360000">
              <a:lnSpc>
                <a:spcPct val="110000"/>
              </a:lnSpc>
              <a:spcBef>
                <a:spcPts val="0"/>
              </a:spcBef>
              <a:spcAft>
                <a:spcPts val="1000"/>
              </a:spcAft>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10" name="Text Placeholder 15">
            <a:extLst>
              <a:ext uri="{FF2B5EF4-FFF2-40B4-BE49-F238E27FC236}">
                <a16:creationId xmlns:a16="http://schemas.microsoft.com/office/drawing/2014/main" id="{D6D1097F-463A-457A-96F7-EBABCFE42380}"/>
              </a:ext>
            </a:extLst>
          </p:cNvPr>
          <p:cNvSpPr>
            <a:spLocks noGrp="1"/>
          </p:cNvSpPr>
          <p:nvPr>
            <p:ph type="body" sz="quarter" idx="11" hasCustomPrompt="1"/>
          </p:nvPr>
        </p:nvSpPr>
        <p:spPr>
          <a:xfrm>
            <a:off x="4554012" y="340014"/>
            <a:ext cx="7118410" cy="677862"/>
          </a:xfrm>
          <a:prstGeom prst="rect">
            <a:avLst/>
          </a:prstGeom>
        </p:spPr>
        <p:txBody>
          <a:bodyPr lIns="0" tIns="0" rIns="0" bIns="0"/>
          <a:lstStyle>
            <a:lvl1pPr algn="l" defTabSz="360000">
              <a:spcBef>
                <a:spcPts val="0"/>
              </a:spcBef>
              <a:spcAft>
                <a:spcPts val="1000"/>
              </a:spcAft>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20" name="Graphic 8">
            <a:extLst>
              <a:ext uri="{FF2B5EF4-FFF2-40B4-BE49-F238E27FC236}">
                <a16:creationId xmlns:a16="http://schemas.microsoft.com/office/drawing/2014/main" id="{BC8AA990-81BE-4AA6-8D38-02A4B8E847F7}"/>
              </a:ext>
            </a:extLst>
          </p:cNvPr>
          <p:cNvSpPr/>
          <p:nvPr userDrawn="1"/>
        </p:nvSpPr>
        <p:spPr>
          <a:xfrm>
            <a:off x="-19684" y="-2648"/>
            <a:ext cx="3900087" cy="6699428"/>
          </a:xfrm>
          <a:custGeom>
            <a:avLst/>
            <a:gdLst>
              <a:gd name="connsiteX0" fmla="*/ 9490 w 3998392"/>
              <a:gd name="connsiteY0" fmla="*/ 9490 h 6870652"/>
              <a:gd name="connsiteX1" fmla="*/ 3993964 w 3998392"/>
              <a:gd name="connsiteY1" fmla="*/ 9490 h 6870652"/>
              <a:gd name="connsiteX2" fmla="*/ 2799507 w 3998392"/>
              <a:gd name="connsiteY2" fmla="*/ 6867489 h 6870652"/>
              <a:gd name="connsiteX3" fmla="*/ 9490 w 3998392"/>
              <a:gd name="connsiteY3" fmla="*/ 6867489 h 6870652"/>
              <a:gd name="connsiteX4" fmla="*/ 9490 w 3998392"/>
              <a:gd name="connsiteY4" fmla="*/ 9490 h 6870652"/>
              <a:gd name="connsiteX5" fmla="*/ 9490 w 3998392"/>
              <a:gd name="connsiteY5" fmla="*/ 9490 h 687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392" h="6870652">
                <a:moveTo>
                  <a:pt x="9490" y="9490"/>
                </a:moveTo>
                <a:lnTo>
                  <a:pt x="3993964" y="9490"/>
                </a:lnTo>
                <a:lnTo>
                  <a:pt x="2799507" y="6867489"/>
                </a:lnTo>
                <a:lnTo>
                  <a:pt x="9490" y="6867489"/>
                </a:lnTo>
                <a:lnTo>
                  <a:pt x="9490" y="9490"/>
                </a:lnTo>
                <a:lnTo>
                  <a:pt x="9490" y="9490"/>
                </a:lnTo>
                <a:close/>
              </a:path>
            </a:pathLst>
          </a:custGeom>
          <a:solidFill>
            <a:schemeClr val="accent4"/>
          </a:solidFill>
          <a:ln w="9525" cap="flat">
            <a:noFill/>
            <a:prstDash val="solid"/>
            <a:miter/>
          </a:ln>
        </p:spPr>
        <p:txBody>
          <a:bodyPr rtlCol="0" anchor="ctr"/>
          <a:lstStyle/>
          <a:p>
            <a:endParaRPr lang="en-GB"/>
          </a:p>
        </p:txBody>
      </p:sp>
      <p:grpSp>
        <p:nvGrpSpPr>
          <p:cNvPr id="19" name="Graphic 11">
            <a:extLst>
              <a:ext uri="{FF2B5EF4-FFF2-40B4-BE49-F238E27FC236}">
                <a16:creationId xmlns:a16="http://schemas.microsoft.com/office/drawing/2014/main" id="{87384D90-50E0-49D5-9B2D-DED21ACAFE3D}"/>
              </a:ext>
            </a:extLst>
          </p:cNvPr>
          <p:cNvGrpSpPr/>
          <p:nvPr userDrawn="1"/>
        </p:nvGrpSpPr>
        <p:grpSpPr>
          <a:xfrm>
            <a:off x="10850092" y="5959552"/>
            <a:ext cx="822326" cy="548217"/>
            <a:chOff x="8747759" y="5869443"/>
            <a:chExt cx="1071563" cy="714375"/>
          </a:xfrm>
        </p:grpSpPr>
        <p:sp>
          <p:nvSpPr>
            <p:cNvPr id="21" name="Freeform: Shape 20">
              <a:extLst>
                <a:ext uri="{FF2B5EF4-FFF2-40B4-BE49-F238E27FC236}">
                  <a16:creationId xmlns:a16="http://schemas.microsoft.com/office/drawing/2014/main" id="{E2DE15A4-A7DE-4F7A-9C42-E216F96B31A6}"/>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3C03DF8-134A-4297-94E8-B7BD74453FFD}"/>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0314B65A-0E75-4901-AB50-0CA6A4BEE707}"/>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486F74F-8125-4D25-A0AB-165787EAF4A8}"/>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6DF469BB-2F21-4B41-AE77-479D41A690AE}"/>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6162383-07DF-4310-9980-AEA0BA87749E}"/>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06E1F9A-7D44-4967-9EDB-BA4344A27DFF}"/>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1271269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Left Wide (Azure White)">
    <p:spTree>
      <p:nvGrpSpPr>
        <p:cNvPr id="1" name=""/>
        <p:cNvGrpSpPr/>
        <p:nvPr/>
      </p:nvGrpSpPr>
      <p:grpSpPr>
        <a:xfrm>
          <a:off x="0" y="0"/>
          <a:ext cx="0" cy="0"/>
          <a:chOff x="0" y="0"/>
          <a:chExt cx="0" cy="0"/>
        </a:xfrm>
      </p:grpSpPr>
      <p:sp>
        <p:nvSpPr>
          <p:cNvPr id="9" name="Text Placeholder 10">
            <a:extLst>
              <a:ext uri="{FF2B5EF4-FFF2-40B4-BE49-F238E27FC236}">
                <a16:creationId xmlns:a16="http://schemas.microsoft.com/office/drawing/2014/main" id="{6FC40F4D-3915-4943-B517-240061CFAB31}"/>
              </a:ext>
            </a:extLst>
          </p:cNvPr>
          <p:cNvSpPr>
            <a:spLocks noGrp="1"/>
          </p:cNvSpPr>
          <p:nvPr>
            <p:ph type="body" sz="quarter" idx="10" hasCustomPrompt="1"/>
          </p:nvPr>
        </p:nvSpPr>
        <p:spPr>
          <a:xfrm>
            <a:off x="4554305" y="1314014"/>
            <a:ext cx="7118114" cy="3944003"/>
          </a:xfrm>
          <a:prstGeom prst="rect">
            <a:avLst/>
          </a:prstGeom>
        </p:spPr>
        <p:txBody>
          <a:bodyPr lIns="0" tIns="0" rIns="0" bIns="0"/>
          <a:lstStyle>
            <a:lvl1pPr defTabSz="360000">
              <a:lnSpc>
                <a:spcPct val="110000"/>
              </a:lnSpc>
              <a:spcBef>
                <a:spcPts val="0"/>
              </a:spcBef>
              <a:spcAft>
                <a:spcPts val="1000"/>
              </a:spcAft>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10" name="Text Placeholder 15">
            <a:extLst>
              <a:ext uri="{FF2B5EF4-FFF2-40B4-BE49-F238E27FC236}">
                <a16:creationId xmlns:a16="http://schemas.microsoft.com/office/drawing/2014/main" id="{88248400-B3A6-43DA-8242-8A9D67FABE7A}"/>
              </a:ext>
            </a:extLst>
          </p:cNvPr>
          <p:cNvSpPr>
            <a:spLocks noGrp="1"/>
          </p:cNvSpPr>
          <p:nvPr>
            <p:ph type="body" sz="quarter" idx="11" hasCustomPrompt="1"/>
          </p:nvPr>
        </p:nvSpPr>
        <p:spPr>
          <a:xfrm>
            <a:off x="4554012" y="340014"/>
            <a:ext cx="7118410" cy="677862"/>
          </a:xfrm>
          <a:prstGeom prst="rect">
            <a:avLst/>
          </a:prstGeom>
        </p:spPr>
        <p:txBody>
          <a:bodyPr lIns="0" tIns="0" rIns="0" bIns="0"/>
          <a:lstStyle>
            <a:lvl1pPr algn="l" defTabSz="360000">
              <a:spcBef>
                <a:spcPts val="0"/>
              </a:spcBef>
              <a:spcAft>
                <a:spcPts val="1000"/>
              </a:spcAft>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grpSp>
        <p:nvGrpSpPr>
          <p:cNvPr id="11" name="Graphic 11">
            <a:extLst>
              <a:ext uri="{FF2B5EF4-FFF2-40B4-BE49-F238E27FC236}">
                <a16:creationId xmlns:a16="http://schemas.microsoft.com/office/drawing/2014/main" id="{905858C5-3175-46F5-8FBB-35E10EF9CE20}"/>
              </a:ext>
            </a:extLst>
          </p:cNvPr>
          <p:cNvGrpSpPr/>
          <p:nvPr userDrawn="1"/>
        </p:nvGrpSpPr>
        <p:grpSpPr>
          <a:xfrm>
            <a:off x="10850092" y="5959552"/>
            <a:ext cx="822326" cy="548217"/>
            <a:chOff x="8747759" y="5869443"/>
            <a:chExt cx="1071563" cy="714375"/>
          </a:xfrm>
        </p:grpSpPr>
        <p:sp>
          <p:nvSpPr>
            <p:cNvPr id="12" name="Freeform: Shape 11">
              <a:extLst>
                <a:ext uri="{FF2B5EF4-FFF2-40B4-BE49-F238E27FC236}">
                  <a16:creationId xmlns:a16="http://schemas.microsoft.com/office/drawing/2014/main" id="{23D542DB-18C2-45EF-8B58-6DA7764FCA66}"/>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77F754C-43D2-46A8-AC94-DD3867F9F5EE}"/>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EDD1637-AA02-4F27-9307-2DCB2A2CA89E}"/>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8F2407F-EE29-4F84-86B8-F12C8D3BBFDE}"/>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2104D985-51FB-40F3-A321-06F8CB0E4F05}"/>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F3D09F6E-438C-420B-97CA-8F1B1EBF6A95}"/>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ACD6512-45F1-4B23-9753-34BC0FEEBD35}"/>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
        <p:nvSpPr>
          <p:cNvPr id="19" name="Graphic 8">
            <a:extLst>
              <a:ext uri="{FF2B5EF4-FFF2-40B4-BE49-F238E27FC236}">
                <a16:creationId xmlns:a16="http://schemas.microsoft.com/office/drawing/2014/main" id="{CBBEB1EC-CE22-47BC-BC15-BBD44947BF37}"/>
              </a:ext>
            </a:extLst>
          </p:cNvPr>
          <p:cNvSpPr/>
          <p:nvPr userDrawn="1"/>
        </p:nvSpPr>
        <p:spPr>
          <a:xfrm>
            <a:off x="-19684" y="-3406"/>
            <a:ext cx="3900087" cy="6699428"/>
          </a:xfrm>
          <a:custGeom>
            <a:avLst/>
            <a:gdLst>
              <a:gd name="connsiteX0" fmla="*/ 9490 w 3998392"/>
              <a:gd name="connsiteY0" fmla="*/ 9490 h 6870652"/>
              <a:gd name="connsiteX1" fmla="*/ 3993964 w 3998392"/>
              <a:gd name="connsiteY1" fmla="*/ 9490 h 6870652"/>
              <a:gd name="connsiteX2" fmla="*/ 2799507 w 3998392"/>
              <a:gd name="connsiteY2" fmla="*/ 6867489 h 6870652"/>
              <a:gd name="connsiteX3" fmla="*/ 9490 w 3998392"/>
              <a:gd name="connsiteY3" fmla="*/ 6867489 h 6870652"/>
              <a:gd name="connsiteX4" fmla="*/ 9490 w 3998392"/>
              <a:gd name="connsiteY4" fmla="*/ 9490 h 6870652"/>
              <a:gd name="connsiteX5" fmla="*/ 9490 w 3998392"/>
              <a:gd name="connsiteY5" fmla="*/ 9490 h 687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392" h="6870652">
                <a:moveTo>
                  <a:pt x="9490" y="9490"/>
                </a:moveTo>
                <a:lnTo>
                  <a:pt x="3993964" y="9490"/>
                </a:lnTo>
                <a:lnTo>
                  <a:pt x="2799507" y="6867489"/>
                </a:lnTo>
                <a:lnTo>
                  <a:pt x="9490" y="6867489"/>
                </a:lnTo>
                <a:lnTo>
                  <a:pt x="9490" y="9490"/>
                </a:lnTo>
                <a:lnTo>
                  <a:pt x="9490" y="9490"/>
                </a:lnTo>
                <a:close/>
              </a:path>
            </a:pathLst>
          </a:custGeom>
          <a:solidFill>
            <a:schemeClr val="accent5"/>
          </a:solidFill>
          <a:ln w="9525" cap="flat">
            <a:noFill/>
            <a:prstDash val="solid"/>
            <a:miter/>
          </a:ln>
        </p:spPr>
        <p:txBody>
          <a:bodyPr rtlCol="0" anchor="ctr"/>
          <a:lstStyle/>
          <a:p>
            <a:endParaRPr lang="en-GB"/>
          </a:p>
        </p:txBody>
      </p:sp>
    </p:spTree>
    <p:extLst>
      <p:ext uri="{BB962C8B-B14F-4D97-AF65-F5344CB8AC3E}">
        <p14:creationId xmlns:p14="http://schemas.microsoft.com/office/powerpoint/2010/main" val="4212948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lant (Scholar Blue)">
    <p:spTree>
      <p:nvGrpSpPr>
        <p:cNvPr id="1" name=""/>
        <p:cNvGrpSpPr/>
        <p:nvPr/>
      </p:nvGrpSpPr>
      <p:grpSpPr>
        <a:xfrm>
          <a:off x="0" y="0"/>
          <a:ext cx="0" cy="0"/>
          <a:chOff x="0" y="0"/>
          <a:chExt cx="0" cy="0"/>
        </a:xfrm>
      </p:grpSpPr>
      <p:sp>
        <p:nvSpPr>
          <p:cNvPr id="14" name="Parallelogram 13">
            <a:extLst>
              <a:ext uri="{FF2B5EF4-FFF2-40B4-BE49-F238E27FC236}">
                <a16:creationId xmlns:a16="http://schemas.microsoft.com/office/drawing/2014/main" id="{95FBA316-29FF-4B38-BA76-7BA9BEFF5C8C}"/>
              </a:ext>
            </a:extLst>
          </p:cNvPr>
          <p:cNvSpPr/>
          <p:nvPr userDrawn="1"/>
        </p:nvSpPr>
        <p:spPr>
          <a:xfrm>
            <a:off x="814127" y="0"/>
            <a:ext cx="10452099" cy="6691313"/>
          </a:xfrm>
          <a:prstGeom prst="parallelogram">
            <a:avLst>
              <a:gd name="adj" fmla="val 171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aphic 11">
            <a:extLst>
              <a:ext uri="{FF2B5EF4-FFF2-40B4-BE49-F238E27FC236}">
                <a16:creationId xmlns:a16="http://schemas.microsoft.com/office/drawing/2014/main" id="{E165E8C9-0C67-4E21-BC05-359BF65EA2D1}"/>
              </a:ext>
            </a:extLst>
          </p:cNvPr>
          <p:cNvGrpSpPr/>
          <p:nvPr userDrawn="1"/>
        </p:nvGrpSpPr>
        <p:grpSpPr>
          <a:xfrm>
            <a:off x="437453" y="228447"/>
            <a:ext cx="987916" cy="659113"/>
            <a:chOff x="8744191" y="5865870"/>
            <a:chExt cx="1077889" cy="719141"/>
          </a:xfrm>
        </p:grpSpPr>
        <p:sp>
          <p:nvSpPr>
            <p:cNvPr id="16" name="Freeform: Shape 15">
              <a:extLst>
                <a:ext uri="{FF2B5EF4-FFF2-40B4-BE49-F238E27FC236}">
                  <a16:creationId xmlns:a16="http://schemas.microsoft.com/office/drawing/2014/main" id="{DA907DD4-D5D3-49DA-AFAC-80CD73426183}"/>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01879B3-4BC8-43B3-8FDF-2E85AB67F734}"/>
                </a:ext>
              </a:extLst>
            </p:cNvPr>
            <p:cNvSpPr/>
            <p:nvPr/>
          </p:nvSpPr>
          <p:spPr>
            <a:xfrm>
              <a:off x="8744191" y="5865873"/>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01186A0-EDEA-49C1-9073-C94309F732EA}"/>
                </a:ext>
              </a:extLst>
            </p:cNvPr>
            <p:cNvSpPr/>
            <p:nvPr/>
          </p:nvSpPr>
          <p:spPr>
            <a:xfrm>
              <a:off x="8941017" y="5865870"/>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C047A77C-F56A-4B3A-B457-6D0F8570B510}"/>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DC4E499-D657-4F8B-81CA-AB9E915038D4}"/>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87112DEC-BCA5-4F13-A678-2B331943FAD2}"/>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B7DE5DD-91DB-44EB-885B-A1EC2D370ED2}"/>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1956009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lant (Dark Fuschia)">
    <p:spTree>
      <p:nvGrpSpPr>
        <p:cNvPr id="1" name=""/>
        <p:cNvGrpSpPr/>
        <p:nvPr/>
      </p:nvGrpSpPr>
      <p:grpSpPr>
        <a:xfrm>
          <a:off x="0" y="0"/>
          <a:ext cx="0" cy="0"/>
          <a:chOff x="0" y="0"/>
          <a:chExt cx="0" cy="0"/>
        </a:xfrm>
      </p:grpSpPr>
      <p:sp>
        <p:nvSpPr>
          <p:cNvPr id="14" name="Parallelogram 13">
            <a:extLst>
              <a:ext uri="{FF2B5EF4-FFF2-40B4-BE49-F238E27FC236}">
                <a16:creationId xmlns:a16="http://schemas.microsoft.com/office/drawing/2014/main" id="{95FBA316-29FF-4B38-BA76-7BA9BEFF5C8C}"/>
              </a:ext>
            </a:extLst>
          </p:cNvPr>
          <p:cNvSpPr/>
          <p:nvPr userDrawn="1"/>
        </p:nvSpPr>
        <p:spPr>
          <a:xfrm>
            <a:off x="814127" y="0"/>
            <a:ext cx="10452099" cy="6691313"/>
          </a:xfrm>
          <a:prstGeom prst="parallelogram">
            <a:avLst>
              <a:gd name="adj" fmla="val 1717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aphic 11">
            <a:extLst>
              <a:ext uri="{FF2B5EF4-FFF2-40B4-BE49-F238E27FC236}">
                <a16:creationId xmlns:a16="http://schemas.microsoft.com/office/drawing/2014/main" id="{E165E8C9-0C67-4E21-BC05-359BF65EA2D1}"/>
              </a:ext>
            </a:extLst>
          </p:cNvPr>
          <p:cNvGrpSpPr/>
          <p:nvPr userDrawn="1"/>
        </p:nvGrpSpPr>
        <p:grpSpPr>
          <a:xfrm>
            <a:off x="437453" y="228447"/>
            <a:ext cx="987916" cy="659113"/>
            <a:chOff x="8744191" y="5865870"/>
            <a:chExt cx="1077889" cy="719141"/>
          </a:xfrm>
        </p:grpSpPr>
        <p:sp>
          <p:nvSpPr>
            <p:cNvPr id="16" name="Freeform: Shape 15">
              <a:extLst>
                <a:ext uri="{FF2B5EF4-FFF2-40B4-BE49-F238E27FC236}">
                  <a16:creationId xmlns:a16="http://schemas.microsoft.com/office/drawing/2014/main" id="{DA907DD4-D5D3-49DA-AFAC-80CD73426183}"/>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01879B3-4BC8-43B3-8FDF-2E85AB67F734}"/>
                </a:ext>
              </a:extLst>
            </p:cNvPr>
            <p:cNvSpPr/>
            <p:nvPr/>
          </p:nvSpPr>
          <p:spPr>
            <a:xfrm>
              <a:off x="8744191" y="5865873"/>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01186A0-EDEA-49C1-9073-C94309F732EA}"/>
                </a:ext>
              </a:extLst>
            </p:cNvPr>
            <p:cNvSpPr/>
            <p:nvPr/>
          </p:nvSpPr>
          <p:spPr>
            <a:xfrm>
              <a:off x="8941017" y="5865870"/>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C047A77C-F56A-4B3A-B457-6D0F8570B510}"/>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DC4E499-D657-4F8B-81CA-AB9E915038D4}"/>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87112DEC-BCA5-4F13-A678-2B331943FAD2}"/>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B7DE5DD-91DB-44EB-885B-A1EC2D370ED2}"/>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326461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lant (Emerald)">
    <p:spTree>
      <p:nvGrpSpPr>
        <p:cNvPr id="1" name=""/>
        <p:cNvGrpSpPr/>
        <p:nvPr/>
      </p:nvGrpSpPr>
      <p:grpSpPr>
        <a:xfrm>
          <a:off x="0" y="0"/>
          <a:ext cx="0" cy="0"/>
          <a:chOff x="0" y="0"/>
          <a:chExt cx="0" cy="0"/>
        </a:xfrm>
      </p:grpSpPr>
      <p:sp>
        <p:nvSpPr>
          <p:cNvPr id="14" name="Parallelogram 13">
            <a:extLst>
              <a:ext uri="{FF2B5EF4-FFF2-40B4-BE49-F238E27FC236}">
                <a16:creationId xmlns:a16="http://schemas.microsoft.com/office/drawing/2014/main" id="{3DCFB479-DA33-4C27-A3F7-89F157A5AAE6}"/>
              </a:ext>
            </a:extLst>
          </p:cNvPr>
          <p:cNvSpPr/>
          <p:nvPr userDrawn="1"/>
        </p:nvSpPr>
        <p:spPr>
          <a:xfrm>
            <a:off x="814127" y="0"/>
            <a:ext cx="10452099" cy="6691313"/>
          </a:xfrm>
          <a:prstGeom prst="parallelogram">
            <a:avLst>
              <a:gd name="adj" fmla="val 1717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aphic 11">
            <a:extLst>
              <a:ext uri="{FF2B5EF4-FFF2-40B4-BE49-F238E27FC236}">
                <a16:creationId xmlns:a16="http://schemas.microsoft.com/office/drawing/2014/main" id="{4FC3E3FF-63ED-49A2-9A37-BD89D0A2F58B}"/>
              </a:ext>
            </a:extLst>
          </p:cNvPr>
          <p:cNvGrpSpPr/>
          <p:nvPr userDrawn="1"/>
        </p:nvGrpSpPr>
        <p:grpSpPr>
          <a:xfrm>
            <a:off x="437453" y="228447"/>
            <a:ext cx="987916" cy="659113"/>
            <a:chOff x="8744191" y="5865870"/>
            <a:chExt cx="1077889" cy="719141"/>
          </a:xfrm>
        </p:grpSpPr>
        <p:sp>
          <p:nvSpPr>
            <p:cNvPr id="16" name="Freeform: Shape 15">
              <a:extLst>
                <a:ext uri="{FF2B5EF4-FFF2-40B4-BE49-F238E27FC236}">
                  <a16:creationId xmlns:a16="http://schemas.microsoft.com/office/drawing/2014/main" id="{659D0920-82DF-4CE9-9BB0-6F781B1C84CE}"/>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3FEA5EA-2148-456A-9FE3-DC7BEBC5FA66}"/>
                </a:ext>
              </a:extLst>
            </p:cNvPr>
            <p:cNvSpPr/>
            <p:nvPr/>
          </p:nvSpPr>
          <p:spPr>
            <a:xfrm>
              <a:off x="8744191" y="5865873"/>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517E9FC-1B12-4AB2-A7D8-32A568E20B3F}"/>
                </a:ext>
              </a:extLst>
            </p:cNvPr>
            <p:cNvSpPr/>
            <p:nvPr/>
          </p:nvSpPr>
          <p:spPr>
            <a:xfrm>
              <a:off x="8941017" y="5865870"/>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C548233-E0A0-4E2C-A0BA-1824E56F8BCB}"/>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77E00C56-2BB7-46BC-B273-191E9F7C9FD4}"/>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AE55A374-87D2-46BF-9EFD-21E52481AC7C}"/>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75E21A1-E5C6-4DD4-A469-8F554EE2C337}"/>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95885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lant (Golden Sand)">
    <p:spTree>
      <p:nvGrpSpPr>
        <p:cNvPr id="1" name=""/>
        <p:cNvGrpSpPr/>
        <p:nvPr/>
      </p:nvGrpSpPr>
      <p:grpSpPr>
        <a:xfrm>
          <a:off x="0" y="0"/>
          <a:ext cx="0" cy="0"/>
          <a:chOff x="0" y="0"/>
          <a:chExt cx="0" cy="0"/>
        </a:xfrm>
      </p:grpSpPr>
      <p:sp>
        <p:nvSpPr>
          <p:cNvPr id="14" name="Parallelogram 13">
            <a:extLst>
              <a:ext uri="{FF2B5EF4-FFF2-40B4-BE49-F238E27FC236}">
                <a16:creationId xmlns:a16="http://schemas.microsoft.com/office/drawing/2014/main" id="{67B98399-5468-4AAC-A05F-50B3D7C8D8B8}"/>
              </a:ext>
            </a:extLst>
          </p:cNvPr>
          <p:cNvSpPr/>
          <p:nvPr userDrawn="1"/>
        </p:nvSpPr>
        <p:spPr>
          <a:xfrm>
            <a:off x="814127" y="0"/>
            <a:ext cx="10452099" cy="6691313"/>
          </a:xfrm>
          <a:prstGeom prst="parallelogram">
            <a:avLst>
              <a:gd name="adj" fmla="val 1717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aphic 11">
            <a:extLst>
              <a:ext uri="{FF2B5EF4-FFF2-40B4-BE49-F238E27FC236}">
                <a16:creationId xmlns:a16="http://schemas.microsoft.com/office/drawing/2014/main" id="{78E3992D-F55C-451A-9A25-9F486FC25657}"/>
              </a:ext>
            </a:extLst>
          </p:cNvPr>
          <p:cNvGrpSpPr/>
          <p:nvPr userDrawn="1"/>
        </p:nvGrpSpPr>
        <p:grpSpPr>
          <a:xfrm>
            <a:off x="437453" y="228447"/>
            <a:ext cx="987916" cy="659113"/>
            <a:chOff x="8744191" y="5865870"/>
            <a:chExt cx="1077889" cy="719141"/>
          </a:xfrm>
        </p:grpSpPr>
        <p:sp>
          <p:nvSpPr>
            <p:cNvPr id="16" name="Freeform: Shape 15">
              <a:extLst>
                <a:ext uri="{FF2B5EF4-FFF2-40B4-BE49-F238E27FC236}">
                  <a16:creationId xmlns:a16="http://schemas.microsoft.com/office/drawing/2014/main" id="{D298B1FC-E1A6-4EA8-917B-B5680156A622}"/>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D0BE92F-58E1-4B20-B589-B3162F7D385E}"/>
                </a:ext>
              </a:extLst>
            </p:cNvPr>
            <p:cNvSpPr/>
            <p:nvPr/>
          </p:nvSpPr>
          <p:spPr>
            <a:xfrm>
              <a:off x="8744191" y="5865873"/>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ECF5E09-68FE-43FA-A5DE-E6D2A17B2996}"/>
                </a:ext>
              </a:extLst>
            </p:cNvPr>
            <p:cNvSpPr/>
            <p:nvPr/>
          </p:nvSpPr>
          <p:spPr>
            <a:xfrm>
              <a:off x="8941017" y="5865870"/>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A1CF4686-1910-42C5-8063-366ECEB71C22}"/>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1335BEE9-264E-4CA4-87EC-A097288E799A}"/>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12BD4E8-93E4-4559-A305-7174A06857FE}"/>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F9E54C2-1014-4470-AC70-03CC34FB2109}"/>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125741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lant (Azure White)">
    <p:spTree>
      <p:nvGrpSpPr>
        <p:cNvPr id="1" name=""/>
        <p:cNvGrpSpPr/>
        <p:nvPr/>
      </p:nvGrpSpPr>
      <p:grpSpPr>
        <a:xfrm>
          <a:off x="0" y="0"/>
          <a:ext cx="0" cy="0"/>
          <a:chOff x="0" y="0"/>
          <a:chExt cx="0" cy="0"/>
        </a:xfrm>
      </p:grpSpPr>
      <p:grpSp>
        <p:nvGrpSpPr>
          <p:cNvPr id="6" name="Graphic 11">
            <a:extLst>
              <a:ext uri="{FF2B5EF4-FFF2-40B4-BE49-F238E27FC236}">
                <a16:creationId xmlns:a16="http://schemas.microsoft.com/office/drawing/2014/main" id="{86ECF19D-0035-4453-AD64-09F3DD76E9CB}"/>
              </a:ext>
            </a:extLst>
          </p:cNvPr>
          <p:cNvGrpSpPr/>
          <p:nvPr userDrawn="1"/>
        </p:nvGrpSpPr>
        <p:grpSpPr>
          <a:xfrm>
            <a:off x="437453" y="228447"/>
            <a:ext cx="987916" cy="659113"/>
            <a:chOff x="8744191" y="5865870"/>
            <a:chExt cx="1077889" cy="719141"/>
          </a:xfrm>
        </p:grpSpPr>
        <p:sp>
          <p:nvSpPr>
            <p:cNvPr id="7" name="Freeform: Shape 6">
              <a:extLst>
                <a:ext uri="{FF2B5EF4-FFF2-40B4-BE49-F238E27FC236}">
                  <a16:creationId xmlns:a16="http://schemas.microsoft.com/office/drawing/2014/main" id="{D08ABF31-6A9B-4020-9451-4ACB7306B449}"/>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46139EFB-8EF9-40C9-84C0-8EC52FE78BAE}"/>
                </a:ext>
              </a:extLst>
            </p:cNvPr>
            <p:cNvSpPr/>
            <p:nvPr/>
          </p:nvSpPr>
          <p:spPr>
            <a:xfrm>
              <a:off x="8744191" y="5865873"/>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70B057E1-F538-4F7C-99A6-FD2DEAEFFCDD}"/>
                </a:ext>
              </a:extLst>
            </p:cNvPr>
            <p:cNvSpPr/>
            <p:nvPr/>
          </p:nvSpPr>
          <p:spPr>
            <a:xfrm>
              <a:off x="8941017" y="5865870"/>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E0D228F6-F4B0-44A2-B8E9-1CCD2506E3AE}"/>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87418284-F724-4E34-8B85-4EC4CD3CFD15}"/>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27EA820-1F16-4A18-A1F8-D790A16EC78E}"/>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A9D825F-F36C-4ADB-991B-F5A668D300A1}"/>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
        <p:nvSpPr>
          <p:cNvPr id="14" name="Parallelogram 13">
            <a:extLst>
              <a:ext uri="{FF2B5EF4-FFF2-40B4-BE49-F238E27FC236}">
                <a16:creationId xmlns:a16="http://schemas.microsoft.com/office/drawing/2014/main" id="{D09C8D6E-31AC-420A-8A9B-F2C826D20919}"/>
              </a:ext>
            </a:extLst>
          </p:cNvPr>
          <p:cNvSpPr/>
          <p:nvPr userDrawn="1"/>
        </p:nvSpPr>
        <p:spPr>
          <a:xfrm>
            <a:off x="814127" y="0"/>
            <a:ext cx="10452099" cy="6691313"/>
          </a:xfrm>
          <a:prstGeom prst="parallelogram">
            <a:avLst>
              <a:gd name="adj" fmla="val 1717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97492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Left (Scholar Blue)">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A9C688B0-9E6A-45EC-8A13-C46DC2376EC0}"/>
              </a:ext>
            </a:extLst>
          </p:cNvPr>
          <p:cNvSpPr>
            <a:spLocks noGrp="1"/>
          </p:cNvSpPr>
          <p:nvPr>
            <p:ph type="body" sz="quarter" idx="10" hasCustomPrompt="1"/>
          </p:nvPr>
        </p:nvSpPr>
        <p:spPr>
          <a:xfrm>
            <a:off x="2501984" y="1314146"/>
            <a:ext cx="9170727" cy="4000447"/>
          </a:xfrm>
          <a:prstGeom prst="rect">
            <a:avLst/>
          </a:prstGeom>
        </p:spPr>
        <p:txBody>
          <a:bodyPr lIns="0" tIns="0" rIns="0" bIns="0"/>
          <a:lstStyle>
            <a:lvl1pPr>
              <a:lnSpc>
                <a:spcPct val="120000"/>
              </a:lnSpc>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8" name="Text Placeholder 15">
            <a:extLst>
              <a:ext uri="{FF2B5EF4-FFF2-40B4-BE49-F238E27FC236}">
                <a16:creationId xmlns:a16="http://schemas.microsoft.com/office/drawing/2014/main" id="{FE9C920B-BB09-49CA-9C17-4F8EEB3F3139}"/>
              </a:ext>
            </a:extLst>
          </p:cNvPr>
          <p:cNvSpPr>
            <a:spLocks noGrp="1"/>
          </p:cNvSpPr>
          <p:nvPr>
            <p:ph type="body" sz="quarter" idx="11" hasCustomPrompt="1"/>
          </p:nvPr>
        </p:nvSpPr>
        <p:spPr>
          <a:xfrm>
            <a:off x="2501692" y="340146"/>
            <a:ext cx="9170727" cy="677862"/>
          </a:xfrm>
          <a:prstGeom prst="rect">
            <a:avLst/>
          </a:prstGeom>
        </p:spPr>
        <p:txBody>
          <a:bodyPr lIns="0" tIns="0" rIns="0" bIns="0"/>
          <a:lstStyle>
            <a:lvl1pPr algn="l">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17" name="Graphic 5">
            <a:extLst>
              <a:ext uri="{FF2B5EF4-FFF2-40B4-BE49-F238E27FC236}">
                <a16:creationId xmlns:a16="http://schemas.microsoft.com/office/drawing/2014/main" id="{4DDDB91A-7AE4-48D2-9490-625F3C5BD3DE}"/>
              </a:ext>
            </a:extLst>
          </p:cNvPr>
          <p:cNvSpPr/>
          <p:nvPr userDrawn="1"/>
        </p:nvSpPr>
        <p:spPr>
          <a:xfrm>
            <a:off x="-17763" y="-7825"/>
            <a:ext cx="1869624" cy="6698456"/>
          </a:xfrm>
          <a:custGeom>
            <a:avLst/>
            <a:gdLst>
              <a:gd name="connsiteX0" fmla="*/ 9324 w 1877232"/>
              <a:gd name="connsiteY0" fmla="*/ 9324 h 6725710"/>
              <a:gd name="connsiteX1" fmla="*/ 1877854 w 1877232"/>
              <a:gd name="connsiteY1" fmla="*/ 9324 h 6725710"/>
              <a:gd name="connsiteX2" fmla="*/ 710489 w 1877232"/>
              <a:gd name="connsiteY2" fmla="*/ 6726333 h 6725710"/>
              <a:gd name="connsiteX3" fmla="*/ 9324 w 1877232"/>
              <a:gd name="connsiteY3" fmla="*/ 6726333 h 6725710"/>
              <a:gd name="connsiteX4" fmla="*/ 9324 w 1877232"/>
              <a:gd name="connsiteY4" fmla="*/ 9324 h 6725710"/>
              <a:gd name="connsiteX5" fmla="*/ 9324 w 1877232"/>
              <a:gd name="connsiteY5" fmla="*/ 9324 h 67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232" h="6725710">
                <a:moveTo>
                  <a:pt x="9324" y="9324"/>
                </a:moveTo>
                <a:lnTo>
                  <a:pt x="1877854" y="9324"/>
                </a:lnTo>
                <a:lnTo>
                  <a:pt x="710489" y="6726333"/>
                </a:lnTo>
                <a:lnTo>
                  <a:pt x="9324" y="6726333"/>
                </a:lnTo>
                <a:lnTo>
                  <a:pt x="9324" y="9324"/>
                </a:lnTo>
                <a:lnTo>
                  <a:pt x="9324" y="9324"/>
                </a:lnTo>
                <a:close/>
              </a:path>
            </a:pathLst>
          </a:custGeom>
          <a:solidFill>
            <a:schemeClr val="accent1"/>
          </a:solidFill>
          <a:ln w="9525" cap="flat">
            <a:noFill/>
            <a:prstDash val="solid"/>
            <a:miter/>
          </a:ln>
        </p:spPr>
        <p:txBody>
          <a:bodyPr rtlCol="0" anchor="ctr"/>
          <a:lstStyle/>
          <a:p>
            <a:endParaRPr lang="en-GB"/>
          </a:p>
        </p:txBody>
      </p:sp>
      <p:grpSp>
        <p:nvGrpSpPr>
          <p:cNvPr id="13" name="Graphic 11">
            <a:extLst>
              <a:ext uri="{FF2B5EF4-FFF2-40B4-BE49-F238E27FC236}">
                <a16:creationId xmlns:a16="http://schemas.microsoft.com/office/drawing/2014/main" id="{AD06E434-EF6D-DF45-8539-C723FCF927A1}"/>
              </a:ext>
            </a:extLst>
          </p:cNvPr>
          <p:cNvGrpSpPr/>
          <p:nvPr userDrawn="1"/>
        </p:nvGrpSpPr>
        <p:grpSpPr>
          <a:xfrm>
            <a:off x="10964388" y="292521"/>
            <a:ext cx="822326" cy="548217"/>
            <a:chOff x="8747759" y="5869443"/>
            <a:chExt cx="1071563" cy="714375"/>
          </a:xfrm>
        </p:grpSpPr>
        <p:sp>
          <p:nvSpPr>
            <p:cNvPr id="14" name="Freeform: Shape 25">
              <a:extLst>
                <a:ext uri="{FF2B5EF4-FFF2-40B4-BE49-F238E27FC236}">
                  <a16:creationId xmlns:a16="http://schemas.microsoft.com/office/drawing/2014/main" id="{C3B360DC-59E4-7148-9D19-46720ACE2B77}"/>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5" name="Freeform: Shape 26">
              <a:extLst>
                <a:ext uri="{FF2B5EF4-FFF2-40B4-BE49-F238E27FC236}">
                  <a16:creationId xmlns:a16="http://schemas.microsoft.com/office/drawing/2014/main" id="{48924CF9-F04F-0E4A-81FD-78DBFF6C41AE}"/>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16" name="Freeform: Shape 27">
              <a:extLst>
                <a:ext uri="{FF2B5EF4-FFF2-40B4-BE49-F238E27FC236}">
                  <a16:creationId xmlns:a16="http://schemas.microsoft.com/office/drawing/2014/main" id="{AA9AE3AA-F7D8-5D4F-B3F7-2AC58D0B3BFE}"/>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6" name="Freeform: Shape 28">
              <a:extLst>
                <a:ext uri="{FF2B5EF4-FFF2-40B4-BE49-F238E27FC236}">
                  <a16:creationId xmlns:a16="http://schemas.microsoft.com/office/drawing/2014/main" id="{A9D10A44-9D7F-134B-AE06-BF9D3FD3FB15}"/>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7" name="Freeform: Shape 29">
              <a:extLst>
                <a:ext uri="{FF2B5EF4-FFF2-40B4-BE49-F238E27FC236}">
                  <a16:creationId xmlns:a16="http://schemas.microsoft.com/office/drawing/2014/main" id="{A6D4F7F7-71E6-464C-BDD6-4F097568F1CD}"/>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8" name="Freeform: Shape 30">
              <a:extLst>
                <a:ext uri="{FF2B5EF4-FFF2-40B4-BE49-F238E27FC236}">
                  <a16:creationId xmlns:a16="http://schemas.microsoft.com/office/drawing/2014/main" id="{2ACFA5DA-CA04-2F4D-A60A-5D71985363CA}"/>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9" name="Freeform: Shape 31">
              <a:extLst>
                <a:ext uri="{FF2B5EF4-FFF2-40B4-BE49-F238E27FC236}">
                  <a16:creationId xmlns:a16="http://schemas.microsoft.com/office/drawing/2014/main" id="{6E8D51EE-E3A9-6F49-8F06-EC43D6BC80D4}"/>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322051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Left (Golden Sand)">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A9C688B0-9E6A-45EC-8A13-C46DC2376EC0}"/>
              </a:ext>
            </a:extLst>
          </p:cNvPr>
          <p:cNvSpPr>
            <a:spLocks noGrp="1"/>
          </p:cNvSpPr>
          <p:nvPr>
            <p:ph type="body" sz="quarter" idx="10" hasCustomPrompt="1"/>
          </p:nvPr>
        </p:nvSpPr>
        <p:spPr>
          <a:xfrm>
            <a:off x="2501984" y="1314146"/>
            <a:ext cx="9170727" cy="4000447"/>
          </a:xfrm>
          <a:prstGeom prst="rect">
            <a:avLst/>
          </a:prstGeom>
        </p:spPr>
        <p:txBody>
          <a:bodyPr lIns="0" tIns="0" rIns="0" bIns="0"/>
          <a:lstStyle>
            <a:lvl1pPr>
              <a:lnSpc>
                <a:spcPct val="120000"/>
              </a:lnSpc>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8" name="Text Placeholder 15">
            <a:extLst>
              <a:ext uri="{FF2B5EF4-FFF2-40B4-BE49-F238E27FC236}">
                <a16:creationId xmlns:a16="http://schemas.microsoft.com/office/drawing/2014/main" id="{FE9C920B-BB09-49CA-9C17-4F8EEB3F3139}"/>
              </a:ext>
            </a:extLst>
          </p:cNvPr>
          <p:cNvSpPr>
            <a:spLocks noGrp="1"/>
          </p:cNvSpPr>
          <p:nvPr>
            <p:ph type="body" sz="quarter" idx="11" hasCustomPrompt="1"/>
          </p:nvPr>
        </p:nvSpPr>
        <p:spPr>
          <a:xfrm>
            <a:off x="2501692" y="340146"/>
            <a:ext cx="9170727" cy="677862"/>
          </a:xfrm>
          <a:prstGeom prst="rect">
            <a:avLst/>
          </a:prstGeom>
        </p:spPr>
        <p:txBody>
          <a:bodyPr lIns="0" tIns="0" rIns="0" bIns="0"/>
          <a:lstStyle>
            <a:lvl1pPr algn="l">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17" name="Graphic 5">
            <a:extLst>
              <a:ext uri="{FF2B5EF4-FFF2-40B4-BE49-F238E27FC236}">
                <a16:creationId xmlns:a16="http://schemas.microsoft.com/office/drawing/2014/main" id="{4DDDB91A-7AE4-48D2-9490-625F3C5BD3DE}"/>
              </a:ext>
            </a:extLst>
          </p:cNvPr>
          <p:cNvSpPr/>
          <p:nvPr userDrawn="1"/>
        </p:nvSpPr>
        <p:spPr>
          <a:xfrm>
            <a:off x="-17763" y="-7825"/>
            <a:ext cx="1869624" cy="6698456"/>
          </a:xfrm>
          <a:custGeom>
            <a:avLst/>
            <a:gdLst>
              <a:gd name="connsiteX0" fmla="*/ 9324 w 1877232"/>
              <a:gd name="connsiteY0" fmla="*/ 9324 h 6725710"/>
              <a:gd name="connsiteX1" fmla="*/ 1877854 w 1877232"/>
              <a:gd name="connsiteY1" fmla="*/ 9324 h 6725710"/>
              <a:gd name="connsiteX2" fmla="*/ 710489 w 1877232"/>
              <a:gd name="connsiteY2" fmla="*/ 6726333 h 6725710"/>
              <a:gd name="connsiteX3" fmla="*/ 9324 w 1877232"/>
              <a:gd name="connsiteY3" fmla="*/ 6726333 h 6725710"/>
              <a:gd name="connsiteX4" fmla="*/ 9324 w 1877232"/>
              <a:gd name="connsiteY4" fmla="*/ 9324 h 6725710"/>
              <a:gd name="connsiteX5" fmla="*/ 9324 w 1877232"/>
              <a:gd name="connsiteY5" fmla="*/ 9324 h 67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232" h="6725710">
                <a:moveTo>
                  <a:pt x="9324" y="9324"/>
                </a:moveTo>
                <a:lnTo>
                  <a:pt x="1877854" y="9324"/>
                </a:lnTo>
                <a:lnTo>
                  <a:pt x="710489" y="6726333"/>
                </a:lnTo>
                <a:lnTo>
                  <a:pt x="9324" y="6726333"/>
                </a:lnTo>
                <a:lnTo>
                  <a:pt x="9324" y="9324"/>
                </a:lnTo>
                <a:lnTo>
                  <a:pt x="9324" y="9324"/>
                </a:lnTo>
                <a:close/>
              </a:path>
            </a:pathLst>
          </a:custGeom>
          <a:solidFill>
            <a:schemeClr val="accent4"/>
          </a:solidFill>
          <a:ln w="9525" cap="flat">
            <a:noFill/>
            <a:prstDash val="solid"/>
            <a:miter/>
          </a:ln>
        </p:spPr>
        <p:txBody>
          <a:bodyPr rtlCol="0" anchor="ctr"/>
          <a:lstStyle/>
          <a:p>
            <a:endParaRPr lang="en-GB"/>
          </a:p>
        </p:txBody>
      </p:sp>
      <p:grpSp>
        <p:nvGrpSpPr>
          <p:cNvPr id="13" name="Graphic 11">
            <a:extLst>
              <a:ext uri="{FF2B5EF4-FFF2-40B4-BE49-F238E27FC236}">
                <a16:creationId xmlns:a16="http://schemas.microsoft.com/office/drawing/2014/main" id="{AD06E434-EF6D-DF45-8539-C723FCF927A1}"/>
              </a:ext>
            </a:extLst>
          </p:cNvPr>
          <p:cNvGrpSpPr/>
          <p:nvPr userDrawn="1"/>
        </p:nvGrpSpPr>
        <p:grpSpPr>
          <a:xfrm>
            <a:off x="10964388" y="292521"/>
            <a:ext cx="822326" cy="548217"/>
            <a:chOff x="8747759" y="5869443"/>
            <a:chExt cx="1071563" cy="714375"/>
          </a:xfrm>
        </p:grpSpPr>
        <p:sp>
          <p:nvSpPr>
            <p:cNvPr id="14" name="Freeform: Shape 25">
              <a:extLst>
                <a:ext uri="{FF2B5EF4-FFF2-40B4-BE49-F238E27FC236}">
                  <a16:creationId xmlns:a16="http://schemas.microsoft.com/office/drawing/2014/main" id="{C3B360DC-59E4-7148-9D19-46720ACE2B77}"/>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5" name="Freeform: Shape 26">
              <a:extLst>
                <a:ext uri="{FF2B5EF4-FFF2-40B4-BE49-F238E27FC236}">
                  <a16:creationId xmlns:a16="http://schemas.microsoft.com/office/drawing/2014/main" id="{48924CF9-F04F-0E4A-81FD-78DBFF6C41AE}"/>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16" name="Freeform: Shape 27">
              <a:extLst>
                <a:ext uri="{FF2B5EF4-FFF2-40B4-BE49-F238E27FC236}">
                  <a16:creationId xmlns:a16="http://schemas.microsoft.com/office/drawing/2014/main" id="{AA9AE3AA-F7D8-5D4F-B3F7-2AC58D0B3BFE}"/>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6" name="Freeform: Shape 28">
              <a:extLst>
                <a:ext uri="{FF2B5EF4-FFF2-40B4-BE49-F238E27FC236}">
                  <a16:creationId xmlns:a16="http://schemas.microsoft.com/office/drawing/2014/main" id="{A9D10A44-9D7F-134B-AE06-BF9D3FD3FB15}"/>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7" name="Freeform: Shape 29">
              <a:extLst>
                <a:ext uri="{FF2B5EF4-FFF2-40B4-BE49-F238E27FC236}">
                  <a16:creationId xmlns:a16="http://schemas.microsoft.com/office/drawing/2014/main" id="{A6D4F7F7-71E6-464C-BDD6-4F097568F1CD}"/>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8" name="Freeform: Shape 30">
              <a:extLst>
                <a:ext uri="{FF2B5EF4-FFF2-40B4-BE49-F238E27FC236}">
                  <a16:creationId xmlns:a16="http://schemas.microsoft.com/office/drawing/2014/main" id="{2ACFA5DA-CA04-2F4D-A60A-5D71985363CA}"/>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9" name="Freeform: Shape 31">
              <a:extLst>
                <a:ext uri="{FF2B5EF4-FFF2-40B4-BE49-F238E27FC236}">
                  <a16:creationId xmlns:a16="http://schemas.microsoft.com/office/drawing/2014/main" id="{6E8D51EE-E3A9-6F49-8F06-EC43D6BC80D4}"/>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1761432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Left (Dark Fuschia)">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8AD4F73F-1113-4CAF-905D-D2B0C025C709}"/>
              </a:ext>
            </a:extLst>
          </p:cNvPr>
          <p:cNvSpPr>
            <a:spLocks noGrp="1"/>
          </p:cNvSpPr>
          <p:nvPr>
            <p:ph type="body" sz="quarter" idx="10" hasCustomPrompt="1"/>
          </p:nvPr>
        </p:nvSpPr>
        <p:spPr>
          <a:xfrm>
            <a:off x="2501984" y="1317574"/>
            <a:ext cx="9170727" cy="4000447"/>
          </a:xfrm>
          <a:prstGeom prst="rect">
            <a:avLst/>
          </a:prstGeom>
        </p:spPr>
        <p:txBody>
          <a:bodyPr lIns="0" tIns="0" rIns="0" bIns="0"/>
          <a:lstStyle>
            <a:lvl1pPr>
              <a:lnSpc>
                <a:spcPct val="120000"/>
              </a:lnSpc>
              <a:defRPr sz="170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endParaRPr lang="en-GB"/>
          </a:p>
        </p:txBody>
      </p:sp>
      <p:sp>
        <p:nvSpPr>
          <p:cNvPr id="6" name="Text Placeholder 15">
            <a:extLst>
              <a:ext uri="{FF2B5EF4-FFF2-40B4-BE49-F238E27FC236}">
                <a16:creationId xmlns:a16="http://schemas.microsoft.com/office/drawing/2014/main" id="{19B20396-EB4C-42FA-815D-8A3499505942}"/>
              </a:ext>
            </a:extLst>
          </p:cNvPr>
          <p:cNvSpPr>
            <a:spLocks noGrp="1"/>
          </p:cNvSpPr>
          <p:nvPr>
            <p:ph type="body" sz="quarter" idx="11" hasCustomPrompt="1"/>
          </p:nvPr>
        </p:nvSpPr>
        <p:spPr>
          <a:xfrm>
            <a:off x="2501692" y="343574"/>
            <a:ext cx="9170727" cy="677862"/>
          </a:xfrm>
          <a:prstGeom prst="rect">
            <a:avLst/>
          </a:prstGeom>
        </p:spPr>
        <p:txBody>
          <a:bodyPr lIns="0" tIns="0" rIns="0" bIns="0"/>
          <a:lstStyle>
            <a:lvl1pPr algn="l">
              <a:defRPr sz="4000">
                <a:solidFill>
                  <a:schemeClr val="accent1"/>
                </a:solidFill>
                <a:latin typeface="Heebo Black" panose="00000A00000000000000" pitchFamily="2" charset="-79"/>
                <a:cs typeface="Heebo Black" panose="00000A00000000000000" pitchFamily="2" charset="-79"/>
              </a:defRPr>
            </a:lvl1pPr>
          </a:lstStyle>
          <a:p>
            <a:pPr lvl="0"/>
            <a:r>
              <a:rPr lang="en-GB"/>
              <a:t>Header</a:t>
            </a:r>
          </a:p>
        </p:txBody>
      </p:sp>
      <p:sp>
        <p:nvSpPr>
          <p:cNvPr id="17" name="Graphic 5">
            <a:extLst>
              <a:ext uri="{FF2B5EF4-FFF2-40B4-BE49-F238E27FC236}">
                <a16:creationId xmlns:a16="http://schemas.microsoft.com/office/drawing/2014/main" id="{FFA8E1C3-2566-46A9-8F57-761C5337EA0A}"/>
              </a:ext>
            </a:extLst>
          </p:cNvPr>
          <p:cNvSpPr/>
          <p:nvPr userDrawn="1"/>
        </p:nvSpPr>
        <p:spPr>
          <a:xfrm>
            <a:off x="-17763" y="-7825"/>
            <a:ext cx="1869624" cy="6698456"/>
          </a:xfrm>
          <a:custGeom>
            <a:avLst/>
            <a:gdLst>
              <a:gd name="connsiteX0" fmla="*/ 9324 w 1877232"/>
              <a:gd name="connsiteY0" fmla="*/ 9324 h 6725710"/>
              <a:gd name="connsiteX1" fmla="*/ 1877854 w 1877232"/>
              <a:gd name="connsiteY1" fmla="*/ 9324 h 6725710"/>
              <a:gd name="connsiteX2" fmla="*/ 710489 w 1877232"/>
              <a:gd name="connsiteY2" fmla="*/ 6726333 h 6725710"/>
              <a:gd name="connsiteX3" fmla="*/ 9324 w 1877232"/>
              <a:gd name="connsiteY3" fmla="*/ 6726333 h 6725710"/>
              <a:gd name="connsiteX4" fmla="*/ 9324 w 1877232"/>
              <a:gd name="connsiteY4" fmla="*/ 9324 h 6725710"/>
              <a:gd name="connsiteX5" fmla="*/ 9324 w 1877232"/>
              <a:gd name="connsiteY5" fmla="*/ 9324 h 672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7232" h="6725710">
                <a:moveTo>
                  <a:pt x="9324" y="9324"/>
                </a:moveTo>
                <a:lnTo>
                  <a:pt x="1877854" y="9324"/>
                </a:lnTo>
                <a:lnTo>
                  <a:pt x="710489" y="6726333"/>
                </a:lnTo>
                <a:lnTo>
                  <a:pt x="9324" y="6726333"/>
                </a:lnTo>
                <a:lnTo>
                  <a:pt x="9324" y="9324"/>
                </a:lnTo>
                <a:lnTo>
                  <a:pt x="9324" y="9324"/>
                </a:lnTo>
                <a:close/>
              </a:path>
            </a:pathLst>
          </a:custGeom>
          <a:solidFill>
            <a:schemeClr val="accent2"/>
          </a:solidFill>
          <a:ln w="9525" cap="flat">
            <a:noFill/>
            <a:prstDash val="solid"/>
            <a:miter/>
          </a:ln>
        </p:spPr>
        <p:txBody>
          <a:bodyPr rtlCol="0" anchor="ctr"/>
          <a:lstStyle/>
          <a:p>
            <a:endParaRPr lang="en-GB"/>
          </a:p>
        </p:txBody>
      </p:sp>
      <p:grpSp>
        <p:nvGrpSpPr>
          <p:cNvPr id="13" name="Graphic 11">
            <a:extLst>
              <a:ext uri="{FF2B5EF4-FFF2-40B4-BE49-F238E27FC236}">
                <a16:creationId xmlns:a16="http://schemas.microsoft.com/office/drawing/2014/main" id="{33E761BB-CB3F-1240-9414-279ACB4615E2}"/>
              </a:ext>
            </a:extLst>
          </p:cNvPr>
          <p:cNvGrpSpPr/>
          <p:nvPr userDrawn="1"/>
        </p:nvGrpSpPr>
        <p:grpSpPr>
          <a:xfrm>
            <a:off x="10964388" y="292521"/>
            <a:ext cx="822326" cy="548217"/>
            <a:chOff x="8747759" y="5869443"/>
            <a:chExt cx="1071563" cy="714375"/>
          </a:xfrm>
        </p:grpSpPr>
        <p:sp>
          <p:nvSpPr>
            <p:cNvPr id="14" name="Freeform: Shape 25">
              <a:extLst>
                <a:ext uri="{FF2B5EF4-FFF2-40B4-BE49-F238E27FC236}">
                  <a16:creationId xmlns:a16="http://schemas.microsoft.com/office/drawing/2014/main" id="{B669488F-AA15-D54D-A219-EFAE6C409843}"/>
                </a:ext>
              </a:extLst>
            </p:cNvPr>
            <p:cNvSpPr/>
            <p:nvPr/>
          </p:nvSpPr>
          <p:spPr>
            <a:xfrm>
              <a:off x="9687639" y="6455278"/>
              <a:ext cx="71438" cy="71438"/>
            </a:xfrm>
            <a:custGeom>
              <a:avLst/>
              <a:gdLst>
                <a:gd name="connsiteX0" fmla="*/ 72580 w 71437"/>
                <a:gd name="connsiteY0" fmla="*/ 38386 h 71437"/>
                <a:gd name="connsiteX1" fmla="*/ 70152 w 71437"/>
                <a:gd name="connsiteY1" fmla="*/ 51816 h 71437"/>
                <a:gd name="connsiteX2" fmla="*/ 62817 w 71437"/>
                <a:gd name="connsiteY2" fmla="*/ 62817 h 71437"/>
                <a:gd name="connsiteX3" fmla="*/ 51816 w 71437"/>
                <a:gd name="connsiteY3" fmla="*/ 70152 h 71437"/>
                <a:gd name="connsiteX4" fmla="*/ 38386 w 71437"/>
                <a:gd name="connsiteY4" fmla="*/ 72580 h 71437"/>
                <a:gd name="connsiteX5" fmla="*/ 24336 w 71437"/>
                <a:gd name="connsiteY5" fmla="*/ 70152 h 71437"/>
                <a:gd name="connsiteX6" fmla="*/ 13335 w 71437"/>
                <a:gd name="connsiteY6" fmla="*/ 62817 h 71437"/>
                <a:gd name="connsiteX7" fmla="*/ 6001 w 71437"/>
                <a:gd name="connsiteY7" fmla="*/ 51816 h 71437"/>
                <a:gd name="connsiteX8" fmla="*/ 3572 w 71437"/>
                <a:gd name="connsiteY8" fmla="*/ 37767 h 71437"/>
                <a:gd name="connsiteX9" fmla="*/ 6001 w 71437"/>
                <a:gd name="connsiteY9" fmla="*/ 24336 h 71437"/>
                <a:gd name="connsiteX10" fmla="*/ 13335 w 71437"/>
                <a:gd name="connsiteY10" fmla="*/ 13335 h 71437"/>
                <a:gd name="connsiteX11" fmla="*/ 24336 w 71437"/>
                <a:gd name="connsiteY11" fmla="*/ 6001 h 71437"/>
                <a:gd name="connsiteX12" fmla="*/ 37767 w 71437"/>
                <a:gd name="connsiteY12" fmla="*/ 3572 h 71437"/>
                <a:gd name="connsiteX13" fmla="*/ 51816 w 71437"/>
                <a:gd name="connsiteY13" fmla="*/ 6001 h 71437"/>
                <a:gd name="connsiteX14" fmla="*/ 62817 w 71437"/>
                <a:gd name="connsiteY14" fmla="*/ 13335 h 71437"/>
                <a:gd name="connsiteX15" fmla="*/ 70152 w 71437"/>
                <a:gd name="connsiteY15" fmla="*/ 24336 h 71437"/>
                <a:gd name="connsiteX16" fmla="*/ 72580 w 71437"/>
                <a:gd name="connsiteY16" fmla="*/ 38386 h 71437"/>
                <a:gd name="connsiteX17" fmla="*/ 65865 w 71437"/>
                <a:gd name="connsiteY17" fmla="*/ 39005 h 71437"/>
                <a:gd name="connsiteX18" fmla="*/ 64008 w 71437"/>
                <a:gd name="connsiteY18" fmla="*/ 27384 h 71437"/>
                <a:gd name="connsiteX19" fmla="*/ 58484 w 71437"/>
                <a:gd name="connsiteY19" fmla="*/ 18193 h 71437"/>
                <a:gd name="connsiteX20" fmla="*/ 49911 w 71437"/>
                <a:gd name="connsiteY20" fmla="*/ 12097 h 71437"/>
                <a:gd name="connsiteX21" fmla="*/ 38910 w 71437"/>
                <a:gd name="connsiteY21" fmla="*/ 10239 h 71437"/>
                <a:gd name="connsiteX22" fmla="*/ 27289 w 71437"/>
                <a:gd name="connsiteY22" fmla="*/ 12668 h 71437"/>
                <a:gd name="connsiteX23" fmla="*/ 18717 w 71437"/>
                <a:gd name="connsiteY23" fmla="*/ 18764 h 71437"/>
                <a:gd name="connsiteX24" fmla="*/ 13192 w 71437"/>
                <a:gd name="connsiteY24" fmla="*/ 27956 h 71437"/>
                <a:gd name="connsiteX25" fmla="*/ 11335 w 71437"/>
                <a:gd name="connsiteY25" fmla="*/ 38957 h 71437"/>
                <a:gd name="connsiteX26" fmla="*/ 13192 w 71437"/>
                <a:gd name="connsiteY26" fmla="*/ 50578 h 71437"/>
                <a:gd name="connsiteX27" fmla="*/ 18717 w 71437"/>
                <a:gd name="connsiteY27" fmla="*/ 59769 h 71437"/>
                <a:gd name="connsiteX28" fmla="*/ 27289 w 71437"/>
                <a:gd name="connsiteY28" fmla="*/ 65865 h 71437"/>
                <a:gd name="connsiteX29" fmla="*/ 38290 w 71437"/>
                <a:gd name="connsiteY29" fmla="*/ 67723 h 71437"/>
                <a:gd name="connsiteX30" fmla="*/ 49911 w 71437"/>
                <a:gd name="connsiteY30" fmla="*/ 65294 h 71437"/>
                <a:gd name="connsiteX31" fmla="*/ 58484 w 71437"/>
                <a:gd name="connsiteY31" fmla="*/ 59198 h 71437"/>
                <a:gd name="connsiteX32" fmla="*/ 64008 w 71437"/>
                <a:gd name="connsiteY32" fmla="*/ 50006 h 71437"/>
                <a:gd name="connsiteX33" fmla="*/ 65865 w 71437"/>
                <a:gd name="connsiteY33" fmla="*/ 39005 h 71437"/>
                <a:gd name="connsiteX34" fmla="*/ 54245 w 71437"/>
                <a:gd name="connsiteY34" fmla="*/ 56102 h 71437"/>
                <a:gd name="connsiteX35" fmla="*/ 54245 w 71437"/>
                <a:gd name="connsiteY35" fmla="*/ 56721 h 71437"/>
                <a:gd name="connsiteX36" fmla="*/ 53626 w 71437"/>
                <a:gd name="connsiteY36" fmla="*/ 57341 h 71437"/>
                <a:gd name="connsiteX37" fmla="*/ 52388 w 71437"/>
                <a:gd name="connsiteY37" fmla="*/ 57341 h 71437"/>
                <a:gd name="connsiteX38" fmla="*/ 49959 w 71437"/>
                <a:gd name="connsiteY38" fmla="*/ 57341 h 71437"/>
                <a:gd name="connsiteX39" fmla="*/ 48101 w 71437"/>
                <a:gd name="connsiteY39" fmla="*/ 57341 h 71437"/>
                <a:gd name="connsiteX40" fmla="*/ 46863 w 71437"/>
                <a:gd name="connsiteY40" fmla="*/ 56721 h 71437"/>
                <a:gd name="connsiteX41" fmla="*/ 46244 w 71437"/>
                <a:gd name="connsiteY41" fmla="*/ 56102 h 71437"/>
                <a:gd name="connsiteX42" fmla="*/ 45625 w 71437"/>
                <a:gd name="connsiteY42" fmla="*/ 54864 h 71437"/>
                <a:gd name="connsiteX43" fmla="*/ 43767 w 71437"/>
                <a:gd name="connsiteY43" fmla="*/ 48149 h 71437"/>
                <a:gd name="connsiteX44" fmla="*/ 40719 w 71437"/>
                <a:gd name="connsiteY44" fmla="*/ 43243 h 71437"/>
                <a:gd name="connsiteX45" fmla="*/ 35814 w 71437"/>
                <a:gd name="connsiteY45" fmla="*/ 42005 h 71437"/>
                <a:gd name="connsiteX46" fmla="*/ 32147 w 71437"/>
                <a:gd name="connsiteY46" fmla="*/ 42005 h 71437"/>
                <a:gd name="connsiteX47" fmla="*/ 32147 w 71437"/>
                <a:gd name="connsiteY47" fmla="*/ 55435 h 71437"/>
                <a:gd name="connsiteX48" fmla="*/ 31528 w 71437"/>
                <a:gd name="connsiteY48" fmla="*/ 56674 h 71437"/>
                <a:gd name="connsiteX49" fmla="*/ 28480 w 71437"/>
                <a:gd name="connsiteY49" fmla="*/ 57293 h 71437"/>
                <a:gd name="connsiteX50" fmla="*/ 25432 w 71437"/>
                <a:gd name="connsiteY50" fmla="*/ 56674 h 71437"/>
                <a:gd name="connsiteX51" fmla="*/ 24813 w 71437"/>
                <a:gd name="connsiteY51" fmla="*/ 55435 h 71437"/>
                <a:gd name="connsiteX52" fmla="*/ 24813 w 71437"/>
                <a:gd name="connsiteY52" fmla="*/ 21812 h 71437"/>
                <a:gd name="connsiteX53" fmla="*/ 25432 w 71437"/>
                <a:gd name="connsiteY53" fmla="*/ 18764 h 71437"/>
                <a:gd name="connsiteX54" fmla="*/ 27861 w 71437"/>
                <a:gd name="connsiteY54" fmla="*/ 17526 h 71437"/>
                <a:gd name="connsiteX55" fmla="*/ 37624 w 71437"/>
                <a:gd name="connsiteY55" fmla="*/ 17526 h 71437"/>
                <a:gd name="connsiteX56" fmla="*/ 44339 w 71437"/>
                <a:gd name="connsiteY56" fmla="*/ 18145 h 71437"/>
                <a:gd name="connsiteX57" fmla="*/ 49244 w 71437"/>
                <a:gd name="connsiteY57" fmla="*/ 20002 h 71437"/>
                <a:gd name="connsiteX58" fmla="*/ 51673 w 71437"/>
                <a:gd name="connsiteY58" fmla="*/ 23670 h 71437"/>
                <a:gd name="connsiteX59" fmla="*/ 52292 w 71437"/>
                <a:gd name="connsiteY59" fmla="*/ 28575 h 71437"/>
                <a:gd name="connsiteX60" fmla="*/ 49863 w 71437"/>
                <a:gd name="connsiteY60" fmla="*/ 35290 h 71437"/>
                <a:gd name="connsiteX61" fmla="*/ 43767 w 71437"/>
                <a:gd name="connsiteY61" fmla="*/ 38957 h 71437"/>
                <a:gd name="connsiteX62" fmla="*/ 48054 w 71437"/>
                <a:gd name="connsiteY62" fmla="*/ 41386 h 71437"/>
                <a:gd name="connsiteX63" fmla="*/ 51102 w 71437"/>
                <a:gd name="connsiteY63" fmla="*/ 46911 h 71437"/>
                <a:gd name="connsiteX64" fmla="*/ 53530 w 71437"/>
                <a:gd name="connsiteY64" fmla="*/ 53007 h 71437"/>
                <a:gd name="connsiteX65" fmla="*/ 54245 w 71437"/>
                <a:gd name="connsiteY65" fmla="*/ 56102 h 71437"/>
                <a:gd name="connsiteX66" fmla="*/ 44434 w 71437"/>
                <a:gd name="connsiteY66" fmla="*/ 30432 h 71437"/>
                <a:gd name="connsiteX67" fmla="*/ 43815 w 71437"/>
                <a:gd name="connsiteY67" fmla="*/ 28575 h 71437"/>
                <a:gd name="connsiteX68" fmla="*/ 42577 w 71437"/>
                <a:gd name="connsiteY68" fmla="*/ 26718 h 71437"/>
                <a:gd name="connsiteX69" fmla="*/ 40148 w 71437"/>
                <a:gd name="connsiteY69" fmla="*/ 25479 h 71437"/>
                <a:gd name="connsiteX70" fmla="*/ 36481 w 71437"/>
                <a:gd name="connsiteY70" fmla="*/ 24860 h 71437"/>
                <a:gd name="connsiteX71" fmla="*/ 32194 w 71437"/>
                <a:gd name="connsiteY71" fmla="*/ 24860 h 71437"/>
                <a:gd name="connsiteX72" fmla="*/ 32194 w 71437"/>
                <a:gd name="connsiteY72" fmla="*/ 35862 h 71437"/>
                <a:gd name="connsiteX73" fmla="*/ 36481 w 71437"/>
                <a:gd name="connsiteY73" fmla="*/ 35862 h 71437"/>
                <a:gd name="connsiteX74" fmla="*/ 42577 w 71437"/>
                <a:gd name="connsiteY74" fmla="*/ 34004 h 71437"/>
                <a:gd name="connsiteX75" fmla="*/ 44434 w 71437"/>
                <a:gd name="connsiteY75" fmla="*/ 30432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1437" h="71437">
                  <a:moveTo>
                    <a:pt x="72580" y="38386"/>
                  </a:moveTo>
                  <a:cubicBezTo>
                    <a:pt x="72580" y="43291"/>
                    <a:pt x="71961" y="47577"/>
                    <a:pt x="70152" y="51816"/>
                  </a:cubicBezTo>
                  <a:cubicBezTo>
                    <a:pt x="68294" y="56102"/>
                    <a:pt x="65865" y="59769"/>
                    <a:pt x="62817" y="62817"/>
                  </a:cubicBezTo>
                  <a:cubicBezTo>
                    <a:pt x="59769" y="65865"/>
                    <a:pt x="56102" y="68342"/>
                    <a:pt x="51816" y="70152"/>
                  </a:cubicBezTo>
                  <a:cubicBezTo>
                    <a:pt x="47530" y="72009"/>
                    <a:pt x="43243" y="72580"/>
                    <a:pt x="38386" y="72580"/>
                  </a:cubicBezTo>
                  <a:cubicBezTo>
                    <a:pt x="33480" y="72580"/>
                    <a:pt x="28623" y="71961"/>
                    <a:pt x="24336" y="70152"/>
                  </a:cubicBezTo>
                  <a:cubicBezTo>
                    <a:pt x="20050" y="68294"/>
                    <a:pt x="16383" y="65865"/>
                    <a:pt x="13335" y="62817"/>
                  </a:cubicBezTo>
                  <a:cubicBezTo>
                    <a:pt x="10287" y="59769"/>
                    <a:pt x="7811" y="56102"/>
                    <a:pt x="6001" y="51816"/>
                  </a:cubicBezTo>
                  <a:cubicBezTo>
                    <a:pt x="4143" y="47530"/>
                    <a:pt x="3572" y="43243"/>
                    <a:pt x="3572" y="37767"/>
                  </a:cubicBezTo>
                  <a:cubicBezTo>
                    <a:pt x="3572" y="32861"/>
                    <a:pt x="4191" y="28575"/>
                    <a:pt x="6001" y="24336"/>
                  </a:cubicBezTo>
                  <a:cubicBezTo>
                    <a:pt x="7858" y="20050"/>
                    <a:pt x="10287" y="16383"/>
                    <a:pt x="13335" y="13335"/>
                  </a:cubicBezTo>
                  <a:cubicBezTo>
                    <a:pt x="16383" y="10287"/>
                    <a:pt x="20050" y="7810"/>
                    <a:pt x="24336" y="6001"/>
                  </a:cubicBezTo>
                  <a:cubicBezTo>
                    <a:pt x="28623" y="4143"/>
                    <a:pt x="32909" y="3572"/>
                    <a:pt x="37767" y="3572"/>
                  </a:cubicBezTo>
                  <a:cubicBezTo>
                    <a:pt x="42672" y="3572"/>
                    <a:pt x="47530" y="4191"/>
                    <a:pt x="51816" y="6001"/>
                  </a:cubicBezTo>
                  <a:cubicBezTo>
                    <a:pt x="56102" y="7858"/>
                    <a:pt x="59769" y="10287"/>
                    <a:pt x="62817" y="13335"/>
                  </a:cubicBezTo>
                  <a:cubicBezTo>
                    <a:pt x="65865" y="16383"/>
                    <a:pt x="68342" y="20050"/>
                    <a:pt x="70152" y="24336"/>
                  </a:cubicBezTo>
                  <a:cubicBezTo>
                    <a:pt x="71961" y="28623"/>
                    <a:pt x="72580" y="33480"/>
                    <a:pt x="72580" y="38386"/>
                  </a:cubicBezTo>
                  <a:close/>
                  <a:moveTo>
                    <a:pt x="65865" y="39005"/>
                  </a:moveTo>
                  <a:cubicBezTo>
                    <a:pt x="65865" y="34719"/>
                    <a:pt x="65246" y="30432"/>
                    <a:pt x="64008" y="27384"/>
                  </a:cubicBezTo>
                  <a:cubicBezTo>
                    <a:pt x="62770" y="23717"/>
                    <a:pt x="60960" y="20669"/>
                    <a:pt x="58484" y="18193"/>
                  </a:cubicBezTo>
                  <a:cubicBezTo>
                    <a:pt x="56007" y="15716"/>
                    <a:pt x="52959" y="13906"/>
                    <a:pt x="49911" y="12097"/>
                  </a:cubicBezTo>
                  <a:cubicBezTo>
                    <a:pt x="46863" y="10858"/>
                    <a:pt x="43196" y="10239"/>
                    <a:pt x="38910" y="10239"/>
                  </a:cubicBezTo>
                  <a:cubicBezTo>
                    <a:pt x="34623" y="10239"/>
                    <a:pt x="30956" y="10858"/>
                    <a:pt x="27289" y="12668"/>
                  </a:cubicBezTo>
                  <a:cubicBezTo>
                    <a:pt x="23622" y="13906"/>
                    <a:pt x="21193" y="16335"/>
                    <a:pt x="18717" y="18764"/>
                  </a:cubicBezTo>
                  <a:cubicBezTo>
                    <a:pt x="16240" y="21193"/>
                    <a:pt x="14430" y="24289"/>
                    <a:pt x="13192" y="27956"/>
                  </a:cubicBezTo>
                  <a:cubicBezTo>
                    <a:pt x="11954" y="31623"/>
                    <a:pt x="11335" y="34671"/>
                    <a:pt x="11335" y="38957"/>
                  </a:cubicBezTo>
                  <a:cubicBezTo>
                    <a:pt x="11335" y="43243"/>
                    <a:pt x="11954" y="47530"/>
                    <a:pt x="13192" y="50578"/>
                  </a:cubicBezTo>
                  <a:cubicBezTo>
                    <a:pt x="14430" y="54245"/>
                    <a:pt x="16240" y="57293"/>
                    <a:pt x="18717" y="59769"/>
                  </a:cubicBezTo>
                  <a:cubicBezTo>
                    <a:pt x="21145" y="62198"/>
                    <a:pt x="24241" y="64056"/>
                    <a:pt x="27289" y="65865"/>
                  </a:cubicBezTo>
                  <a:cubicBezTo>
                    <a:pt x="30337" y="67723"/>
                    <a:pt x="34004" y="67723"/>
                    <a:pt x="38290" y="67723"/>
                  </a:cubicBezTo>
                  <a:cubicBezTo>
                    <a:pt x="42577" y="67723"/>
                    <a:pt x="46244" y="67104"/>
                    <a:pt x="49911" y="65294"/>
                  </a:cubicBezTo>
                  <a:cubicBezTo>
                    <a:pt x="53578" y="64056"/>
                    <a:pt x="56007" y="61627"/>
                    <a:pt x="58484" y="59198"/>
                  </a:cubicBezTo>
                  <a:cubicBezTo>
                    <a:pt x="60912" y="56769"/>
                    <a:pt x="62770" y="53673"/>
                    <a:pt x="64008" y="50006"/>
                  </a:cubicBezTo>
                  <a:cubicBezTo>
                    <a:pt x="65246" y="46339"/>
                    <a:pt x="65865" y="43291"/>
                    <a:pt x="65865" y="39005"/>
                  </a:cubicBezTo>
                  <a:close/>
                  <a:moveTo>
                    <a:pt x="54245" y="56102"/>
                  </a:moveTo>
                  <a:lnTo>
                    <a:pt x="54245" y="56721"/>
                  </a:lnTo>
                  <a:cubicBezTo>
                    <a:pt x="54245" y="56721"/>
                    <a:pt x="54245" y="57341"/>
                    <a:pt x="53626" y="57341"/>
                  </a:cubicBezTo>
                  <a:cubicBezTo>
                    <a:pt x="53626" y="57341"/>
                    <a:pt x="53007" y="57341"/>
                    <a:pt x="52388" y="57341"/>
                  </a:cubicBezTo>
                  <a:cubicBezTo>
                    <a:pt x="51768" y="57341"/>
                    <a:pt x="51149" y="57341"/>
                    <a:pt x="49959" y="57341"/>
                  </a:cubicBezTo>
                  <a:cubicBezTo>
                    <a:pt x="49340" y="57341"/>
                    <a:pt x="48101" y="57341"/>
                    <a:pt x="48101" y="57341"/>
                  </a:cubicBezTo>
                  <a:cubicBezTo>
                    <a:pt x="48101" y="57341"/>
                    <a:pt x="46863" y="57341"/>
                    <a:pt x="46863" y="56721"/>
                  </a:cubicBezTo>
                  <a:cubicBezTo>
                    <a:pt x="46863" y="56102"/>
                    <a:pt x="46244" y="56102"/>
                    <a:pt x="46244" y="56102"/>
                  </a:cubicBezTo>
                  <a:cubicBezTo>
                    <a:pt x="46244" y="56102"/>
                    <a:pt x="45625" y="55483"/>
                    <a:pt x="45625" y="54864"/>
                  </a:cubicBezTo>
                  <a:lnTo>
                    <a:pt x="43767" y="48149"/>
                  </a:lnTo>
                  <a:cubicBezTo>
                    <a:pt x="43148" y="45720"/>
                    <a:pt x="41910" y="43863"/>
                    <a:pt x="40719" y="43243"/>
                  </a:cubicBezTo>
                  <a:cubicBezTo>
                    <a:pt x="39481" y="42005"/>
                    <a:pt x="37671" y="42005"/>
                    <a:pt x="35814" y="42005"/>
                  </a:cubicBezTo>
                  <a:lnTo>
                    <a:pt x="32147" y="42005"/>
                  </a:lnTo>
                  <a:lnTo>
                    <a:pt x="32147" y="55435"/>
                  </a:lnTo>
                  <a:cubicBezTo>
                    <a:pt x="32147" y="56055"/>
                    <a:pt x="32147" y="56674"/>
                    <a:pt x="31528" y="56674"/>
                  </a:cubicBezTo>
                  <a:cubicBezTo>
                    <a:pt x="30909" y="56674"/>
                    <a:pt x="30290" y="57293"/>
                    <a:pt x="28480" y="57293"/>
                  </a:cubicBezTo>
                  <a:cubicBezTo>
                    <a:pt x="26622" y="57293"/>
                    <a:pt x="25432" y="57293"/>
                    <a:pt x="25432" y="56674"/>
                  </a:cubicBezTo>
                  <a:cubicBezTo>
                    <a:pt x="24813" y="56674"/>
                    <a:pt x="24813" y="56055"/>
                    <a:pt x="24813" y="55435"/>
                  </a:cubicBezTo>
                  <a:lnTo>
                    <a:pt x="24813" y="21812"/>
                  </a:lnTo>
                  <a:cubicBezTo>
                    <a:pt x="24813" y="20574"/>
                    <a:pt x="24813" y="19955"/>
                    <a:pt x="25432" y="18764"/>
                  </a:cubicBezTo>
                  <a:cubicBezTo>
                    <a:pt x="26051" y="18145"/>
                    <a:pt x="26670" y="17526"/>
                    <a:pt x="27861" y="17526"/>
                  </a:cubicBezTo>
                  <a:lnTo>
                    <a:pt x="37624" y="17526"/>
                  </a:lnTo>
                  <a:cubicBezTo>
                    <a:pt x="40053" y="17526"/>
                    <a:pt x="42529" y="17526"/>
                    <a:pt x="44339" y="18145"/>
                  </a:cubicBezTo>
                  <a:cubicBezTo>
                    <a:pt x="46196" y="18764"/>
                    <a:pt x="48006" y="19383"/>
                    <a:pt x="49244" y="20002"/>
                  </a:cubicBezTo>
                  <a:cubicBezTo>
                    <a:pt x="50482" y="21241"/>
                    <a:pt x="51102" y="21860"/>
                    <a:pt x="51673" y="23670"/>
                  </a:cubicBezTo>
                  <a:cubicBezTo>
                    <a:pt x="52292" y="25527"/>
                    <a:pt x="52292" y="26718"/>
                    <a:pt x="52292" y="28575"/>
                  </a:cubicBezTo>
                  <a:cubicBezTo>
                    <a:pt x="52292" y="31623"/>
                    <a:pt x="51673" y="34099"/>
                    <a:pt x="49863" y="35290"/>
                  </a:cubicBezTo>
                  <a:cubicBezTo>
                    <a:pt x="48006" y="37147"/>
                    <a:pt x="46196" y="37719"/>
                    <a:pt x="43767" y="38957"/>
                  </a:cubicBezTo>
                  <a:cubicBezTo>
                    <a:pt x="45006" y="39576"/>
                    <a:pt x="46815" y="40195"/>
                    <a:pt x="48054" y="41386"/>
                  </a:cubicBezTo>
                  <a:cubicBezTo>
                    <a:pt x="49292" y="42624"/>
                    <a:pt x="50482" y="44434"/>
                    <a:pt x="51102" y="46911"/>
                  </a:cubicBezTo>
                  <a:lnTo>
                    <a:pt x="53530" y="53007"/>
                  </a:lnTo>
                  <a:cubicBezTo>
                    <a:pt x="54245" y="54912"/>
                    <a:pt x="54245" y="56102"/>
                    <a:pt x="54245" y="56102"/>
                  </a:cubicBezTo>
                  <a:close/>
                  <a:moveTo>
                    <a:pt x="44434" y="30432"/>
                  </a:moveTo>
                  <a:cubicBezTo>
                    <a:pt x="44434" y="29813"/>
                    <a:pt x="44434" y="29194"/>
                    <a:pt x="43815" y="28575"/>
                  </a:cubicBezTo>
                  <a:cubicBezTo>
                    <a:pt x="43815" y="27956"/>
                    <a:pt x="43196" y="27337"/>
                    <a:pt x="42577" y="26718"/>
                  </a:cubicBezTo>
                  <a:cubicBezTo>
                    <a:pt x="41958" y="26099"/>
                    <a:pt x="41338" y="26099"/>
                    <a:pt x="40148" y="25479"/>
                  </a:cubicBezTo>
                  <a:cubicBezTo>
                    <a:pt x="38957" y="24860"/>
                    <a:pt x="38290" y="24860"/>
                    <a:pt x="36481" y="24860"/>
                  </a:cubicBezTo>
                  <a:lnTo>
                    <a:pt x="32194" y="24860"/>
                  </a:lnTo>
                  <a:lnTo>
                    <a:pt x="32194" y="35862"/>
                  </a:lnTo>
                  <a:lnTo>
                    <a:pt x="36481" y="35862"/>
                  </a:lnTo>
                  <a:cubicBezTo>
                    <a:pt x="39529" y="35862"/>
                    <a:pt x="41386" y="35243"/>
                    <a:pt x="42577" y="34004"/>
                  </a:cubicBezTo>
                  <a:cubicBezTo>
                    <a:pt x="43815" y="33480"/>
                    <a:pt x="44434" y="32290"/>
                    <a:pt x="44434" y="30432"/>
                  </a:cubicBezTo>
                  <a:close/>
                </a:path>
              </a:pathLst>
            </a:custGeom>
            <a:solidFill>
              <a:schemeClr val="accent2"/>
            </a:solidFill>
            <a:ln w="9525" cap="flat">
              <a:noFill/>
              <a:prstDash val="solid"/>
              <a:miter/>
            </a:ln>
          </p:spPr>
          <p:txBody>
            <a:bodyPr rtlCol="0" anchor="ctr"/>
            <a:lstStyle/>
            <a:p>
              <a:endParaRPr lang="en-GB"/>
            </a:p>
          </p:txBody>
        </p:sp>
        <p:sp>
          <p:nvSpPr>
            <p:cNvPr id="15" name="Freeform: Shape 26">
              <a:extLst>
                <a:ext uri="{FF2B5EF4-FFF2-40B4-BE49-F238E27FC236}">
                  <a16:creationId xmlns:a16="http://schemas.microsoft.com/office/drawing/2014/main" id="{0CB7FF2E-1269-DC47-B099-E96593457090}"/>
                </a:ext>
              </a:extLst>
            </p:cNvPr>
            <p:cNvSpPr/>
            <p:nvPr/>
          </p:nvSpPr>
          <p:spPr>
            <a:xfrm>
              <a:off x="8744187" y="5865871"/>
              <a:ext cx="881063" cy="719138"/>
            </a:xfrm>
            <a:custGeom>
              <a:avLst/>
              <a:gdLst>
                <a:gd name="connsiteX0" fmla="*/ 3572 w 881062"/>
                <a:gd name="connsiteY0" fmla="*/ 388763 h 719137"/>
                <a:gd name="connsiteX1" fmla="*/ 240173 w 881062"/>
                <a:gd name="connsiteY1" fmla="*/ 715851 h 719137"/>
                <a:gd name="connsiteX2" fmla="*/ 46387 w 881062"/>
                <a:gd name="connsiteY2" fmla="*/ 413195 h 719137"/>
                <a:gd name="connsiteX3" fmla="*/ 541592 w 881062"/>
                <a:gd name="connsiteY3" fmla="*/ 32290 h 719137"/>
                <a:gd name="connsiteX4" fmla="*/ 877872 w 881062"/>
                <a:gd name="connsiteY4" fmla="*/ 133779 h 719137"/>
                <a:gd name="connsiteX5" fmla="*/ 503682 w 881062"/>
                <a:gd name="connsiteY5" fmla="*/ 3572 h 719137"/>
                <a:gd name="connsiteX6" fmla="*/ 3572 w 881062"/>
                <a:gd name="connsiteY6" fmla="*/ 388763 h 719137"/>
                <a:gd name="connsiteX7" fmla="*/ 3572 w 881062"/>
                <a:gd name="connsiteY7" fmla="*/ 388763 h 7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9137">
                  <a:moveTo>
                    <a:pt x="3572" y="388763"/>
                  </a:moveTo>
                  <a:cubicBezTo>
                    <a:pt x="3572" y="526923"/>
                    <a:pt x="98346" y="647986"/>
                    <a:pt x="240173" y="715851"/>
                  </a:cubicBezTo>
                  <a:cubicBezTo>
                    <a:pt x="122158" y="646128"/>
                    <a:pt x="46387" y="536686"/>
                    <a:pt x="46387" y="413195"/>
                  </a:cubicBezTo>
                  <a:cubicBezTo>
                    <a:pt x="46387" y="202883"/>
                    <a:pt x="268319" y="32290"/>
                    <a:pt x="541592" y="32290"/>
                  </a:cubicBezTo>
                  <a:cubicBezTo>
                    <a:pt x="671227" y="32290"/>
                    <a:pt x="789194" y="70818"/>
                    <a:pt x="877872" y="133779"/>
                  </a:cubicBezTo>
                  <a:cubicBezTo>
                    <a:pt x="786146" y="53721"/>
                    <a:pt x="652225" y="3572"/>
                    <a:pt x="503682" y="3572"/>
                  </a:cubicBezTo>
                  <a:cubicBezTo>
                    <a:pt x="227314" y="3572"/>
                    <a:pt x="3572" y="175974"/>
                    <a:pt x="3572" y="388763"/>
                  </a:cubicBezTo>
                  <a:lnTo>
                    <a:pt x="3572" y="388763"/>
                  </a:lnTo>
                  <a:close/>
                </a:path>
              </a:pathLst>
            </a:custGeom>
            <a:solidFill>
              <a:schemeClr val="accent2"/>
            </a:solidFill>
            <a:ln w="9525" cap="flat">
              <a:noFill/>
              <a:prstDash val="solid"/>
              <a:miter/>
            </a:ln>
          </p:spPr>
          <p:txBody>
            <a:bodyPr rtlCol="0" anchor="ctr"/>
            <a:lstStyle/>
            <a:p>
              <a:endParaRPr lang="en-GB"/>
            </a:p>
          </p:txBody>
        </p:sp>
        <p:sp>
          <p:nvSpPr>
            <p:cNvPr id="16" name="Freeform: Shape 27">
              <a:extLst>
                <a:ext uri="{FF2B5EF4-FFF2-40B4-BE49-F238E27FC236}">
                  <a16:creationId xmlns:a16="http://schemas.microsoft.com/office/drawing/2014/main" id="{F7E5339A-92AC-3741-9E67-87280C8A5CFA}"/>
                </a:ext>
              </a:extLst>
            </p:cNvPr>
            <p:cNvSpPr/>
            <p:nvPr/>
          </p:nvSpPr>
          <p:spPr>
            <a:xfrm>
              <a:off x="8941021" y="5865871"/>
              <a:ext cx="881063" cy="714375"/>
            </a:xfrm>
            <a:custGeom>
              <a:avLst/>
              <a:gdLst>
                <a:gd name="connsiteX0" fmla="*/ 641271 w 881062"/>
                <a:gd name="connsiteY0" fmla="*/ 3572 h 714375"/>
                <a:gd name="connsiteX1" fmla="*/ 835057 w 881062"/>
                <a:gd name="connsiteY1" fmla="*/ 306229 h 714375"/>
                <a:gd name="connsiteX2" fmla="*/ 339852 w 881062"/>
                <a:gd name="connsiteY2" fmla="*/ 687134 h 714375"/>
                <a:gd name="connsiteX3" fmla="*/ 3572 w 881062"/>
                <a:gd name="connsiteY3" fmla="*/ 585645 h 714375"/>
                <a:gd name="connsiteX4" fmla="*/ 377714 w 881062"/>
                <a:gd name="connsiteY4" fmla="*/ 715280 h 714375"/>
                <a:gd name="connsiteX5" fmla="*/ 877824 w 881062"/>
                <a:gd name="connsiteY5" fmla="*/ 330089 h 714375"/>
                <a:gd name="connsiteX6" fmla="*/ 641271 w 881062"/>
                <a:gd name="connsiteY6" fmla="*/ 3572 h 714375"/>
                <a:gd name="connsiteX7" fmla="*/ 641271 w 881062"/>
                <a:gd name="connsiteY7" fmla="*/ 357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062" h="714375">
                  <a:moveTo>
                    <a:pt x="641271" y="3572"/>
                  </a:moveTo>
                  <a:cubicBezTo>
                    <a:pt x="759286" y="73247"/>
                    <a:pt x="835057" y="182690"/>
                    <a:pt x="835057" y="306229"/>
                  </a:cubicBezTo>
                  <a:cubicBezTo>
                    <a:pt x="835057" y="516541"/>
                    <a:pt x="613125" y="687134"/>
                    <a:pt x="339852" y="687134"/>
                  </a:cubicBezTo>
                  <a:cubicBezTo>
                    <a:pt x="210217" y="687134"/>
                    <a:pt x="92250" y="648605"/>
                    <a:pt x="3572" y="585645"/>
                  </a:cubicBezTo>
                  <a:cubicBezTo>
                    <a:pt x="95298" y="665131"/>
                    <a:pt x="228552" y="715280"/>
                    <a:pt x="377714" y="715280"/>
                  </a:cubicBezTo>
                  <a:cubicBezTo>
                    <a:pt x="654082" y="715280"/>
                    <a:pt x="877824" y="542877"/>
                    <a:pt x="877824" y="330089"/>
                  </a:cubicBezTo>
                  <a:cubicBezTo>
                    <a:pt x="877872" y="192500"/>
                    <a:pt x="783098" y="71438"/>
                    <a:pt x="641271" y="3572"/>
                  </a:cubicBezTo>
                  <a:lnTo>
                    <a:pt x="641271" y="3572"/>
                  </a:lnTo>
                  <a:close/>
                </a:path>
              </a:pathLst>
            </a:custGeom>
            <a:solidFill>
              <a:schemeClr val="accent2"/>
            </a:solidFill>
            <a:ln w="9525" cap="flat">
              <a:noFill/>
              <a:prstDash val="solid"/>
              <a:miter/>
            </a:ln>
          </p:spPr>
          <p:txBody>
            <a:bodyPr rtlCol="0" anchor="ctr"/>
            <a:lstStyle/>
            <a:p>
              <a:endParaRPr lang="en-GB"/>
            </a:p>
          </p:txBody>
        </p:sp>
        <p:sp>
          <p:nvSpPr>
            <p:cNvPr id="26" name="Freeform: Shape 28">
              <a:extLst>
                <a:ext uri="{FF2B5EF4-FFF2-40B4-BE49-F238E27FC236}">
                  <a16:creationId xmlns:a16="http://schemas.microsoft.com/office/drawing/2014/main" id="{AA37E31E-D1F5-3149-8AC1-3AE2FEFD514F}"/>
                </a:ext>
              </a:extLst>
            </p:cNvPr>
            <p:cNvSpPr/>
            <p:nvPr/>
          </p:nvSpPr>
          <p:spPr>
            <a:xfrm>
              <a:off x="9015650" y="6118998"/>
              <a:ext cx="228600" cy="285750"/>
            </a:xfrm>
            <a:custGeom>
              <a:avLst/>
              <a:gdLst>
                <a:gd name="connsiteX0" fmla="*/ 169878 w 228600"/>
                <a:gd name="connsiteY0" fmla="*/ 164354 h 285750"/>
                <a:gd name="connsiteX1" fmla="*/ 115443 w 228600"/>
                <a:gd name="connsiteY1" fmla="*/ 183928 h 285750"/>
                <a:gd name="connsiteX2" fmla="*/ 61008 w 228600"/>
                <a:gd name="connsiteY2" fmla="*/ 164354 h 285750"/>
                <a:gd name="connsiteX3" fmla="*/ 40815 w 228600"/>
                <a:gd name="connsiteY3" fmla="*/ 110538 h 285750"/>
                <a:gd name="connsiteX4" fmla="*/ 61008 w 228600"/>
                <a:gd name="connsiteY4" fmla="*/ 56721 h 285750"/>
                <a:gd name="connsiteX5" fmla="*/ 115443 w 228600"/>
                <a:gd name="connsiteY5" fmla="*/ 37147 h 285750"/>
                <a:gd name="connsiteX6" fmla="*/ 169878 w 228600"/>
                <a:gd name="connsiteY6" fmla="*/ 56721 h 285750"/>
                <a:gd name="connsiteX7" fmla="*/ 190071 w 228600"/>
                <a:gd name="connsiteY7" fmla="*/ 110538 h 285750"/>
                <a:gd name="connsiteX8" fmla="*/ 169878 w 228600"/>
                <a:gd name="connsiteY8" fmla="*/ 164354 h 285750"/>
                <a:gd name="connsiteX9" fmla="*/ 169878 w 228600"/>
                <a:gd name="connsiteY9" fmla="*/ 164354 h 285750"/>
                <a:gd name="connsiteX10" fmla="*/ 119110 w 228600"/>
                <a:gd name="connsiteY10" fmla="*/ 3572 h 285750"/>
                <a:gd name="connsiteX11" fmla="*/ 40243 w 228600"/>
                <a:gd name="connsiteY11" fmla="*/ 39052 h 285750"/>
                <a:gd name="connsiteX12" fmla="*/ 40243 w 228600"/>
                <a:gd name="connsiteY12" fmla="*/ 8477 h 285750"/>
                <a:gd name="connsiteX13" fmla="*/ 3572 w 228600"/>
                <a:gd name="connsiteY13" fmla="*/ 8477 h 285750"/>
                <a:gd name="connsiteX14" fmla="*/ 3572 w 228600"/>
                <a:gd name="connsiteY14" fmla="*/ 284845 h 285750"/>
                <a:gd name="connsiteX15" fmla="*/ 40243 w 228600"/>
                <a:gd name="connsiteY15" fmla="*/ 284845 h 285750"/>
                <a:gd name="connsiteX16" fmla="*/ 40243 w 228600"/>
                <a:gd name="connsiteY16" fmla="*/ 182070 h 285750"/>
                <a:gd name="connsiteX17" fmla="*/ 118491 w 228600"/>
                <a:gd name="connsiteY17" fmla="*/ 216932 h 285750"/>
                <a:gd name="connsiteX18" fmla="*/ 197358 w 228600"/>
                <a:gd name="connsiteY18" fmla="*/ 187595 h 285750"/>
                <a:gd name="connsiteX19" fmla="*/ 227933 w 228600"/>
                <a:gd name="connsiteY19" fmla="*/ 109966 h 285750"/>
                <a:gd name="connsiteX20" fmla="*/ 197358 w 228600"/>
                <a:gd name="connsiteY20" fmla="*/ 32337 h 285750"/>
                <a:gd name="connsiteX21" fmla="*/ 119110 w 228600"/>
                <a:gd name="connsiteY21" fmla="*/ 3572 h 285750"/>
                <a:gd name="connsiteX22" fmla="*/ 119110 w 228600"/>
                <a:gd name="connsiteY22" fmla="*/ 357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 h="285750">
                  <a:moveTo>
                    <a:pt x="169878" y="164354"/>
                  </a:moveTo>
                  <a:cubicBezTo>
                    <a:pt x="156448" y="177213"/>
                    <a:pt x="138065" y="183928"/>
                    <a:pt x="115443" y="183928"/>
                  </a:cubicBezTo>
                  <a:cubicBezTo>
                    <a:pt x="92202" y="183928"/>
                    <a:pt x="74486" y="177213"/>
                    <a:pt x="61008" y="164354"/>
                  </a:cubicBezTo>
                  <a:cubicBezTo>
                    <a:pt x="47577" y="151495"/>
                    <a:pt x="40815" y="133779"/>
                    <a:pt x="40815" y="110538"/>
                  </a:cubicBezTo>
                  <a:cubicBezTo>
                    <a:pt x="40815" y="87916"/>
                    <a:pt x="47530" y="69580"/>
                    <a:pt x="61008" y="56721"/>
                  </a:cubicBezTo>
                  <a:cubicBezTo>
                    <a:pt x="74438" y="43863"/>
                    <a:pt x="92821" y="37147"/>
                    <a:pt x="115443" y="37147"/>
                  </a:cubicBezTo>
                  <a:cubicBezTo>
                    <a:pt x="138684" y="37147"/>
                    <a:pt x="156401" y="43863"/>
                    <a:pt x="169878" y="56721"/>
                  </a:cubicBezTo>
                  <a:cubicBezTo>
                    <a:pt x="183309" y="69580"/>
                    <a:pt x="190071" y="87297"/>
                    <a:pt x="190071" y="110538"/>
                  </a:cubicBezTo>
                  <a:cubicBezTo>
                    <a:pt x="190024" y="133779"/>
                    <a:pt x="183309" y="151495"/>
                    <a:pt x="169878" y="164354"/>
                  </a:cubicBezTo>
                  <a:lnTo>
                    <a:pt x="169878" y="164354"/>
                  </a:lnTo>
                  <a:close/>
                  <a:moveTo>
                    <a:pt x="119110" y="3572"/>
                  </a:moveTo>
                  <a:cubicBezTo>
                    <a:pt x="86106" y="3572"/>
                    <a:pt x="59817" y="15192"/>
                    <a:pt x="40243" y="39052"/>
                  </a:cubicBezTo>
                  <a:lnTo>
                    <a:pt x="40243" y="8477"/>
                  </a:lnTo>
                  <a:lnTo>
                    <a:pt x="3572" y="8477"/>
                  </a:lnTo>
                  <a:lnTo>
                    <a:pt x="3572" y="284845"/>
                  </a:lnTo>
                  <a:lnTo>
                    <a:pt x="40243" y="284845"/>
                  </a:lnTo>
                  <a:lnTo>
                    <a:pt x="40243" y="182070"/>
                  </a:lnTo>
                  <a:cubicBezTo>
                    <a:pt x="61008" y="205311"/>
                    <a:pt x="86725" y="216932"/>
                    <a:pt x="118491" y="216932"/>
                  </a:cubicBezTo>
                  <a:cubicBezTo>
                    <a:pt x="150876" y="216932"/>
                    <a:pt x="177165" y="207169"/>
                    <a:pt x="197358" y="187595"/>
                  </a:cubicBezTo>
                  <a:cubicBezTo>
                    <a:pt x="217551" y="168021"/>
                    <a:pt x="227933" y="142351"/>
                    <a:pt x="227933" y="109966"/>
                  </a:cubicBezTo>
                  <a:cubicBezTo>
                    <a:pt x="227933" y="77581"/>
                    <a:pt x="217551" y="51864"/>
                    <a:pt x="197358" y="32337"/>
                  </a:cubicBezTo>
                  <a:cubicBezTo>
                    <a:pt x="177784" y="13335"/>
                    <a:pt x="151495" y="3572"/>
                    <a:pt x="119110" y="3572"/>
                  </a:cubicBezTo>
                  <a:lnTo>
                    <a:pt x="119110" y="3572"/>
                  </a:lnTo>
                  <a:close/>
                </a:path>
              </a:pathLst>
            </a:custGeom>
            <a:solidFill>
              <a:schemeClr val="accent1"/>
            </a:solidFill>
            <a:ln w="9525" cap="flat">
              <a:noFill/>
              <a:prstDash val="solid"/>
              <a:miter/>
            </a:ln>
          </p:spPr>
          <p:txBody>
            <a:bodyPr rtlCol="0" anchor="ctr"/>
            <a:lstStyle/>
            <a:p>
              <a:endParaRPr lang="en-GB"/>
            </a:p>
          </p:txBody>
        </p:sp>
        <p:sp>
          <p:nvSpPr>
            <p:cNvPr id="27" name="Freeform: Shape 29">
              <a:extLst>
                <a:ext uri="{FF2B5EF4-FFF2-40B4-BE49-F238E27FC236}">
                  <a16:creationId xmlns:a16="http://schemas.microsoft.com/office/drawing/2014/main" id="{4378428E-FAED-A645-8162-F85EA0E47C1E}"/>
                </a:ext>
              </a:extLst>
            </p:cNvPr>
            <p:cNvSpPr/>
            <p:nvPr/>
          </p:nvSpPr>
          <p:spPr>
            <a:xfrm>
              <a:off x="9266967" y="6117141"/>
              <a:ext cx="204788" cy="223838"/>
            </a:xfrm>
            <a:custGeom>
              <a:avLst/>
              <a:gdLst>
                <a:gd name="connsiteX0" fmla="*/ 185738 w 204787"/>
                <a:gd name="connsiteY0" fmla="*/ 113633 h 223837"/>
                <a:gd name="connsiteX1" fmla="*/ 139875 w 204787"/>
                <a:gd name="connsiteY1" fmla="*/ 98346 h 223837"/>
                <a:gd name="connsiteX2" fmla="*/ 95869 w 204787"/>
                <a:gd name="connsiteY2" fmla="*/ 91011 h 223837"/>
                <a:gd name="connsiteX3" fmla="*/ 66532 w 204787"/>
                <a:gd name="connsiteY3" fmla="*/ 84296 h 223837"/>
                <a:gd name="connsiteX4" fmla="*/ 50006 w 204787"/>
                <a:gd name="connsiteY4" fmla="*/ 62293 h 223837"/>
                <a:gd name="connsiteX5" fmla="*/ 102584 w 204787"/>
                <a:gd name="connsiteY5" fmla="*/ 34766 h 223837"/>
                <a:gd name="connsiteX6" fmla="*/ 161258 w 204787"/>
                <a:gd name="connsiteY6" fmla="*/ 71438 h 223837"/>
                <a:gd name="connsiteX7" fmla="*/ 197310 w 204787"/>
                <a:gd name="connsiteY7" fmla="*/ 71438 h 223837"/>
                <a:gd name="connsiteX8" fmla="*/ 197310 w 204787"/>
                <a:gd name="connsiteY8" fmla="*/ 70199 h 223837"/>
                <a:gd name="connsiteX9" fmla="*/ 167354 w 204787"/>
                <a:gd name="connsiteY9" fmla="*/ 17002 h 223837"/>
                <a:gd name="connsiteX10" fmla="*/ 104394 w 204787"/>
                <a:gd name="connsiteY10" fmla="*/ 3572 h 223837"/>
                <a:gd name="connsiteX11" fmla="*/ 12668 w 204787"/>
                <a:gd name="connsiteY11" fmla="*/ 69009 h 223837"/>
                <a:gd name="connsiteX12" fmla="*/ 35290 w 204787"/>
                <a:gd name="connsiteY12" fmla="*/ 110585 h 223837"/>
                <a:gd name="connsiteX13" fmla="*/ 84201 w 204787"/>
                <a:gd name="connsiteY13" fmla="*/ 124635 h 223837"/>
                <a:gd name="connsiteX14" fmla="*/ 130064 w 204787"/>
                <a:gd name="connsiteY14" fmla="*/ 132588 h 223837"/>
                <a:gd name="connsiteX15" fmla="*/ 153924 w 204787"/>
                <a:gd name="connsiteY15" fmla="*/ 138684 h 223837"/>
                <a:gd name="connsiteX16" fmla="*/ 166783 w 204787"/>
                <a:gd name="connsiteY16" fmla="*/ 157639 h 223837"/>
                <a:gd name="connsiteX17" fmla="*/ 103203 w 204787"/>
                <a:gd name="connsiteY17" fmla="*/ 188833 h 223837"/>
                <a:gd name="connsiteX18" fmla="*/ 43910 w 204787"/>
                <a:gd name="connsiteY18" fmla="*/ 147876 h 223837"/>
                <a:gd name="connsiteX19" fmla="*/ 3572 w 204787"/>
                <a:gd name="connsiteY19" fmla="*/ 147876 h 223837"/>
                <a:gd name="connsiteX20" fmla="*/ 103823 w 204787"/>
                <a:gd name="connsiteY20" fmla="*/ 221218 h 223837"/>
                <a:gd name="connsiteX21" fmla="*/ 171069 w 204787"/>
                <a:gd name="connsiteY21" fmla="*/ 208979 h 223837"/>
                <a:gd name="connsiteX22" fmla="*/ 205312 w 204787"/>
                <a:gd name="connsiteY22" fmla="*/ 155781 h 223837"/>
                <a:gd name="connsiteX23" fmla="*/ 185738 w 204787"/>
                <a:gd name="connsiteY23" fmla="*/ 113633 h 223837"/>
                <a:gd name="connsiteX24" fmla="*/ 185738 w 204787"/>
                <a:gd name="connsiteY24" fmla="*/ 113633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787" h="223837">
                  <a:moveTo>
                    <a:pt x="185738" y="113633"/>
                  </a:moveTo>
                  <a:cubicBezTo>
                    <a:pt x="176546" y="106918"/>
                    <a:pt x="161306" y="101394"/>
                    <a:pt x="139875" y="98346"/>
                  </a:cubicBezTo>
                  <a:lnTo>
                    <a:pt x="95869" y="91011"/>
                  </a:lnTo>
                  <a:cubicBezTo>
                    <a:pt x="81201" y="88583"/>
                    <a:pt x="70818" y="86106"/>
                    <a:pt x="66532" y="84296"/>
                  </a:cubicBezTo>
                  <a:cubicBezTo>
                    <a:pt x="55531" y="80010"/>
                    <a:pt x="50006" y="72676"/>
                    <a:pt x="50006" y="62293"/>
                  </a:cubicBezTo>
                  <a:cubicBezTo>
                    <a:pt x="50006" y="43958"/>
                    <a:pt x="67723" y="34766"/>
                    <a:pt x="102584" y="34766"/>
                  </a:cubicBezTo>
                  <a:cubicBezTo>
                    <a:pt x="139256" y="34766"/>
                    <a:pt x="158829" y="47006"/>
                    <a:pt x="161258" y="71438"/>
                  </a:cubicBezTo>
                  <a:lnTo>
                    <a:pt x="197310" y="71438"/>
                  </a:lnTo>
                  <a:lnTo>
                    <a:pt x="197310" y="70199"/>
                  </a:lnTo>
                  <a:cubicBezTo>
                    <a:pt x="197310" y="45768"/>
                    <a:pt x="187547" y="28004"/>
                    <a:pt x="167354" y="17002"/>
                  </a:cubicBezTo>
                  <a:cubicBezTo>
                    <a:pt x="151448" y="7811"/>
                    <a:pt x="130683" y="3572"/>
                    <a:pt x="104394" y="3572"/>
                  </a:cubicBezTo>
                  <a:cubicBezTo>
                    <a:pt x="43244" y="3572"/>
                    <a:pt x="12668" y="25575"/>
                    <a:pt x="12668" y="69009"/>
                  </a:cubicBezTo>
                  <a:cubicBezTo>
                    <a:pt x="12668" y="87963"/>
                    <a:pt x="20003" y="102013"/>
                    <a:pt x="35290" y="110585"/>
                  </a:cubicBezTo>
                  <a:cubicBezTo>
                    <a:pt x="44482" y="116110"/>
                    <a:pt x="60960" y="120348"/>
                    <a:pt x="84201" y="124635"/>
                  </a:cubicBezTo>
                  <a:lnTo>
                    <a:pt x="130064" y="132588"/>
                  </a:lnTo>
                  <a:cubicBezTo>
                    <a:pt x="141684" y="134445"/>
                    <a:pt x="149638" y="136874"/>
                    <a:pt x="153924" y="138684"/>
                  </a:cubicBezTo>
                  <a:cubicBezTo>
                    <a:pt x="162497" y="142970"/>
                    <a:pt x="166783" y="149066"/>
                    <a:pt x="166783" y="157639"/>
                  </a:cubicBezTo>
                  <a:cubicBezTo>
                    <a:pt x="166783" y="178403"/>
                    <a:pt x="145399" y="188833"/>
                    <a:pt x="103203" y="188833"/>
                  </a:cubicBezTo>
                  <a:cubicBezTo>
                    <a:pt x="67151" y="188833"/>
                    <a:pt x="46958" y="175403"/>
                    <a:pt x="43910" y="147876"/>
                  </a:cubicBezTo>
                  <a:lnTo>
                    <a:pt x="3572" y="147876"/>
                  </a:lnTo>
                  <a:cubicBezTo>
                    <a:pt x="7858" y="196787"/>
                    <a:pt x="41481" y="221218"/>
                    <a:pt x="103823" y="221218"/>
                  </a:cubicBezTo>
                  <a:cubicBezTo>
                    <a:pt x="131350" y="221218"/>
                    <a:pt x="153972" y="216932"/>
                    <a:pt x="171069" y="208979"/>
                  </a:cubicBezTo>
                  <a:cubicBezTo>
                    <a:pt x="194310" y="197977"/>
                    <a:pt x="205312" y="180261"/>
                    <a:pt x="205312" y="155781"/>
                  </a:cubicBezTo>
                  <a:cubicBezTo>
                    <a:pt x="204645" y="136874"/>
                    <a:pt x="197930" y="122777"/>
                    <a:pt x="185738" y="113633"/>
                  </a:cubicBezTo>
                  <a:lnTo>
                    <a:pt x="185738" y="113633"/>
                  </a:lnTo>
                  <a:close/>
                </a:path>
              </a:pathLst>
            </a:custGeom>
            <a:solidFill>
              <a:schemeClr val="accent1"/>
            </a:solidFill>
            <a:ln w="9525" cap="flat">
              <a:noFill/>
              <a:prstDash val="solid"/>
              <a:miter/>
            </a:ln>
          </p:spPr>
          <p:txBody>
            <a:bodyPr rtlCol="0" anchor="ctr"/>
            <a:lstStyle/>
            <a:p>
              <a:endParaRPr lang="en-GB"/>
            </a:p>
          </p:txBody>
        </p:sp>
        <p:sp>
          <p:nvSpPr>
            <p:cNvPr id="28" name="Freeform: Shape 30">
              <a:extLst>
                <a:ext uri="{FF2B5EF4-FFF2-40B4-BE49-F238E27FC236}">
                  <a16:creationId xmlns:a16="http://schemas.microsoft.com/office/drawing/2014/main" id="{58A1E9A1-9E9E-184F-B06B-9E60773C0ADB}"/>
                </a:ext>
              </a:extLst>
            </p:cNvPr>
            <p:cNvSpPr/>
            <p:nvPr/>
          </p:nvSpPr>
          <p:spPr>
            <a:xfrm>
              <a:off x="9509045" y="6123856"/>
              <a:ext cx="42863" cy="209550"/>
            </a:xfrm>
            <a:custGeom>
              <a:avLst/>
              <a:gdLst>
                <a:gd name="connsiteX0" fmla="*/ 3572 w 42862"/>
                <a:gd name="connsiteY0" fmla="*/ 207169 h 209550"/>
                <a:gd name="connsiteX1" fmla="*/ 40243 w 42862"/>
                <a:gd name="connsiteY1" fmla="*/ 207169 h 209550"/>
                <a:gd name="connsiteX2" fmla="*/ 40243 w 42862"/>
                <a:gd name="connsiteY2" fmla="*/ 3572 h 209550"/>
                <a:gd name="connsiteX3" fmla="*/ 3572 w 42862"/>
                <a:gd name="connsiteY3" fmla="*/ 3572 h 209550"/>
              </a:gdLst>
              <a:ahLst/>
              <a:cxnLst>
                <a:cxn ang="0">
                  <a:pos x="connsiteX0" y="connsiteY0"/>
                </a:cxn>
                <a:cxn ang="0">
                  <a:pos x="connsiteX1" y="connsiteY1"/>
                </a:cxn>
                <a:cxn ang="0">
                  <a:pos x="connsiteX2" y="connsiteY2"/>
                </a:cxn>
                <a:cxn ang="0">
                  <a:pos x="connsiteX3" y="connsiteY3"/>
                </a:cxn>
              </a:cxnLst>
              <a:rect l="l" t="t" r="r" b="b"/>
              <a:pathLst>
                <a:path w="42862" h="209550">
                  <a:moveTo>
                    <a:pt x="3572" y="207169"/>
                  </a:moveTo>
                  <a:lnTo>
                    <a:pt x="40243" y="207169"/>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sp>
          <p:nvSpPr>
            <p:cNvPr id="29" name="Freeform: Shape 31">
              <a:extLst>
                <a:ext uri="{FF2B5EF4-FFF2-40B4-BE49-F238E27FC236}">
                  <a16:creationId xmlns:a16="http://schemas.microsoft.com/office/drawing/2014/main" id="{603A686D-8762-C147-8923-E864B4651B4E}"/>
                </a:ext>
              </a:extLst>
            </p:cNvPr>
            <p:cNvSpPr/>
            <p:nvPr/>
          </p:nvSpPr>
          <p:spPr>
            <a:xfrm>
              <a:off x="9509045" y="6052942"/>
              <a:ext cx="42863" cy="47625"/>
            </a:xfrm>
            <a:custGeom>
              <a:avLst/>
              <a:gdLst>
                <a:gd name="connsiteX0" fmla="*/ 3572 w 42862"/>
                <a:gd name="connsiteY0" fmla="*/ 48197 h 47625"/>
                <a:gd name="connsiteX1" fmla="*/ 40243 w 42862"/>
                <a:gd name="connsiteY1" fmla="*/ 48197 h 47625"/>
                <a:gd name="connsiteX2" fmla="*/ 40243 w 42862"/>
                <a:gd name="connsiteY2" fmla="*/ 3572 h 47625"/>
                <a:gd name="connsiteX3" fmla="*/ 3572 w 42862"/>
                <a:gd name="connsiteY3" fmla="*/ 3572 h 47625"/>
              </a:gdLst>
              <a:ahLst/>
              <a:cxnLst>
                <a:cxn ang="0">
                  <a:pos x="connsiteX0" y="connsiteY0"/>
                </a:cxn>
                <a:cxn ang="0">
                  <a:pos x="connsiteX1" y="connsiteY1"/>
                </a:cxn>
                <a:cxn ang="0">
                  <a:pos x="connsiteX2" y="connsiteY2"/>
                </a:cxn>
                <a:cxn ang="0">
                  <a:pos x="connsiteX3" y="connsiteY3"/>
                </a:cxn>
              </a:cxnLst>
              <a:rect l="l" t="t" r="r" b="b"/>
              <a:pathLst>
                <a:path w="42862" h="47625">
                  <a:moveTo>
                    <a:pt x="3572" y="48197"/>
                  </a:moveTo>
                  <a:lnTo>
                    <a:pt x="40243" y="48197"/>
                  </a:lnTo>
                  <a:lnTo>
                    <a:pt x="40243" y="3572"/>
                  </a:lnTo>
                  <a:lnTo>
                    <a:pt x="3572" y="3572"/>
                  </a:lnTo>
                  <a:close/>
                </a:path>
              </a:pathLst>
            </a:custGeom>
            <a:solidFill>
              <a:schemeClr val="accent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1817985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image" Target="../media/image9.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image" Target="../media/image11.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5.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9" Type="http://schemas.openxmlformats.org/officeDocument/2006/relationships/slideLayout" Target="../slideLayouts/slideLayout90.xml"/><Relationship Id="rId21" Type="http://schemas.openxmlformats.org/officeDocument/2006/relationships/slideLayout" Target="../slideLayouts/slideLayout72.xml"/><Relationship Id="rId34" Type="http://schemas.openxmlformats.org/officeDocument/2006/relationships/slideLayout" Target="../slideLayouts/slideLayout85.xml"/><Relationship Id="rId42" Type="http://schemas.openxmlformats.org/officeDocument/2006/relationships/slideLayout" Target="../slideLayouts/slideLayout93.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9" Type="http://schemas.openxmlformats.org/officeDocument/2006/relationships/slideLayout" Target="../slideLayouts/slideLayout80.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37" Type="http://schemas.openxmlformats.org/officeDocument/2006/relationships/slideLayout" Target="../slideLayouts/slideLayout88.xml"/><Relationship Id="rId40" Type="http://schemas.openxmlformats.org/officeDocument/2006/relationships/slideLayout" Target="../slideLayouts/slideLayout91.xml"/><Relationship Id="rId45" Type="http://schemas.openxmlformats.org/officeDocument/2006/relationships/slideLayout" Target="../slideLayouts/slideLayout96.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36" Type="http://schemas.openxmlformats.org/officeDocument/2006/relationships/slideLayout" Target="../slideLayouts/slideLayout87.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slideLayout" Target="../slideLayouts/slideLayout82.xml"/><Relationship Id="rId44" Type="http://schemas.openxmlformats.org/officeDocument/2006/relationships/slideLayout" Target="../slideLayouts/slideLayout95.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slideLayout" Target="../slideLayouts/slideLayout86.xml"/><Relationship Id="rId43" Type="http://schemas.openxmlformats.org/officeDocument/2006/relationships/slideLayout" Target="../slideLayouts/slideLayout94.xml"/><Relationship Id="rId8" Type="http://schemas.openxmlformats.org/officeDocument/2006/relationships/slideLayout" Target="../slideLayouts/slideLayout59.xml"/><Relationship Id="rId3" Type="http://schemas.openxmlformats.org/officeDocument/2006/relationships/slideLayout" Target="../slideLayouts/slideLayout54.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38" Type="http://schemas.openxmlformats.org/officeDocument/2006/relationships/slideLayout" Target="../slideLayouts/slideLayout89.xml"/><Relationship Id="rId46" Type="http://schemas.openxmlformats.org/officeDocument/2006/relationships/theme" Target="../theme/theme6.xml"/><Relationship Id="rId20" Type="http://schemas.openxmlformats.org/officeDocument/2006/relationships/slideLayout" Target="../slideLayouts/slideLayout71.xml"/><Relationship Id="rId41" Type="http://schemas.openxmlformats.org/officeDocument/2006/relationships/slideLayout" Target="../slideLayouts/slideLayout9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3" Type="http://schemas.openxmlformats.org/officeDocument/2006/relationships/slideLayout" Target="../slideLayouts/slideLayout99.xml"/><Relationship Id="rId21" Type="http://schemas.openxmlformats.org/officeDocument/2006/relationships/slideLayout" Target="../slideLayouts/slideLayout117.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slideLayout" Target="../slideLayouts/slideLayout116.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9ACA28-089A-43B0-A40C-DC860BB013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80511C-7837-45E5-A995-EF10188ADC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BFF1AB-E81B-4239-9D51-33DE892E7F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5A5417F8-0D43-4DDC-9AEB-02A8FB1A0D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Slide</a:t>
            </a:r>
          </a:p>
        </p:txBody>
      </p:sp>
      <p:sp>
        <p:nvSpPr>
          <p:cNvPr id="6" name="Slide Number Placeholder 5">
            <a:extLst>
              <a:ext uri="{FF2B5EF4-FFF2-40B4-BE49-F238E27FC236}">
                <a16:creationId xmlns:a16="http://schemas.microsoft.com/office/drawing/2014/main" id="{5CD8CB84-BC0F-4431-918C-3160CD47E5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997843-FE27-4B68-83FF-58EE63844844}" type="slidenum">
              <a:rPr lang="en-US" smtClean="0"/>
              <a:t>‹#›</a:t>
            </a:fld>
            <a:endParaRPr lang="en-US"/>
          </a:p>
        </p:txBody>
      </p:sp>
    </p:spTree>
    <p:extLst>
      <p:ext uri="{BB962C8B-B14F-4D97-AF65-F5344CB8AC3E}">
        <p14:creationId xmlns:p14="http://schemas.microsoft.com/office/powerpoint/2010/main" val="33498961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43437AE-2319-8F43-A46D-35DDB6CF0E5F}"/>
              </a:ext>
            </a:extLst>
          </p:cNvPr>
          <p:cNvGrpSpPr/>
          <p:nvPr userDrawn="1"/>
        </p:nvGrpSpPr>
        <p:grpSpPr>
          <a:xfrm>
            <a:off x="-167640" y="-91440"/>
            <a:ext cx="12527280" cy="7040880"/>
            <a:chOff x="-167640" y="-91440"/>
            <a:chExt cx="12527280" cy="7040880"/>
          </a:xfrm>
        </p:grpSpPr>
        <p:sp>
          <p:nvSpPr>
            <p:cNvPr id="17" name="Snip Single Corner Rectangle 6"/>
            <p:cNvSpPr/>
            <p:nvPr/>
          </p:nvSpPr>
          <p:spPr>
            <a:xfrm>
              <a:off x="-167640" y="-91440"/>
              <a:ext cx="12527280" cy="7040880"/>
            </a:xfrm>
            <a:custGeom>
              <a:avLst/>
              <a:gdLst>
                <a:gd name="connsiteX0" fmla="*/ 0 w 12192000"/>
                <a:gd name="connsiteY0" fmla="*/ 0 h 6858000"/>
                <a:gd name="connsiteX1" fmla="*/ 8763000 w 12192000"/>
                <a:gd name="connsiteY1" fmla="*/ 0 h 6858000"/>
                <a:gd name="connsiteX2" fmla="*/ 12192000 w 12192000"/>
                <a:gd name="connsiteY2" fmla="*/ 3429000 h 6858000"/>
                <a:gd name="connsiteX3" fmla="*/ 12192000 w 12192000"/>
                <a:gd name="connsiteY3" fmla="*/ 6858000 h 6858000"/>
                <a:gd name="connsiteX4" fmla="*/ 0 w 12192000"/>
                <a:gd name="connsiteY4" fmla="*/ 6858000 h 6858000"/>
                <a:gd name="connsiteX5" fmla="*/ 0 w 12192000"/>
                <a:gd name="connsiteY5" fmla="*/ 0 h 6858000"/>
                <a:gd name="connsiteX0" fmla="*/ 0 w 12192000"/>
                <a:gd name="connsiteY0" fmla="*/ 0 h 6858000"/>
                <a:gd name="connsiteX1" fmla="*/ 8763000 w 12192000"/>
                <a:gd name="connsiteY1" fmla="*/ 0 h 6858000"/>
                <a:gd name="connsiteX2" fmla="*/ 12192000 w 12192000"/>
                <a:gd name="connsiteY2" fmla="*/ 3429000 h 6858000"/>
                <a:gd name="connsiteX3" fmla="*/ 12192000 w 12192000"/>
                <a:gd name="connsiteY3" fmla="*/ 6858000 h 6858000"/>
                <a:gd name="connsiteX4" fmla="*/ 0 w 12192000"/>
                <a:gd name="connsiteY4" fmla="*/ 6858000 h 6858000"/>
                <a:gd name="connsiteX5" fmla="*/ 0 w 12192000"/>
                <a:gd name="connsiteY5" fmla="*/ 0 h 6858000"/>
                <a:gd name="connsiteX0" fmla="*/ 0 w 12192000"/>
                <a:gd name="connsiteY0" fmla="*/ 0 h 6858000"/>
                <a:gd name="connsiteX1" fmla="*/ 8763000 w 12192000"/>
                <a:gd name="connsiteY1" fmla="*/ 0 h 6858000"/>
                <a:gd name="connsiteX2" fmla="*/ 12192000 w 12192000"/>
                <a:gd name="connsiteY2" fmla="*/ 3429000 h 6858000"/>
                <a:gd name="connsiteX3" fmla="*/ 12192000 w 12192000"/>
                <a:gd name="connsiteY3" fmla="*/ 6858000 h 6858000"/>
                <a:gd name="connsiteX4" fmla="*/ 0 w 12192000"/>
                <a:gd name="connsiteY4" fmla="*/ 6858000 h 6858000"/>
                <a:gd name="connsiteX5" fmla="*/ 0 w 12192000"/>
                <a:gd name="connsiteY5" fmla="*/ 0 h 6858000"/>
                <a:gd name="connsiteX0" fmla="*/ 0 w 12192000"/>
                <a:gd name="connsiteY0" fmla="*/ 0 h 6858000"/>
                <a:gd name="connsiteX1" fmla="*/ 7918269 w 12192000"/>
                <a:gd name="connsiteY1" fmla="*/ 8709 h 6858000"/>
                <a:gd name="connsiteX2" fmla="*/ 12192000 w 12192000"/>
                <a:gd name="connsiteY2" fmla="*/ 3429000 h 6858000"/>
                <a:gd name="connsiteX3" fmla="*/ 12192000 w 12192000"/>
                <a:gd name="connsiteY3" fmla="*/ 6858000 h 6858000"/>
                <a:gd name="connsiteX4" fmla="*/ 0 w 12192000"/>
                <a:gd name="connsiteY4" fmla="*/ 6858000 h 6858000"/>
                <a:gd name="connsiteX5" fmla="*/ 0 w 12192000"/>
                <a:gd name="connsiteY5" fmla="*/ 0 h 6858000"/>
                <a:gd name="connsiteX0" fmla="*/ 0 w 12192000"/>
                <a:gd name="connsiteY0" fmla="*/ 0 h 6858000"/>
                <a:gd name="connsiteX1" fmla="*/ 7918269 w 12192000"/>
                <a:gd name="connsiteY1" fmla="*/ 8709 h 6858000"/>
                <a:gd name="connsiteX2" fmla="*/ 12183292 w 12192000"/>
                <a:gd name="connsiteY2" fmla="*/ 3899262 h 6858000"/>
                <a:gd name="connsiteX3" fmla="*/ 12192000 w 12192000"/>
                <a:gd name="connsiteY3" fmla="*/ 6858000 h 6858000"/>
                <a:gd name="connsiteX4" fmla="*/ 0 w 12192000"/>
                <a:gd name="connsiteY4" fmla="*/ 6858000 h 6858000"/>
                <a:gd name="connsiteX5" fmla="*/ 0 w 12192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7918269" y="8709"/>
                  </a:lnTo>
                  <a:cubicBezTo>
                    <a:pt x="9540240" y="10887"/>
                    <a:pt x="12181115" y="2407919"/>
                    <a:pt x="12183292" y="3899262"/>
                  </a:cubicBezTo>
                  <a:cubicBezTo>
                    <a:pt x="12186195" y="4885508"/>
                    <a:pt x="12189097" y="5871754"/>
                    <a:pt x="12192000" y="6858000"/>
                  </a:cubicBezTo>
                  <a:lnTo>
                    <a:pt x="0" y="6858000"/>
                  </a:lnTo>
                  <a:lnTo>
                    <a:pt x="0" y="0"/>
                  </a:lnTo>
                  <a:close/>
                </a:path>
              </a:pathLst>
            </a:custGeom>
            <a:solidFill>
              <a:srgbClr val="7B9F0E"/>
            </a:solidFill>
            <a:ln w="38100">
              <a:solidFill>
                <a:schemeClr val="bg1"/>
              </a:solid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73349" y="136942"/>
              <a:ext cx="1676297" cy="731520"/>
            </a:xfrm>
            <a:prstGeom prst="rect">
              <a:avLst/>
            </a:prstGeom>
            <a:effectLst/>
          </p:spPr>
        </p:pic>
      </p:grpSp>
    </p:spTree>
    <p:extLst>
      <p:ext uri="{BB962C8B-B14F-4D97-AF65-F5344CB8AC3E}">
        <p14:creationId xmlns:p14="http://schemas.microsoft.com/office/powerpoint/2010/main" val="375263510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7B9F0E"/>
        </a:solidFill>
        <a:effectLst/>
      </p:bgPr>
    </p:bg>
    <p:spTree>
      <p:nvGrpSpPr>
        <p:cNvPr id="1" name=""/>
        <p:cNvGrpSpPr/>
        <p:nvPr/>
      </p:nvGrpSpPr>
      <p:grpSpPr>
        <a:xfrm>
          <a:off x="0" y="0"/>
          <a:ext cx="0" cy="0"/>
          <a:chOff x="0" y="0"/>
          <a:chExt cx="0" cy="0"/>
        </a:xfrm>
      </p:grpSpPr>
      <p:sp>
        <p:nvSpPr>
          <p:cNvPr id="17" name="Snip Single Corner Rectangle 6">
            <a:extLst>
              <a:ext uri="{FF2B5EF4-FFF2-40B4-BE49-F238E27FC236}">
                <a16:creationId xmlns:a16="http://schemas.microsoft.com/office/drawing/2014/main" id="{4D915028-EE0C-ED40-90AF-47D6FC36BEE4}"/>
              </a:ext>
            </a:extLst>
          </p:cNvPr>
          <p:cNvSpPr/>
          <p:nvPr userDrawn="1"/>
        </p:nvSpPr>
        <p:spPr>
          <a:xfrm>
            <a:off x="-167640" y="-91440"/>
            <a:ext cx="12527280" cy="7040880"/>
          </a:xfrm>
          <a:custGeom>
            <a:avLst/>
            <a:gdLst>
              <a:gd name="connsiteX0" fmla="*/ 0 w 12192000"/>
              <a:gd name="connsiteY0" fmla="*/ 0 h 6858000"/>
              <a:gd name="connsiteX1" fmla="*/ 8763000 w 12192000"/>
              <a:gd name="connsiteY1" fmla="*/ 0 h 6858000"/>
              <a:gd name="connsiteX2" fmla="*/ 12192000 w 12192000"/>
              <a:gd name="connsiteY2" fmla="*/ 3429000 h 6858000"/>
              <a:gd name="connsiteX3" fmla="*/ 12192000 w 12192000"/>
              <a:gd name="connsiteY3" fmla="*/ 6858000 h 6858000"/>
              <a:gd name="connsiteX4" fmla="*/ 0 w 12192000"/>
              <a:gd name="connsiteY4" fmla="*/ 6858000 h 6858000"/>
              <a:gd name="connsiteX5" fmla="*/ 0 w 12192000"/>
              <a:gd name="connsiteY5" fmla="*/ 0 h 6858000"/>
              <a:gd name="connsiteX0" fmla="*/ 0 w 12192000"/>
              <a:gd name="connsiteY0" fmla="*/ 0 h 6858000"/>
              <a:gd name="connsiteX1" fmla="*/ 8763000 w 12192000"/>
              <a:gd name="connsiteY1" fmla="*/ 0 h 6858000"/>
              <a:gd name="connsiteX2" fmla="*/ 12192000 w 12192000"/>
              <a:gd name="connsiteY2" fmla="*/ 3429000 h 6858000"/>
              <a:gd name="connsiteX3" fmla="*/ 12192000 w 12192000"/>
              <a:gd name="connsiteY3" fmla="*/ 6858000 h 6858000"/>
              <a:gd name="connsiteX4" fmla="*/ 0 w 12192000"/>
              <a:gd name="connsiteY4" fmla="*/ 6858000 h 6858000"/>
              <a:gd name="connsiteX5" fmla="*/ 0 w 12192000"/>
              <a:gd name="connsiteY5" fmla="*/ 0 h 6858000"/>
              <a:gd name="connsiteX0" fmla="*/ 0 w 12192000"/>
              <a:gd name="connsiteY0" fmla="*/ 0 h 6858000"/>
              <a:gd name="connsiteX1" fmla="*/ 8763000 w 12192000"/>
              <a:gd name="connsiteY1" fmla="*/ 0 h 6858000"/>
              <a:gd name="connsiteX2" fmla="*/ 12192000 w 12192000"/>
              <a:gd name="connsiteY2" fmla="*/ 3429000 h 6858000"/>
              <a:gd name="connsiteX3" fmla="*/ 12192000 w 12192000"/>
              <a:gd name="connsiteY3" fmla="*/ 6858000 h 6858000"/>
              <a:gd name="connsiteX4" fmla="*/ 0 w 12192000"/>
              <a:gd name="connsiteY4" fmla="*/ 6858000 h 6858000"/>
              <a:gd name="connsiteX5" fmla="*/ 0 w 12192000"/>
              <a:gd name="connsiteY5" fmla="*/ 0 h 6858000"/>
              <a:gd name="connsiteX0" fmla="*/ 0 w 12192000"/>
              <a:gd name="connsiteY0" fmla="*/ 0 h 6858000"/>
              <a:gd name="connsiteX1" fmla="*/ 7918269 w 12192000"/>
              <a:gd name="connsiteY1" fmla="*/ 8709 h 6858000"/>
              <a:gd name="connsiteX2" fmla="*/ 12192000 w 12192000"/>
              <a:gd name="connsiteY2" fmla="*/ 3429000 h 6858000"/>
              <a:gd name="connsiteX3" fmla="*/ 12192000 w 12192000"/>
              <a:gd name="connsiteY3" fmla="*/ 6858000 h 6858000"/>
              <a:gd name="connsiteX4" fmla="*/ 0 w 12192000"/>
              <a:gd name="connsiteY4" fmla="*/ 6858000 h 6858000"/>
              <a:gd name="connsiteX5" fmla="*/ 0 w 12192000"/>
              <a:gd name="connsiteY5" fmla="*/ 0 h 6858000"/>
              <a:gd name="connsiteX0" fmla="*/ 0 w 12192000"/>
              <a:gd name="connsiteY0" fmla="*/ 0 h 6858000"/>
              <a:gd name="connsiteX1" fmla="*/ 7918269 w 12192000"/>
              <a:gd name="connsiteY1" fmla="*/ 8709 h 6858000"/>
              <a:gd name="connsiteX2" fmla="*/ 12183292 w 12192000"/>
              <a:gd name="connsiteY2" fmla="*/ 3899262 h 6858000"/>
              <a:gd name="connsiteX3" fmla="*/ 12192000 w 12192000"/>
              <a:gd name="connsiteY3" fmla="*/ 6858000 h 6858000"/>
              <a:gd name="connsiteX4" fmla="*/ 0 w 12192000"/>
              <a:gd name="connsiteY4" fmla="*/ 6858000 h 6858000"/>
              <a:gd name="connsiteX5" fmla="*/ 0 w 12192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7918269" y="8709"/>
                </a:lnTo>
                <a:cubicBezTo>
                  <a:pt x="9540240" y="10887"/>
                  <a:pt x="12181115" y="2407919"/>
                  <a:pt x="12183292" y="3899262"/>
                </a:cubicBezTo>
                <a:cubicBezTo>
                  <a:pt x="12186195" y="4885508"/>
                  <a:pt x="12189097" y="5871754"/>
                  <a:pt x="12192000" y="6858000"/>
                </a:cubicBezTo>
                <a:lnTo>
                  <a:pt x="0" y="6858000"/>
                </a:lnTo>
                <a:lnTo>
                  <a:pt x="0" y="0"/>
                </a:lnTo>
                <a:close/>
              </a:path>
            </a:pathLst>
          </a:custGeom>
          <a:solidFill>
            <a:schemeClr val="bg1"/>
          </a:solidFill>
          <a:ln w="38100">
            <a:solidFill>
              <a:schemeClr val="bg1"/>
            </a:solid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44183" y="238448"/>
            <a:ext cx="8640181" cy="1109876"/>
          </a:xfrm>
          <a:prstGeom prst="rect">
            <a:avLst/>
          </a:prstGeom>
        </p:spPr>
        <p:txBody>
          <a:bodyPr vert="horz" lIns="91440" tIns="45720" rIns="91440" bIns="45720" rtlCol="0" anchor="ctr">
            <a:normAutofit/>
          </a:bodyPr>
          <a:lstStyle/>
          <a:p>
            <a:r>
              <a:rPr lang="en-US"/>
              <a:t>Master Title</a:t>
            </a:r>
          </a:p>
        </p:txBody>
      </p:sp>
      <p:sp>
        <p:nvSpPr>
          <p:cNvPr id="3" name="Text Placeholder 2"/>
          <p:cNvSpPr>
            <a:spLocks noGrp="1"/>
          </p:cNvSpPr>
          <p:nvPr>
            <p:ph type="body" idx="1"/>
          </p:nvPr>
        </p:nvSpPr>
        <p:spPr>
          <a:xfrm>
            <a:off x="444185" y="1828800"/>
            <a:ext cx="6949439"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 name="Picture 19">
            <a:extLst>
              <a:ext uri="{FF2B5EF4-FFF2-40B4-BE49-F238E27FC236}">
                <a16:creationId xmlns:a16="http://schemas.microsoft.com/office/drawing/2014/main" id="{BBFD0F7E-D5F1-EE45-9070-8C430A1D543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73349" y="145458"/>
            <a:ext cx="1676297" cy="714487"/>
          </a:xfrm>
          <a:prstGeom prst="rect">
            <a:avLst/>
          </a:prstGeom>
          <a:effectLst/>
        </p:spPr>
      </p:pic>
    </p:spTree>
    <p:extLst>
      <p:ext uri="{BB962C8B-B14F-4D97-AF65-F5344CB8AC3E}">
        <p14:creationId xmlns:p14="http://schemas.microsoft.com/office/powerpoint/2010/main" val="361904653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Lst>
  <p:txStyles>
    <p:titleStyle>
      <a:lvl1pPr algn="l" defTabSz="914400" rtl="0" eaLnBrk="1" latinLnBrk="0" hangingPunct="1">
        <a:lnSpc>
          <a:spcPct val="90000"/>
        </a:lnSpc>
        <a:spcBef>
          <a:spcPct val="0"/>
        </a:spcBef>
        <a:buNone/>
        <a:defRPr sz="3600" b="1" kern="1200">
          <a:solidFill>
            <a:srgbClr val="7B9F0E"/>
          </a:solidFill>
          <a:latin typeface="Arial" panose="020B0604020202020204" pitchFamily="34" charset="0"/>
          <a:ea typeface="+mj-ea"/>
          <a:cs typeface="Arial" panose="020B0604020202020204" pitchFamily="34" charset="0"/>
        </a:defRPr>
      </a:lvl1pPr>
    </p:titleStyle>
    <p:bodyStyle>
      <a:lvl1pPr marL="342900" marR="0" indent="-342900" algn="l" defTabSz="914400" rtl="0" eaLnBrk="1" fontAlgn="auto" latinLnBrk="0" hangingPunct="1">
        <a:lnSpc>
          <a:spcPct val="100000"/>
        </a:lnSpc>
        <a:spcBef>
          <a:spcPts val="0"/>
        </a:spcBef>
        <a:spcAft>
          <a:spcPts val="1200"/>
        </a:spcAft>
        <a:buClr>
          <a:srgbClr val="7B9F0E"/>
        </a:buClr>
        <a:buSzTx/>
        <a:buFont typeface="Wingdings" panose="05000000000000000000" pitchFamily="2" charset="2"/>
        <a:buChar char="v"/>
        <a:tabLst/>
        <a:defRPr sz="2000" b="0" kern="1200" baseline="0">
          <a:solidFill>
            <a:srgbClr val="363636"/>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600"/>
        </a:spcAft>
        <a:buClr>
          <a:srgbClr val="7B9F0E"/>
        </a:buClr>
        <a:buFont typeface="Arial" panose="020B0604020202020204" pitchFamily="34" charset="0"/>
        <a:buChar char="•"/>
        <a:defRPr sz="1800" kern="1200" baseline="0">
          <a:solidFill>
            <a:srgbClr val="363636"/>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100000"/>
        </a:lnSpc>
        <a:spcBef>
          <a:spcPts val="0"/>
        </a:spcBef>
        <a:spcAft>
          <a:spcPts val="600"/>
        </a:spcAft>
        <a:buClr>
          <a:srgbClr val="7B9F0E"/>
        </a:buClr>
        <a:buFont typeface="Courier New" panose="02070309020205020404" pitchFamily="49" charset="0"/>
        <a:buChar char="o"/>
        <a:defRPr sz="1800" kern="1200" baseline="0">
          <a:solidFill>
            <a:srgbClr val="363636"/>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600"/>
        </a:spcAft>
        <a:buClr>
          <a:srgbClr val="7B9F0E"/>
        </a:buClr>
        <a:buFont typeface="Wingdings" panose="05000000000000000000" pitchFamily="2" charset="2"/>
        <a:buChar char="§"/>
        <a:defRPr sz="1800" kern="1200">
          <a:solidFill>
            <a:srgbClr val="36363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363636"/>
        </a:buClr>
        <a:buFont typeface="Arial" panose="020B0604020202020204" pitchFamily="34" charset="0"/>
        <a:buChar char="•"/>
        <a:defRPr sz="1800" kern="1200">
          <a:solidFill>
            <a:srgbClr val="36363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049146-45F6-4046-85DB-BFEFE828E3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86EF71-AFAB-B541-A851-D7126CFEBE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BF666A-E4AE-D542-9BD0-9049A5BD88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FE1FC9-9FCE-E847-836B-EC9D72C81A52}" type="datetimeFigureOut">
              <a:rPr lang="en-US" smtClean="0"/>
              <a:t>10/26/2021</a:t>
            </a:fld>
            <a:endParaRPr lang="en-US"/>
          </a:p>
        </p:txBody>
      </p:sp>
      <p:sp>
        <p:nvSpPr>
          <p:cNvPr id="5" name="Footer Placeholder 4">
            <a:extLst>
              <a:ext uri="{FF2B5EF4-FFF2-40B4-BE49-F238E27FC236}">
                <a16:creationId xmlns:a16="http://schemas.microsoft.com/office/drawing/2014/main" id="{BD31C22F-001D-2D40-B9B2-8EAB6AF5CA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2C63B6-2D6E-3442-9CFF-2BA81CC0EF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00FE3E-20BB-0246-867C-06D85D837EEE}" type="slidenum">
              <a:rPr lang="en-US" smtClean="0"/>
              <a:t>‹#›</a:t>
            </a:fld>
            <a:endParaRPr lang="en-US"/>
          </a:p>
        </p:txBody>
      </p:sp>
    </p:spTree>
    <p:extLst>
      <p:ext uri="{BB962C8B-B14F-4D97-AF65-F5344CB8AC3E}">
        <p14:creationId xmlns:p14="http://schemas.microsoft.com/office/powerpoint/2010/main" val="280393292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94" r:id="rId12"/>
    <p:sldLayoutId id="214748379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F4F4F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0">
                <a:solidFill>
                  <a:srgbClr val="042E60"/>
                </a:solidFill>
              </a:defRPr>
            </a:lvl1pPr>
          </a:lstStyle>
          <a:p>
            <a:fld id="{D57F1E4F-1CFF-5643-939E-217C01CDF565}" type="slidenum">
              <a:rPr lang="en-US" smtClean="0"/>
              <a:pPr/>
              <a:t>‹#›</a:t>
            </a:fld>
            <a:endParaRPr lang="en-US" dirty="0"/>
          </a:p>
        </p:txBody>
      </p:sp>
      <p:pic>
        <p:nvPicPr>
          <p:cNvPr id="4" name="Picture 3"/>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52919" y="6322577"/>
            <a:ext cx="1446788" cy="374194"/>
          </a:xfrm>
          <a:prstGeom prst="rect">
            <a:avLst/>
          </a:prstGeom>
        </p:spPr>
      </p:pic>
    </p:spTree>
    <p:extLst>
      <p:ext uri="{BB962C8B-B14F-4D97-AF65-F5344CB8AC3E}">
        <p14:creationId xmlns:p14="http://schemas.microsoft.com/office/powerpoint/2010/main" val="371658231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Lst>
  <p:hf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0" indent="0" algn="l" defTabSz="914400" rtl="0" eaLnBrk="1" latinLnBrk="0" hangingPunct="1">
        <a:lnSpc>
          <a:spcPct val="90000"/>
        </a:lnSpc>
        <a:spcBef>
          <a:spcPts val="1200"/>
        </a:spcBef>
        <a:buClr>
          <a:schemeClr val="accent1"/>
        </a:buClr>
        <a:buFont typeface="Wingdings 2" pitchFamily="18" charset="2"/>
        <a:buNone/>
        <a:defRPr sz="2000" kern="1200">
          <a:solidFill>
            <a:schemeClr val="bg2">
              <a:lumMod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bg2">
            <a:lumMod val="25000"/>
          </a:schemeClr>
        </a:buClr>
        <a:buFont typeface="Wingdings 2" pitchFamily="18" charset="2"/>
        <a:buChar char=""/>
        <a:defRPr sz="1800" kern="1200">
          <a:solidFill>
            <a:schemeClr val="bg2">
              <a:lumMod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bg2">
            <a:lumMod val="25000"/>
          </a:schemeClr>
        </a:buClr>
        <a:buFont typeface="Courier New" panose="02070309020205020404" pitchFamily="49" charset="0"/>
        <a:buChar char="o"/>
        <a:defRPr sz="1600" kern="1200">
          <a:solidFill>
            <a:schemeClr val="bg2">
              <a:lumMod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bg2">
            <a:lumMod val="25000"/>
          </a:schemeClr>
        </a:buClr>
        <a:buFont typeface="Wingdings" panose="05000000000000000000" pitchFamily="2" charset="2"/>
        <a:buChar char="§"/>
        <a:defRPr sz="1400" kern="1200">
          <a:solidFill>
            <a:schemeClr val="bg2">
              <a:lumMod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bg2">
            <a:lumMod val="25000"/>
          </a:schemeClr>
        </a:buClr>
        <a:buFont typeface="Wingdings 2" pitchFamily="18"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D78CB8-4C05-B945-86B9-0E7E4F64FE33}"/>
              </a:ext>
            </a:extLst>
          </p:cNvPr>
          <p:cNvSpPr/>
          <p:nvPr userDrawn="1"/>
        </p:nvSpPr>
        <p:spPr>
          <a:xfrm>
            <a:off x="0" y="6689523"/>
            <a:ext cx="12192000" cy="168802"/>
          </a:xfrm>
          <a:prstGeom prst="rect">
            <a:avLst/>
          </a:prstGeom>
          <a:gradFill flip="none" rotWithShape="1">
            <a:gsLst>
              <a:gs pos="0">
                <a:schemeClr val="bg1">
                  <a:lumMod val="85000"/>
                </a:schemeClr>
              </a:gs>
              <a:gs pos="15000">
                <a:srgbClr val="F9F9F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1">
            <a:extLst>
              <a:ext uri="{FF2B5EF4-FFF2-40B4-BE49-F238E27FC236}">
                <a16:creationId xmlns:a16="http://schemas.microsoft.com/office/drawing/2014/main" id="{CC71C0BE-A044-3046-975E-FBC62FD9C8D8}"/>
              </a:ext>
            </a:extLst>
          </p:cNvPr>
          <p:cNvSpPr txBox="1">
            <a:spLocks/>
          </p:cNvSpPr>
          <p:nvPr userDrawn="1"/>
        </p:nvSpPr>
        <p:spPr>
          <a:xfrm>
            <a:off x="11367910" y="6699149"/>
            <a:ext cx="297617" cy="168802"/>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a:buNone/>
              <a:defRPr sz="2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a:buChar char="•"/>
              <a:defRPr sz="16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a:buChar char="•"/>
              <a:defRPr sz="12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a:buChar char="•"/>
              <a:defRPr sz="11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a:buChar char="•"/>
              <a:defRPr sz="1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r" defTabSz="360000"/>
            <a:fld id="{BFB2002E-EFE9-4393-A1AC-2278E7104796}" type="slidenum">
              <a:rPr lang="en-GB" sz="600" b="1" smtClean="0">
                <a:solidFill>
                  <a:schemeClr val="accent6"/>
                </a:solidFill>
                <a:latin typeface="Open Sans" panose="020B0606030504020204" pitchFamily="34" charset="0"/>
                <a:ea typeface="Open Sans" panose="020B0606030504020204" pitchFamily="34" charset="0"/>
                <a:cs typeface="Open Sans" panose="020B0606030504020204" pitchFamily="34" charset="0"/>
              </a:rPr>
              <a:pPr algn="r" defTabSz="360000"/>
              <a:t>‹#›</a:t>
            </a:fld>
            <a:endParaRPr lang="en-US" sz="600" b="1">
              <a:solidFill>
                <a:schemeClr val="accent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1">
            <a:extLst>
              <a:ext uri="{FF2B5EF4-FFF2-40B4-BE49-F238E27FC236}">
                <a16:creationId xmlns:a16="http://schemas.microsoft.com/office/drawing/2014/main" id="{ADAAA06A-D11F-6F4D-9FB1-C2E9A2F5FAD6}"/>
              </a:ext>
            </a:extLst>
          </p:cNvPr>
          <p:cNvSpPr txBox="1">
            <a:spLocks/>
          </p:cNvSpPr>
          <p:nvPr userDrawn="1"/>
        </p:nvSpPr>
        <p:spPr>
          <a:xfrm>
            <a:off x="1276142" y="6699149"/>
            <a:ext cx="5402741" cy="168802"/>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a:buNone/>
              <a:defRPr sz="2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a:buChar char="•"/>
              <a:defRPr sz="16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a:buChar char="•"/>
              <a:defRPr sz="12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a:buChar char="•"/>
              <a:defRPr sz="11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a:buChar char="•"/>
              <a:defRPr sz="1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defTabSz="360000"/>
            <a:r>
              <a:rPr lang="en-GB" sz="500" cap="all" baseline="0">
                <a:solidFill>
                  <a:schemeClr val="accent6"/>
                </a:solidFill>
                <a:latin typeface="Open Sans SemiBold" panose="020B0706030804020204" pitchFamily="34" charset="0"/>
                <a:ea typeface="Open Sans SemiBold" panose="020B0706030804020204" pitchFamily="34" charset="0"/>
                <a:cs typeface="Open Sans SemiBold" panose="020B0706030804020204" pitchFamily="34" charset="0"/>
              </a:rPr>
              <a:t>The Current State of Multi-Modal Testing: Trends, Research, and Considerations</a:t>
            </a:r>
            <a:endParaRPr lang="en-US" sz="500" cap="all" baseline="0">
              <a:solidFill>
                <a:schemeClr val="accent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 name="Text Placeholder 1">
            <a:extLst>
              <a:ext uri="{FF2B5EF4-FFF2-40B4-BE49-F238E27FC236}">
                <a16:creationId xmlns:a16="http://schemas.microsoft.com/office/drawing/2014/main" id="{48DE571A-ECBD-D242-BFD5-C263C5049852}"/>
              </a:ext>
            </a:extLst>
          </p:cNvPr>
          <p:cNvSpPr txBox="1">
            <a:spLocks/>
          </p:cNvSpPr>
          <p:nvPr userDrawn="1"/>
        </p:nvSpPr>
        <p:spPr>
          <a:xfrm>
            <a:off x="10269414" y="6699149"/>
            <a:ext cx="1136995" cy="168802"/>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a:buNone/>
              <a:defRPr sz="2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a:buChar char="•"/>
              <a:defRPr sz="16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a:buChar char="•"/>
              <a:defRPr sz="12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a:buChar char="•"/>
              <a:defRPr sz="11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a:buChar char="•"/>
              <a:defRPr sz="1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r" defTabSz="360000"/>
            <a:r>
              <a:rPr lang="en-US" sz="500" cap="all" baseline="0" err="1">
                <a:solidFill>
                  <a:schemeClr val="accent6"/>
                </a:solidFill>
                <a:latin typeface="Open Sans" panose="020B0606030504020204" pitchFamily="34" charset="0"/>
                <a:ea typeface="Open Sans" panose="020B0606030504020204" pitchFamily="34" charset="0"/>
                <a:cs typeface="Open Sans" panose="020B0606030504020204" pitchFamily="34" charset="0"/>
              </a:rPr>
              <a:t>Unclassfieid</a:t>
            </a:r>
            <a:r>
              <a:rPr lang="en-US" sz="500" cap="all" baseline="0">
                <a:solidFill>
                  <a:schemeClr val="accent6"/>
                </a:solidFill>
                <a:latin typeface="Open Sans" panose="020B0606030504020204" pitchFamily="34" charset="0"/>
                <a:ea typeface="Open Sans" panose="020B0606030504020204" pitchFamily="34" charset="0"/>
                <a:cs typeface="Open Sans" panose="020B0606030504020204" pitchFamily="34" charset="0"/>
              </a:rPr>
              <a:t> public</a:t>
            </a:r>
          </a:p>
        </p:txBody>
      </p:sp>
      <p:sp>
        <p:nvSpPr>
          <p:cNvPr id="6" name="Text Placeholder 1">
            <a:extLst>
              <a:ext uri="{FF2B5EF4-FFF2-40B4-BE49-F238E27FC236}">
                <a16:creationId xmlns:a16="http://schemas.microsoft.com/office/drawing/2014/main" id="{2922DA7E-4936-D84B-8B14-3AB7BC1CBD87}"/>
              </a:ext>
            </a:extLst>
          </p:cNvPr>
          <p:cNvSpPr txBox="1">
            <a:spLocks/>
          </p:cNvSpPr>
          <p:nvPr userDrawn="1"/>
        </p:nvSpPr>
        <p:spPr>
          <a:xfrm>
            <a:off x="517412" y="6699149"/>
            <a:ext cx="643173" cy="152001"/>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a:buNone/>
              <a:defRPr sz="2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a:buChar char="•"/>
              <a:defRPr sz="16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a:buChar char="•"/>
              <a:defRPr sz="12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a:buChar char="•"/>
              <a:defRPr sz="11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a:buChar char="•"/>
              <a:defRPr sz="1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defTabSz="360000"/>
            <a:r>
              <a:rPr lang="en-US" sz="500" cap="all" baseline="0">
                <a:solidFill>
                  <a:schemeClr val="accent6"/>
                </a:solidFill>
                <a:latin typeface="Open Sans" panose="020B0606030504020204" pitchFamily="34" charset="0"/>
                <a:ea typeface="Open Sans" panose="020B0606030504020204" pitchFamily="34" charset="0"/>
                <a:cs typeface="Open Sans" panose="020B0606030504020204" pitchFamily="34" charset="0"/>
              </a:rPr>
              <a:t>Apr 2021</a:t>
            </a:r>
          </a:p>
        </p:txBody>
      </p:sp>
    </p:spTree>
    <p:extLst>
      <p:ext uri="{BB962C8B-B14F-4D97-AF65-F5344CB8AC3E}">
        <p14:creationId xmlns:p14="http://schemas.microsoft.com/office/powerpoint/2010/main" val="221161793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 id="2147483752" r:id="rId26"/>
    <p:sldLayoutId id="2147483753" r:id="rId27"/>
    <p:sldLayoutId id="2147483754" r:id="rId28"/>
    <p:sldLayoutId id="2147483755" r:id="rId29"/>
    <p:sldLayoutId id="2147483756" r:id="rId30"/>
    <p:sldLayoutId id="2147483757" r:id="rId31"/>
    <p:sldLayoutId id="2147483758" r:id="rId32"/>
    <p:sldLayoutId id="2147483759" r:id="rId33"/>
    <p:sldLayoutId id="2147483760" r:id="rId34"/>
    <p:sldLayoutId id="2147483761" r:id="rId35"/>
    <p:sldLayoutId id="2147483762" r:id="rId36"/>
    <p:sldLayoutId id="2147483763" r:id="rId37"/>
    <p:sldLayoutId id="2147483764" r:id="rId38"/>
    <p:sldLayoutId id="2147483765" r:id="rId39"/>
    <p:sldLayoutId id="2147483766" r:id="rId40"/>
    <p:sldLayoutId id="2147483767" r:id="rId41"/>
    <p:sldLayoutId id="2147483768" r:id="rId42"/>
    <p:sldLayoutId id="2147483769" r:id="rId43"/>
    <p:sldLayoutId id="2147483770" r:id="rId44"/>
    <p:sldLayoutId id="2147483771" r:id="rId4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b="1" kern="1200">
          <a:solidFill>
            <a:srgbClr val="1B3044"/>
          </a:solidFill>
          <a:latin typeface="Heebo" pitchFamily="2" charset="-79"/>
          <a:ea typeface="+mj-ea"/>
          <a:cs typeface="Heebo" pitchFamily="2" charset="-79"/>
        </a:defRPr>
      </a:lvl1pPr>
    </p:titleStyle>
    <p:bodyStyle>
      <a:lvl1pPr marL="0" indent="0" algn="l" defTabSz="914400" rtl="0" eaLnBrk="1" latinLnBrk="0" hangingPunct="1">
        <a:lnSpc>
          <a:spcPct val="90000"/>
        </a:lnSpc>
        <a:spcBef>
          <a:spcPts val="1000"/>
        </a:spcBef>
        <a:buFont typeface="Arial"/>
        <a:buNone/>
        <a:defRPr sz="2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a:buChar char="•"/>
        <a:defRPr sz="16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a:buChar char="•"/>
        <a:defRPr sz="12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a:buChar char="•"/>
        <a:defRPr sz="11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a:buChar char="•"/>
        <a:defRPr sz="1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256748E-25B7-4F0C-A727-8B7FA705C508}"/>
              </a:ext>
            </a:extLst>
          </p:cNvPr>
          <p:cNvSpPr/>
          <p:nvPr userDrawn="1"/>
        </p:nvSpPr>
        <p:spPr>
          <a:xfrm>
            <a:off x="0" y="6689523"/>
            <a:ext cx="12192000" cy="168802"/>
          </a:xfrm>
          <a:prstGeom prst="rect">
            <a:avLst/>
          </a:prstGeom>
          <a:gradFill flip="none" rotWithShape="1">
            <a:gsLst>
              <a:gs pos="0">
                <a:schemeClr val="bg1">
                  <a:lumMod val="85000"/>
                </a:schemeClr>
              </a:gs>
              <a:gs pos="15000">
                <a:srgbClr val="F9F9F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1">
            <a:extLst>
              <a:ext uri="{FF2B5EF4-FFF2-40B4-BE49-F238E27FC236}">
                <a16:creationId xmlns:a16="http://schemas.microsoft.com/office/drawing/2014/main" id="{748D45E6-6F9C-4E41-954B-35100EEF4386}"/>
              </a:ext>
            </a:extLst>
          </p:cNvPr>
          <p:cNvSpPr txBox="1">
            <a:spLocks/>
          </p:cNvSpPr>
          <p:nvPr userDrawn="1"/>
        </p:nvSpPr>
        <p:spPr>
          <a:xfrm>
            <a:off x="11367910" y="6699149"/>
            <a:ext cx="297617" cy="168802"/>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a:buNone/>
              <a:defRPr sz="2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a:buChar char="•"/>
              <a:defRPr sz="16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a:buChar char="•"/>
              <a:defRPr sz="12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a:buChar char="•"/>
              <a:defRPr sz="11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a:buChar char="•"/>
              <a:defRPr sz="1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r"/>
            <a:fld id="{BFB2002E-EFE9-4393-A1AC-2278E7104796}" type="slidenum">
              <a:rPr lang="en-GB" sz="600" b="1" smtClean="0">
                <a:solidFill>
                  <a:schemeClr val="accent6"/>
                </a:solidFill>
                <a:latin typeface="Open Sans" panose="020B0606030504020204" pitchFamily="34" charset="0"/>
                <a:ea typeface="Open Sans" panose="020B0606030504020204" pitchFamily="34" charset="0"/>
                <a:cs typeface="Open Sans" panose="020B0606030504020204" pitchFamily="34" charset="0"/>
              </a:rPr>
              <a:pPr algn="r"/>
              <a:t>‹#›</a:t>
            </a:fld>
            <a:endParaRPr lang="en-US" sz="600" b="1">
              <a:solidFill>
                <a:schemeClr val="accent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 Placeholder 1">
            <a:extLst>
              <a:ext uri="{FF2B5EF4-FFF2-40B4-BE49-F238E27FC236}">
                <a16:creationId xmlns:a16="http://schemas.microsoft.com/office/drawing/2014/main" id="{C1EA6E4C-C5DF-4A88-A9F9-3E2F7240A4E9}"/>
              </a:ext>
            </a:extLst>
          </p:cNvPr>
          <p:cNvSpPr txBox="1">
            <a:spLocks/>
          </p:cNvSpPr>
          <p:nvPr userDrawn="1"/>
        </p:nvSpPr>
        <p:spPr>
          <a:xfrm>
            <a:off x="1276142" y="6699149"/>
            <a:ext cx="5402741" cy="168802"/>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a:buNone/>
              <a:defRPr sz="2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a:buChar char="•"/>
              <a:defRPr sz="16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a:buChar char="•"/>
              <a:defRPr sz="12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a:buChar char="•"/>
              <a:defRPr sz="11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a:buChar char="•"/>
              <a:defRPr sz="1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500" cap="all" baseline="0">
                <a:solidFill>
                  <a:schemeClr val="accent6"/>
                </a:solidFill>
                <a:latin typeface="Open Sans SemiBold" panose="020B0706030804020204" pitchFamily="34" charset="0"/>
                <a:ea typeface="Open Sans SemiBold" panose="020B0706030804020204" pitchFamily="34" charset="0"/>
                <a:cs typeface="Open Sans SemiBold" panose="020B0706030804020204" pitchFamily="34" charset="0"/>
              </a:rPr>
              <a:t>Webinar - Going Multi-Modal with Testing in 2020 and Beyond</a:t>
            </a:r>
          </a:p>
        </p:txBody>
      </p:sp>
      <p:sp>
        <p:nvSpPr>
          <p:cNvPr id="12" name="Text Placeholder 1">
            <a:extLst>
              <a:ext uri="{FF2B5EF4-FFF2-40B4-BE49-F238E27FC236}">
                <a16:creationId xmlns:a16="http://schemas.microsoft.com/office/drawing/2014/main" id="{4194D83A-D300-4CAA-AB8A-7D64F3654145}"/>
              </a:ext>
            </a:extLst>
          </p:cNvPr>
          <p:cNvSpPr txBox="1">
            <a:spLocks/>
          </p:cNvSpPr>
          <p:nvPr userDrawn="1"/>
        </p:nvSpPr>
        <p:spPr>
          <a:xfrm>
            <a:off x="10269414" y="6699149"/>
            <a:ext cx="1136995" cy="168802"/>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a:buNone/>
              <a:defRPr sz="2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a:buChar char="•"/>
              <a:defRPr sz="16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a:buChar char="•"/>
              <a:defRPr sz="12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a:buChar char="•"/>
              <a:defRPr sz="11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a:buChar char="•"/>
              <a:defRPr sz="1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r"/>
            <a:r>
              <a:rPr lang="en-US" sz="500" cap="all" baseline="0">
                <a:solidFill>
                  <a:schemeClr val="accent6"/>
                </a:solidFill>
                <a:latin typeface="Open Sans" panose="020B0606030504020204" pitchFamily="34" charset="0"/>
                <a:ea typeface="Open Sans" panose="020B0606030504020204" pitchFamily="34" charset="0"/>
                <a:cs typeface="Open Sans" panose="020B0606030504020204" pitchFamily="34" charset="0"/>
              </a:rPr>
              <a:t>UNCLASSIFIED PUBLIC</a:t>
            </a:r>
          </a:p>
        </p:txBody>
      </p:sp>
      <p:sp>
        <p:nvSpPr>
          <p:cNvPr id="15" name="Text Placeholder 1">
            <a:extLst>
              <a:ext uri="{FF2B5EF4-FFF2-40B4-BE49-F238E27FC236}">
                <a16:creationId xmlns:a16="http://schemas.microsoft.com/office/drawing/2014/main" id="{27D445B5-F53E-42F9-8555-2187F5762AFA}"/>
              </a:ext>
            </a:extLst>
          </p:cNvPr>
          <p:cNvSpPr txBox="1">
            <a:spLocks/>
          </p:cNvSpPr>
          <p:nvPr userDrawn="1"/>
        </p:nvSpPr>
        <p:spPr>
          <a:xfrm>
            <a:off x="517412" y="6699149"/>
            <a:ext cx="643173" cy="152001"/>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a:buNone/>
              <a:defRPr sz="2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a:buChar char="•"/>
              <a:defRPr sz="16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a:buChar char="•"/>
              <a:defRPr sz="12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a:buChar char="•"/>
              <a:defRPr sz="11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a:buChar char="•"/>
              <a:defRPr sz="1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en-US" sz="500" cap="all" baseline="0">
                <a:solidFill>
                  <a:schemeClr val="accent6"/>
                </a:solidFill>
                <a:latin typeface="Open Sans" panose="020B0606030504020204" pitchFamily="34" charset="0"/>
                <a:ea typeface="Open Sans" panose="020B0606030504020204" pitchFamily="34" charset="0"/>
                <a:cs typeface="Open Sans" panose="020B0606030504020204" pitchFamily="34" charset="0"/>
              </a:rPr>
              <a:t>AUGUST 2020</a:t>
            </a:r>
          </a:p>
        </p:txBody>
      </p:sp>
    </p:spTree>
    <p:extLst>
      <p:ext uri="{BB962C8B-B14F-4D97-AF65-F5344CB8AC3E}">
        <p14:creationId xmlns:p14="http://schemas.microsoft.com/office/powerpoint/2010/main" val="3403687148"/>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 id="2147483793"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b="1" kern="1200">
          <a:solidFill>
            <a:srgbClr val="1B3044"/>
          </a:solidFill>
          <a:latin typeface="Heebo" pitchFamily="2" charset="-79"/>
          <a:ea typeface="+mj-ea"/>
          <a:cs typeface="Heebo" pitchFamily="2" charset="-79"/>
        </a:defRPr>
      </a:lvl1pPr>
    </p:titleStyle>
    <p:bodyStyle>
      <a:lvl1pPr marL="0" indent="0" algn="l" defTabSz="914400" rtl="0" eaLnBrk="1" latinLnBrk="0" hangingPunct="1">
        <a:lnSpc>
          <a:spcPct val="90000"/>
        </a:lnSpc>
        <a:spcBef>
          <a:spcPts val="1000"/>
        </a:spcBef>
        <a:buFont typeface="Arial"/>
        <a:buNone/>
        <a:defRPr sz="2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a:buChar char="•"/>
        <a:defRPr sz="16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a:buChar char="•"/>
        <a:defRPr sz="12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a:buChar char="•"/>
        <a:defRPr sz="11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a:buChar char="•"/>
        <a:defRPr sz="1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49.jfif"/><Relationship Id="rId2" Type="http://schemas.openxmlformats.org/officeDocument/2006/relationships/notesSlide" Target="../notesSlides/notesSlide5.xml"/><Relationship Id="rId1" Type="http://schemas.openxmlformats.org/officeDocument/2006/relationships/slideLayout" Target="../slideLayouts/slideLayout34.xm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35.xml"/><Relationship Id="rId5" Type="http://schemas.openxmlformats.org/officeDocument/2006/relationships/image" Target="../media/image52.sv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hyperlink" Target="mailto:kblazia@examity.com" TargetMode="External"/><Relationship Id="rId2" Type="http://schemas.openxmlformats.org/officeDocument/2006/relationships/notesSlide" Target="../notesSlides/notesSlide8.xml"/><Relationship Id="rId1" Type="http://schemas.openxmlformats.org/officeDocument/2006/relationships/slideLayout" Target="../slideLayouts/slideLayout35.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3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3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4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7.jpeg"/><Relationship Id="rId7" Type="http://schemas.openxmlformats.org/officeDocument/2006/relationships/diagramColors" Target="../diagrams/colors3.xml"/><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69.svg"/></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3.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70.jpeg"/><Relationship Id="rId7" Type="http://schemas.openxmlformats.org/officeDocument/2006/relationships/diagramColors" Target="../diagrams/colors6.xml"/><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44.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71.png"/><Relationship Id="rId7" Type="http://schemas.openxmlformats.org/officeDocument/2006/relationships/diagramColors" Target="../diagrams/colors7.xml"/><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45.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6.xml"/><Relationship Id="rId1" Type="http://schemas.openxmlformats.org/officeDocument/2006/relationships/slideLayout" Target="../slideLayouts/slideLayout21.xml"/><Relationship Id="rId6" Type="http://schemas.openxmlformats.org/officeDocument/2006/relationships/diagramColors" Target="../diagrams/colors8.xml"/><Relationship Id="rId5" Type="http://schemas.openxmlformats.org/officeDocument/2006/relationships/diagramQuickStyle" Target="../diagrams/quickStyle8.xml"/><Relationship Id="rId10" Type="http://schemas.openxmlformats.org/officeDocument/2006/relationships/hyperlink" Target="https://creativecommons.org/licenses/by/3.0/" TargetMode="External"/><Relationship Id="rId4" Type="http://schemas.openxmlformats.org/officeDocument/2006/relationships/diagramLayout" Target="../diagrams/layout8.xml"/><Relationship Id="rId9" Type="http://schemas.openxmlformats.org/officeDocument/2006/relationships/hyperlink" Target="https://www.the-vital-edge.com/stakeholder-argument/"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8.xml"/><Relationship Id="rId1" Type="http://schemas.openxmlformats.org/officeDocument/2006/relationships/slideLayout" Target="../slideLayouts/slideLayout20.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9.xml"/><Relationship Id="rId1" Type="http://schemas.openxmlformats.org/officeDocument/2006/relationships/slideLayout" Target="../slideLayouts/slideLayout20.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1.xml"/><Relationship Id="rId1" Type="http://schemas.openxmlformats.org/officeDocument/2006/relationships/slideLayout" Target="../slideLayouts/slideLayout23.xml"/><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2.xml"/><Relationship Id="rId1" Type="http://schemas.openxmlformats.org/officeDocument/2006/relationships/slideLayout" Target="../slideLayouts/slideLayout29.xml"/><Relationship Id="rId5" Type="http://schemas.openxmlformats.org/officeDocument/2006/relationships/image" Target="../media/image99.png"/><Relationship Id="rId4" Type="http://schemas.microsoft.com/office/2007/relationships/hdphoto" Target="../media/hdphoto2.wdp"/></Relationships>
</file>

<file path=ppt/slides/_rels/slide53.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33.xml"/><Relationship Id="rId1" Type="http://schemas.openxmlformats.org/officeDocument/2006/relationships/slideLayout" Target="../slideLayouts/slideLayout29.xml"/><Relationship Id="rId4" Type="http://schemas.openxmlformats.org/officeDocument/2006/relationships/image" Target="../media/image101.png"/></Relationships>
</file>

<file path=ppt/slides/_rels/slide54.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34.xml"/><Relationship Id="rId1" Type="http://schemas.openxmlformats.org/officeDocument/2006/relationships/slideLayout" Target="../slideLayouts/slideLayout29.xml"/><Relationship Id="rId4" Type="http://schemas.openxmlformats.org/officeDocument/2006/relationships/image" Target="../media/image101.png"/></Relationships>
</file>

<file path=ppt/slides/_rels/slide55.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35.xml"/><Relationship Id="rId1" Type="http://schemas.openxmlformats.org/officeDocument/2006/relationships/slideLayout" Target="../slideLayouts/slideLayout29.xml"/><Relationship Id="rId4" Type="http://schemas.openxmlformats.org/officeDocument/2006/relationships/image" Target="../media/image101.png"/></Relationships>
</file>

<file path=ppt/slides/_rels/slide56.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svg"/><Relationship Id="rId18" Type="http://schemas.openxmlformats.org/officeDocument/2006/relationships/image" Target="../media/image114.svg"/><Relationship Id="rId3" Type="http://schemas.openxmlformats.org/officeDocument/2006/relationships/image" Target="../media/image102.jpg"/><Relationship Id="rId21" Type="http://schemas.openxmlformats.org/officeDocument/2006/relationships/image" Target="../media/image116.svg"/><Relationship Id="rId7" Type="http://schemas.openxmlformats.org/officeDocument/2006/relationships/image" Target="../media/image104.svg"/><Relationship Id="rId12" Type="http://schemas.openxmlformats.org/officeDocument/2006/relationships/image" Target="../media/image109.png"/><Relationship Id="rId17" Type="http://schemas.openxmlformats.org/officeDocument/2006/relationships/image" Target="../media/image113.png"/><Relationship Id="rId2" Type="http://schemas.openxmlformats.org/officeDocument/2006/relationships/notesSlide" Target="../notesSlides/notesSlide36.xml"/><Relationship Id="rId16" Type="http://schemas.openxmlformats.org/officeDocument/2006/relationships/chart" Target="../charts/chart2.xml"/><Relationship Id="rId20" Type="http://schemas.openxmlformats.org/officeDocument/2006/relationships/image" Target="../media/image115.png"/><Relationship Id="rId1" Type="http://schemas.openxmlformats.org/officeDocument/2006/relationships/slideLayout" Target="../slideLayouts/slideLayout29.xml"/><Relationship Id="rId6" Type="http://schemas.openxmlformats.org/officeDocument/2006/relationships/image" Target="../media/image103.png"/><Relationship Id="rId11" Type="http://schemas.openxmlformats.org/officeDocument/2006/relationships/image" Target="../media/image108.svg"/><Relationship Id="rId5" Type="http://schemas.openxmlformats.org/officeDocument/2006/relationships/image" Target="../media/image101.png"/><Relationship Id="rId15" Type="http://schemas.openxmlformats.org/officeDocument/2006/relationships/image" Target="../media/image112.svg"/><Relationship Id="rId10" Type="http://schemas.openxmlformats.org/officeDocument/2006/relationships/image" Target="../media/image107.png"/><Relationship Id="rId19" Type="http://schemas.openxmlformats.org/officeDocument/2006/relationships/chart" Target="../charts/chart3.xml"/><Relationship Id="rId4" Type="http://schemas.openxmlformats.org/officeDocument/2006/relationships/chart" Target="../charts/chart1.xml"/><Relationship Id="rId9" Type="http://schemas.openxmlformats.org/officeDocument/2006/relationships/image" Target="../media/image106.svg"/><Relationship Id="rId14" Type="http://schemas.openxmlformats.org/officeDocument/2006/relationships/image" Target="../media/image111.png"/></Relationships>
</file>

<file path=ppt/slides/_rels/slide57.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image" Target="../media/image102.jpg"/><Relationship Id="rId7" Type="http://schemas.openxmlformats.org/officeDocument/2006/relationships/chart" Target="../charts/chart6.xml"/><Relationship Id="rId2" Type="http://schemas.openxmlformats.org/officeDocument/2006/relationships/notesSlide" Target="../notesSlides/notesSlide37.xml"/><Relationship Id="rId1" Type="http://schemas.openxmlformats.org/officeDocument/2006/relationships/slideLayout" Target="../slideLayouts/slideLayout29.xml"/><Relationship Id="rId6" Type="http://schemas.openxmlformats.org/officeDocument/2006/relationships/chart" Target="../charts/chart5.xml"/><Relationship Id="rId5" Type="http://schemas.openxmlformats.org/officeDocument/2006/relationships/chart" Target="../charts/chart4.xml"/><Relationship Id="rId10" Type="http://schemas.openxmlformats.org/officeDocument/2006/relationships/chart" Target="../charts/chart9.xml"/><Relationship Id="rId4" Type="http://schemas.openxmlformats.org/officeDocument/2006/relationships/image" Target="../media/image101.png"/><Relationship Id="rId9" Type="http://schemas.openxmlformats.org/officeDocument/2006/relationships/chart" Target="../charts/chart8.xml"/></Relationships>
</file>

<file path=ppt/slides/_rels/slide58.xml.rels><?xml version="1.0" encoding="UTF-8" standalone="yes"?>
<Relationships xmlns="http://schemas.openxmlformats.org/package/2006/relationships"><Relationship Id="rId8" Type="http://schemas.openxmlformats.org/officeDocument/2006/relationships/chart" Target="../charts/chart13.xml"/><Relationship Id="rId3" Type="http://schemas.openxmlformats.org/officeDocument/2006/relationships/image" Target="../media/image102.jpg"/><Relationship Id="rId7" Type="http://schemas.openxmlformats.org/officeDocument/2006/relationships/chart" Target="../charts/chart12.xml"/><Relationship Id="rId2" Type="http://schemas.openxmlformats.org/officeDocument/2006/relationships/notesSlide" Target="../notesSlides/notesSlide38.xml"/><Relationship Id="rId1" Type="http://schemas.openxmlformats.org/officeDocument/2006/relationships/slideLayout" Target="../slideLayouts/slideLayout29.xml"/><Relationship Id="rId6" Type="http://schemas.openxmlformats.org/officeDocument/2006/relationships/chart" Target="../charts/chart11.xml"/><Relationship Id="rId5" Type="http://schemas.openxmlformats.org/officeDocument/2006/relationships/chart" Target="../charts/chart10.xml"/><Relationship Id="rId10" Type="http://schemas.openxmlformats.org/officeDocument/2006/relationships/chart" Target="../charts/chart15.xml"/><Relationship Id="rId4" Type="http://schemas.openxmlformats.org/officeDocument/2006/relationships/image" Target="../media/image101.png"/><Relationship Id="rId9" Type="http://schemas.openxmlformats.org/officeDocument/2006/relationships/chart" Target="../charts/chart14.xml"/></Relationships>
</file>

<file path=ppt/slides/_rels/slide59.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39.xml"/><Relationship Id="rId1" Type="http://schemas.openxmlformats.org/officeDocument/2006/relationships/slideLayout" Target="../slideLayouts/slideLayout29.xml"/><Relationship Id="rId4" Type="http://schemas.openxmlformats.org/officeDocument/2006/relationships/image" Target="../media/image101.png"/></Relationships>
</file>

<file path=ppt/slides/_rels/slide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52.xml"/><Relationship Id="rId6" Type="http://schemas.openxmlformats.org/officeDocument/2006/relationships/hyperlink" Target="mailto:Isabelle.Gonthier@psionline.com" TargetMode="External"/><Relationship Id="rId5" Type="http://schemas.openxmlformats.org/officeDocument/2006/relationships/image" Target="../media/image15.sv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40.xml"/><Relationship Id="rId1" Type="http://schemas.openxmlformats.org/officeDocument/2006/relationships/slideLayout" Target="../slideLayouts/slideLayout29.xml"/><Relationship Id="rId4" Type="http://schemas.openxmlformats.org/officeDocument/2006/relationships/image" Target="../media/image101.png"/></Relationships>
</file>

<file path=ppt/slides/_rels/slide61.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41.xml"/><Relationship Id="rId1" Type="http://schemas.openxmlformats.org/officeDocument/2006/relationships/slideLayout" Target="../slideLayouts/slideLayout29.xml"/><Relationship Id="rId4" Type="http://schemas.openxmlformats.org/officeDocument/2006/relationships/image" Target="../media/image101.png"/></Relationships>
</file>

<file path=ppt/slides/_rels/slide62.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42.xml"/><Relationship Id="rId1" Type="http://schemas.openxmlformats.org/officeDocument/2006/relationships/slideLayout" Target="../slideLayouts/slideLayout29.xml"/><Relationship Id="rId4" Type="http://schemas.openxmlformats.org/officeDocument/2006/relationships/image" Target="../media/image101.png"/></Relationships>
</file>

<file path=ppt/slides/_rels/slide63.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43.xml"/><Relationship Id="rId1" Type="http://schemas.openxmlformats.org/officeDocument/2006/relationships/slideLayout" Target="../slideLayouts/slideLayout29.xml"/><Relationship Id="rId4" Type="http://schemas.openxmlformats.org/officeDocument/2006/relationships/image" Target="../media/image101.png"/></Relationships>
</file>

<file path=ppt/slides/_rels/slide64.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44.xml"/><Relationship Id="rId1" Type="http://schemas.openxmlformats.org/officeDocument/2006/relationships/slideLayout" Target="../slideLayouts/slideLayout29.xml"/><Relationship Id="rId4" Type="http://schemas.openxmlformats.org/officeDocument/2006/relationships/image" Target="../media/image101.png"/></Relationships>
</file>

<file path=ppt/slides/_rels/slide65.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45.xml"/><Relationship Id="rId1" Type="http://schemas.openxmlformats.org/officeDocument/2006/relationships/slideLayout" Target="../slideLayouts/slideLayout29.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image" Target="../media/image101.png"/></Relationships>
</file>

<file path=ppt/slides/_rels/slide66.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46.xml"/><Relationship Id="rId1" Type="http://schemas.openxmlformats.org/officeDocument/2006/relationships/slideLayout" Target="../slideLayouts/slideLayout29.xml"/><Relationship Id="rId5" Type="http://schemas.openxmlformats.org/officeDocument/2006/relationships/chart" Target="../charts/chart18.xml"/><Relationship Id="rId4" Type="http://schemas.openxmlformats.org/officeDocument/2006/relationships/image" Target="../media/image101.png"/></Relationships>
</file>

<file path=ppt/slides/_rels/slide67.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47.xml"/><Relationship Id="rId1" Type="http://schemas.openxmlformats.org/officeDocument/2006/relationships/slideLayout" Target="../slideLayouts/slideLayout29.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image" Target="../media/image101.png"/></Relationships>
</file>

<file path=ppt/slides/_rels/slide6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8.xml"/><Relationship Id="rId1" Type="http://schemas.openxmlformats.org/officeDocument/2006/relationships/slideLayout" Target="../slideLayouts/slideLayout29.xml"/><Relationship Id="rId5" Type="http://schemas.openxmlformats.org/officeDocument/2006/relationships/image" Target="../media/image101.png"/><Relationship Id="rId4" Type="http://schemas.microsoft.com/office/2007/relationships/hdphoto" Target="../media/hdphoto1.wdp"/></Relationships>
</file>

<file path=ppt/slides/_rels/slide69.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0.xml"/></Relationships>
</file>

<file path=ppt/slides/_rels/slide7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jpeg"/><Relationship Id="rId7" Type="http://schemas.openxmlformats.org/officeDocument/2006/relationships/image" Target="../media/image41.svg"/><Relationship Id="rId2" Type="http://schemas.openxmlformats.org/officeDocument/2006/relationships/notesSlide" Target="../notesSlides/notesSlide3.xml"/><Relationship Id="rId1" Type="http://schemas.openxmlformats.org/officeDocument/2006/relationships/slideLayout" Target="../slideLayouts/slideLayout69.xml"/><Relationship Id="rId6" Type="http://schemas.openxmlformats.org/officeDocument/2006/relationships/image" Target="../media/image40.png"/><Relationship Id="rId5" Type="http://schemas.openxmlformats.org/officeDocument/2006/relationships/image" Target="../media/image15.svg"/><Relationship Id="rId4" Type="http://schemas.openxmlformats.org/officeDocument/2006/relationships/image" Target="../media/image39.png"/><Relationship Id="rId9" Type="http://schemas.openxmlformats.org/officeDocument/2006/relationships/image" Target="../media/image43.sv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02.xml"/><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1757" y="1832716"/>
            <a:ext cx="6550323" cy="2030600"/>
          </a:xfrm>
          <a:prstGeom prst="rect">
            <a:avLst/>
          </a:prstGeom>
        </p:spPr>
      </p:pic>
    </p:spTree>
    <p:extLst>
      <p:ext uri="{BB962C8B-B14F-4D97-AF65-F5344CB8AC3E}">
        <p14:creationId xmlns:p14="http://schemas.microsoft.com/office/powerpoint/2010/main" val="1358134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Placeholder 3">
            <a:extLst>
              <a:ext uri="{FF2B5EF4-FFF2-40B4-BE49-F238E27FC236}">
                <a16:creationId xmlns:a16="http://schemas.microsoft.com/office/drawing/2014/main" id="{CF77B900-3334-42F4-8043-7865BFB03B9E}"/>
              </a:ext>
            </a:extLst>
          </p:cNvPr>
          <p:cNvSpPr txBox="1">
            <a:spLocks/>
          </p:cNvSpPr>
          <p:nvPr/>
        </p:nvSpPr>
        <p:spPr>
          <a:xfrm>
            <a:off x="1956630" y="2569545"/>
            <a:ext cx="9813837" cy="14465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a:buChar char="•"/>
              <a:defRPr sz="16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a:buChar char="•"/>
              <a:defRPr sz="12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a:buChar char="•"/>
              <a:defRPr sz="11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a:buChar char="•"/>
              <a:defRPr sz="1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4400" b="0" i="0" u="none" strike="noStrike" kern="1200" cap="none" spc="0" normalizeH="0" baseline="0" noProof="0" dirty="0">
                <a:ln>
                  <a:noFill/>
                </a:ln>
                <a:solidFill>
                  <a:srgbClr val="002A4E"/>
                </a:solidFill>
                <a:effectLst/>
                <a:uLnTx/>
                <a:uFillTx/>
                <a:latin typeface="Heebo Medium" panose="00000600000000000000" pitchFamily="2" charset="-79"/>
                <a:ea typeface="Open Sans Light" panose="020B0306030504020204" pitchFamily="34" charset="0"/>
                <a:cs typeface="Heebo Medium" panose="00000600000000000000" pitchFamily="2" charset="-79"/>
              </a:rPr>
              <a:t>Thank You &amp; Enjoy the CNG Meeting!</a:t>
            </a:r>
          </a:p>
        </p:txBody>
      </p:sp>
      <p:sp>
        <p:nvSpPr>
          <p:cNvPr id="5" name="Text Placeholder 4">
            <a:extLst>
              <a:ext uri="{FF2B5EF4-FFF2-40B4-BE49-F238E27FC236}">
                <a16:creationId xmlns:a16="http://schemas.microsoft.com/office/drawing/2014/main" id="{0F1CDC1C-E8AC-42DA-8DC7-A25E4CA1B431}"/>
              </a:ext>
            </a:extLst>
          </p:cNvPr>
          <p:cNvSpPr>
            <a:spLocks noGrp="1"/>
          </p:cNvSpPr>
          <p:nvPr>
            <p:ph type="body" sz="quarter" idx="13"/>
          </p:nvPr>
        </p:nvSpPr>
        <p:spPr>
          <a:xfrm>
            <a:off x="1322027" y="6067290"/>
            <a:ext cx="4357611" cy="522272"/>
          </a:xfrm>
        </p:spPr>
        <p:txBody>
          <a:bodyPr/>
          <a:lstStyle/>
          <a:p>
            <a:r>
              <a:rPr lang="en-GB" sz="2000"/>
              <a:t>psionline.com</a:t>
            </a:r>
          </a:p>
        </p:txBody>
      </p:sp>
    </p:spTree>
    <p:extLst>
      <p:ext uri="{BB962C8B-B14F-4D97-AF65-F5344CB8AC3E}">
        <p14:creationId xmlns:p14="http://schemas.microsoft.com/office/powerpoint/2010/main" val="362064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822777" cy="6089298"/>
          </a:xfrm>
          <a:prstGeom prst="rect">
            <a:avLst/>
          </a:prstGeom>
        </p:spPr>
      </p:pic>
      <p:sp>
        <p:nvSpPr>
          <p:cNvPr id="5" name="Rectangle 4">
            <a:extLst>
              <a:ext uri="{FF2B5EF4-FFF2-40B4-BE49-F238E27FC236}">
                <a16:creationId xmlns:a16="http://schemas.microsoft.com/office/drawing/2014/main" id="{FA1A93C0-C653-1845-AF21-E76393644C12}"/>
              </a:ext>
            </a:extLst>
          </p:cNvPr>
          <p:cNvSpPr/>
          <p:nvPr/>
        </p:nvSpPr>
        <p:spPr>
          <a:xfrm>
            <a:off x="5924550" y="4325670"/>
            <a:ext cx="463404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Franklin Gothic Book" panose="020B0503020102020204" pitchFamily="34" charset="0"/>
                <a:ea typeface="Franklin Gothic Book" charset="0"/>
                <a:cs typeface="Franklin Gothic Book" charset="0"/>
              </a:rPr>
              <a:t>Wednesday, October 27, 2021</a:t>
            </a:r>
          </a:p>
        </p:txBody>
      </p:sp>
      <p:sp>
        <p:nvSpPr>
          <p:cNvPr id="7" name="TextBox 6">
            <a:extLst>
              <a:ext uri="{FF2B5EF4-FFF2-40B4-BE49-F238E27FC236}">
                <a16:creationId xmlns:a16="http://schemas.microsoft.com/office/drawing/2014/main" id="{59B19AB1-1B67-4AF2-A818-4D27FAD00A55}"/>
              </a:ext>
            </a:extLst>
          </p:cNvPr>
          <p:cNvSpPr txBox="1"/>
          <p:nvPr/>
        </p:nvSpPr>
        <p:spPr>
          <a:xfrm>
            <a:off x="5924550" y="3388575"/>
            <a:ext cx="4301801" cy="954107"/>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4444"/>
                </a:solidFill>
                <a:effectLst/>
                <a:uLnTx/>
                <a:uFillTx/>
                <a:latin typeface="Franklin Gothic Book" panose="020B0503020102020204" pitchFamily="34" charset="0"/>
                <a:ea typeface="+mn-ea"/>
                <a:cs typeface="+mn-cs"/>
              </a:rPr>
              <a:t>Online Proctoring for Certification Programs</a:t>
            </a:r>
          </a:p>
        </p:txBody>
      </p:sp>
      <p:grpSp>
        <p:nvGrpSpPr>
          <p:cNvPr id="9" name="Group 8">
            <a:extLst>
              <a:ext uri="{FF2B5EF4-FFF2-40B4-BE49-F238E27FC236}">
                <a16:creationId xmlns:a16="http://schemas.microsoft.com/office/drawing/2014/main" id="{D5DEAB4D-4ED0-3A42-AA02-2141D531B1BC}"/>
              </a:ext>
            </a:extLst>
          </p:cNvPr>
          <p:cNvGrpSpPr/>
          <p:nvPr/>
        </p:nvGrpSpPr>
        <p:grpSpPr>
          <a:xfrm>
            <a:off x="0" y="5867400"/>
            <a:ext cx="12192000" cy="990600"/>
            <a:chOff x="0" y="5867400"/>
            <a:chExt cx="12192000" cy="990600"/>
          </a:xfrm>
        </p:grpSpPr>
        <p:sp>
          <p:nvSpPr>
            <p:cNvPr id="10" name="Rectangle 9">
              <a:extLst>
                <a:ext uri="{FF2B5EF4-FFF2-40B4-BE49-F238E27FC236}">
                  <a16:creationId xmlns:a16="http://schemas.microsoft.com/office/drawing/2014/main" id="{988A36E5-2481-294C-AFDB-74BF534BFC96}"/>
                </a:ext>
              </a:extLst>
            </p:cNvPr>
            <p:cNvSpPr/>
            <p:nvPr/>
          </p:nvSpPr>
          <p:spPr>
            <a:xfrm>
              <a:off x="0" y="5867400"/>
              <a:ext cx="12192000" cy="990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5354AF5A-26AD-5842-8057-A8EA858035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2135" y="6029779"/>
              <a:ext cx="1885951" cy="640798"/>
            </a:xfrm>
            <a:prstGeom prst="rect">
              <a:avLst/>
            </a:prstGeom>
          </p:spPr>
        </p:pic>
      </p:grpSp>
    </p:spTree>
    <p:extLst>
      <p:ext uri="{BB962C8B-B14F-4D97-AF65-F5344CB8AC3E}">
        <p14:creationId xmlns:p14="http://schemas.microsoft.com/office/powerpoint/2010/main" val="1511450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gb75b33a818_1_4"/>
          <p:cNvSpPr txBox="1">
            <a:spLocks noGrp="1"/>
          </p:cNvSpPr>
          <p:nvPr>
            <p:ph type="title"/>
          </p:nvPr>
        </p:nvSpPr>
        <p:spPr>
          <a:xfrm>
            <a:off x="6398082" y="668676"/>
            <a:ext cx="5394600" cy="535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2800"/>
              <a:buFont typeface="Arial"/>
              <a:buNone/>
            </a:pPr>
            <a:r>
              <a:rPr lang="en-US" b="1" dirty="0">
                <a:latin typeface="Franklin Gothic Book" panose="020B0503020102020204" pitchFamily="34" charset="0"/>
              </a:rPr>
              <a:t>Introduction</a:t>
            </a:r>
            <a:endParaRPr b="1" dirty="0">
              <a:latin typeface="Franklin Gothic Book" panose="020B0503020102020204" pitchFamily="34" charset="0"/>
            </a:endParaRPr>
          </a:p>
        </p:txBody>
      </p:sp>
      <p:grpSp>
        <p:nvGrpSpPr>
          <p:cNvPr id="7" name="Group 6">
            <a:extLst>
              <a:ext uri="{FF2B5EF4-FFF2-40B4-BE49-F238E27FC236}">
                <a16:creationId xmlns:a16="http://schemas.microsoft.com/office/drawing/2014/main" id="{08ABBCD7-3384-8849-9440-64C1D3E7F799}"/>
              </a:ext>
            </a:extLst>
          </p:cNvPr>
          <p:cNvGrpSpPr/>
          <p:nvPr/>
        </p:nvGrpSpPr>
        <p:grpSpPr>
          <a:xfrm>
            <a:off x="4050990" y="1982411"/>
            <a:ext cx="3754762" cy="3122988"/>
            <a:chOff x="2985088" y="2047726"/>
            <a:chExt cx="2862300" cy="2380691"/>
          </a:xfrm>
        </p:grpSpPr>
        <p:sp>
          <p:nvSpPr>
            <p:cNvPr id="15" name="Rounded Rectangle 14">
              <a:extLst>
                <a:ext uri="{FF2B5EF4-FFF2-40B4-BE49-F238E27FC236}">
                  <a16:creationId xmlns:a16="http://schemas.microsoft.com/office/drawing/2014/main" id="{76B3BD4C-15F7-A84F-8A13-BCFAA217DABD}"/>
                </a:ext>
              </a:extLst>
            </p:cNvPr>
            <p:cNvSpPr/>
            <p:nvPr/>
          </p:nvSpPr>
          <p:spPr>
            <a:xfrm>
              <a:off x="3264947" y="2047726"/>
              <a:ext cx="2309307" cy="2380691"/>
            </a:xfrm>
            <a:prstGeom prst="roundRect">
              <a:avLst>
                <a:gd name="adj" fmla="val 6285"/>
              </a:avLst>
            </a:prstGeom>
            <a:solidFill>
              <a:schemeClr val="lt1"/>
            </a:solidFill>
            <a:ln w="12700">
              <a:solidFill>
                <a:schemeClr val="bg1">
                  <a:lumMod val="85000"/>
                </a:schemeClr>
              </a:solidFill>
            </a:ln>
            <a:effectLst>
              <a:outerShdw blurRad="88900" sx="108000" sy="108000" algn="ctr"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Google Shape;68;gb75b33a818_1_4">
              <a:extLst>
                <a:ext uri="{FF2B5EF4-FFF2-40B4-BE49-F238E27FC236}">
                  <a16:creationId xmlns:a16="http://schemas.microsoft.com/office/drawing/2014/main" id="{083A41AF-DFC2-0249-B9A6-F2328B453500}"/>
                </a:ext>
              </a:extLst>
            </p:cNvPr>
            <p:cNvSpPr txBox="1"/>
            <p:nvPr/>
          </p:nvSpPr>
          <p:spPr>
            <a:xfrm>
              <a:off x="2985088" y="3565486"/>
              <a:ext cx="2862300" cy="774228"/>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Kahlil Blazia</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Director, </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Business Development</a:t>
              </a:r>
            </a:p>
          </p:txBody>
        </p:sp>
      </p:grpSp>
      <p:pic>
        <p:nvPicPr>
          <p:cNvPr id="18" name="Picture 17" descr="A person in a suit and tie&#10;&#10;Description automatically generated with medium confidence">
            <a:extLst>
              <a:ext uri="{FF2B5EF4-FFF2-40B4-BE49-F238E27FC236}">
                <a16:creationId xmlns:a16="http://schemas.microsoft.com/office/drawing/2014/main" id="{9E5ADF22-0315-C24F-BFA4-2161AA0C45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7966" y="2307772"/>
            <a:ext cx="1621968" cy="1621968"/>
          </a:xfrm>
          <a:prstGeom prst="rect">
            <a:avLst/>
          </a:prstGeom>
          <a:effectLst>
            <a:softEdge rad="0"/>
          </a:effectLst>
        </p:spPr>
      </p:pic>
      <p:grpSp>
        <p:nvGrpSpPr>
          <p:cNvPr id="12" name="Group 11">
            <a:extLst>
              <a:ext uri="{FF2B5EF4-FFF2-40B4-BE49-F238E27FC236}">
                <a16:creationId xmlns:a16="http://schemas.microsoft.com/office/drawing/2014/main" id="{9E96AD04-7A73-8A49-927A-952EF46BE9D9}"/>
              </a:ext>
            </a:extLst>
          </p:cNvPr>
          <p:cNvGrpSpPr/>
          <p:nvPr/>
        </p:nvGrpSpPr>
        <p:grpSpPr>
          <a:xfrm>
            <a:off x="0" y="5867400"/>
            <a:ext cx="12192000" cy="990600"/>
            <a:chOff x="0" y="5867400"/>
            <a:chExt cx="12192000" cy="990600"/>
          </a:xfrm>
        </p:grpSpPr>
        <p:sp>
          <p:nvSpPr>
            <p:cNvPr id="11" name="Rectangle 10">
              <a:extLst>
                <a:ext uri="{FF2B5EF4-FFF2-40B4-BE49-F238E27FC236}">
                  <a16:creationId xmlns:a16="http://schemas.microsoft.com/office/drawing/2014/main" id="{21B27080-FCA8-204A-8E03-CB54E30CF632}"/>
                </a:ext>
              </a:extLst>
            </p:cNvPr>
            <p:cNvSpPr/>
            <p:nvPr/>
          </p:nvSpPr>
          <p:spPr>
            <a:xfrm>
              <a:off x="0" y="5867400"/>
              <a:ext cx="12192000" cy="990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1B52473E-C230-9342-AC7D-E4104BC2D1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2135" y="6029779"/>
              <a:ext cx="1885951" cy="640798"/>
            </a:xfrm>
            <a:prstGeom prst="rect">
              <a:avLst/>
            </a:prstGeom>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C7BBE3-DC2F-2A49-BDFA-4201CD1F98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AC0B0D8-09FD-C645-A00D-FF4485358AF1}"/>
              </a:ext>
            </a:extLst>
          </p:cNvPr>
          <p:cNvSpPr/>
          <p:nvPr/>
        </p:nvSpPr>
        <p:spPr>
          <a:xfrm>
            <a:off x="0" y="6015318"/>
            <a:ext cx="12192000" cy="9906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5DFBF22-0B1E-1548-B703-3D1ADB82E165}"/>
              </a:ext>
            </a:extLst>
          </p:cNvPr>
          <p:cNvSpPr txBox="1"/>
          <p:nvPr/>
        </p:nvSpPr>
        <p:spPr>
          <a:xfrm>
            <a:off x="4706470" y="6192543"/>
            <a:ext cx="917089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Secure  </a:t>
            </a:r>
            <a:r>
              <a:rPr kumimoji="0" lang="en-US" sz="3200" b="1" i="0" u="none" strike="noStrike" kern="1200" cap="none" spc="0" normalizeH="0" baseline="0" noProof="0" dirty="0">
                <a:ln>
                  <a:noFill/>
                </a:ln>
                <a:solidFill>
                  <a:srgbClr val="F79834"/>
                </a:solidFill>
                <a:effectLst/>
                <a:uLnTx/>
                <a:uFillTx/>
                <a:latin typeface="Franklin Gothic Book" panose="020B0503020102020204" pitchFamily="34" charset="0"/>
                <a:ea typeface="+mn-ea"/>
                <a:cs typeface="+mn-cs"/>
              </a:rPr>
              <a:t>•</a:t>
            </a:r>
            <a:r>
              <a:rPr kumimoji="0" lang="en-US" sz="32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  Convenient  </a:t>
            </a:r>
            <a:r>
              <a:rPr kumimoji="0" lang="en-US" sz="3200" b="1" i="0" u="none" strike="noStrike" kern="1200" cap="none" spc="0" normalizeH="0" baseline="0" noProof="0" dirty="0">
                <a:ln>
                  <a:noFill/>
                </a:ln>
                <a:solidFill>
                  <a:srgbClr val="F79834"/>
                </a:solidFill>
                <a:effectLst/>
                <a:uLnTx/>
                <a:uFillTx/>
                <a:latin typeface="Franklin Gothic Book" panose="020B0503020102020204" pitchFamily="34" charset="0"/>
                <a:ea typeface="+mn-ea"/>
                <a:cs typeface="+mn-cs"/>
              </a:rPr>
              <a:t>•</a:t>
            </a:r>
            <a:r>
              <a:rPr kumimoji="0" lang="en-US" sz="32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  Cost-effective</a:t>
            </a:r>
          </a:p>
        </p:txBody>
      </p:sp>
    </p:spTree>
    <p:extLst>
      <p:ext uri="{BB962C8B-B14F-4D97-AF65-F5344CB8AC3E}">
        <p14:creationId xmlns:p14="http://schemas.microsoft.com/office/powerpoint/2010/main" val="1485049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4D8DD2-A6A0-7B41-B828-330EBC8F3997}"/>
              </a:ext>
            </a:extLst>
          </p:cNvPr>
          <p:cNvSpPr txBox="1"/>
          <p:nvPr/>
        </p:nvSpPr>
        <p:spPr>
          <a:xfrm>
            <a:off x="6414628" y="665681"/>
            <a:ext cx="56231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Franklin Gothic Medium" panose="020B0603020102020204" pitchFamily="34" charset="0"/>
                <a:ea typeface="Franklin Gothic Demi" charset="0"/>
                <a:cs typeface="Franklin Gothic Demi" charset="0"/>
              </a:rPr>
              <a:t>Value of Certifications</a:t>
            </a:r>
          </a:p>
        </p:txBody>
      </p:sp>
      <p:grpSp>
        <p:nvGrpSpPr>
          <p:cNvPr id="5" name="Group 4">
            <a:extLst>
              <a:ext uri="{FF2B5EF4-FFF2-40B4-BE49-F238E27FC236}">
                <a16:creationId xmlns:a16="http://schemas.microsoft.com/office/drawing/2014/main" id="{E94D787D-B8D5-FA47-ACDF-0F8B1B93062F}"/>
              </a:ext>
            </a:extLst>
          </p:cNvPr>
          <p:cNvGrpSpPr/>
          <p:nvPr/>
        </p:nvGrpSpPr>
        <p:grpSpPr>
          <a:xfrm>
            <a:off x="0" y="5867400"/>
            <a:ext cx="12192000" cy="990600"/>
            <a:chOff x="0" y="5867400"/>
            <a:chExt cx="12192000" cy="990600"/>
          </a:xfrm>
        </p:grpSpPr>
        <p:sp>
          <p:nvSpPr>
            <p:cNvPr id="7" name="Rectangle 6">
              <a:extLst>
                <a:ext uri="{FF2B5EF4-FFF2-40B4-BE49-F238E27FC236}">
                  <a16:creationId xmlns:a16="http://schemas.microsoft.com/office/drawing/2014/main" id="{0B09CB64-B4E8-C74D-AF1C-68DD4A764B95}"/>
                </a:ext>
              </a:extLst>
            </p:cNvPr>
            <p:cNvSpPr/>
            <p:nvPr/>
          </p:nvSpPr>
          <p:spPr>
            <a:xfrm>
              <a:off x="0" y="5867400"/>
              <a:ext cx="12192000" cy="990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CA96920-43A4-7A46-BEC7-76C34D37B6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2135" y="6029779"/>
              <a:ext cx="1885951" cy="640798"/>
            </a:xfrm>
            <a:prstGeom prst="rect">
              <a:avLst/>
            </a:prstGeom>
          </p:spPr>
        </p:pic>
      </p:grpSp>
      <p:sp>
        <p:nvSpPr>
          <p:cNvPr id="11" name="TextBox 2">
            <a:extLst>
              <a:ext uri="{FF2B5EF4-FFF2-40B4-BE49-F238E27FC236}">
                <a16:creationId xmlns:a16="http://schemas.microsoft.com/office/drawing/2014/main" id="{861BE4D2-202D-DF4C-856C-44A25D1824C7}"/>
              </a:ext>
            </a:extLst>
          </p:cNvPr>
          <p:cNvSpPr txBox="1"/>
          <p:nvPr/>
        </p:nvSpPr>
        <p:spPr>
          <a:xfrm>
            <a:off x="4471308" y="2780746"/>
            <a:ext cx="7720692" cy="1960591"/>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Content Security</a:t>
            </a: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Credential Protection</a:t>
            </a: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Scalable</a:t>
            </a: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Cost-Effective</a:t>
            </a: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20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Convenient</a:t>
            </a:r>
            <a:endPar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3" name="TextBox 2">
            <a:extLst>
              <a:ext uri="{FF2B5EF4-FFF2-40B4-BE49-F238E27FC236}">
                <a16:creationId xmlns:a16="http://schemas.microsoft.com/office/drawing/2014/main" id="{49F7B0D8-9DDA-D846-9AD6-75C8D6F86F5C}"/>
              </a:ext>
            </a:extLst>
          </p:cNvPr>
          <p:cNvSpPr txBox="1"/>
          <p:nvPr/>
        </p:nvSpPr>
        <p:spPr>
          <a:xfrm>
            <a:off x="2488557" y="1648351"/>
            <a:ext cx="751197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Seamless and Secure Online Proctoring with </a:t>
            </a:r>
            <a:r>
              <a:rPr kumimoji="0" lang="en-US" sz="2800" b="1" i="0" u="none" strike="noStrike" kern="1200" cap="none" spc="0" normalizeH="0" baseline="0" noProof="0" dirty="0" err="1">
                <a:ln>
                  <a:noFill/>
                </a:ln>
                <a:solidFill>
                  <a:prstClr val="black"/>
                </a:solidFill>
                <a:effectLst/>
                <a:uLnTx/>
                <a:uFillTx/>
                <a:latin typeface="Franklin Gothic Book" panose="020B0503020102020204" pitchFamily="34" charset="0"/>
                <a:ea typeface="+mn-ea"/>
                <a:cs typeface="+mn-cs"/>
              </a:rPr>
              <a:t>Examity</a:t>
            </a:r>
            <a:r>
              <a:rPr kumimoji="0" lang="en-US" sz="2800" b="1"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 Offers:</a:t>
            </a:r>
          </a:p>
        </p:txBody>
      </p:sp>
      <p:grpSp>
        <p:nvGrpSpPr>
          <p:cNvPr id="15" name="Group 14">
            <a:extLst>
              <a:ext uri="{FF2B5EF4-FFF2-40B4-BE49-F238E27FC236}">
                <a16:creationId xmlns:a16="http://schemas.microsoft.com/office/drawing/2014/main" id="{DAEAE13E-215C-9B45-A016-CB8F52F66188}"/>
              </a:ext>
            </a:extLst>
          </p:cNvPr>
          <p:cNvGrpSpPr/>
          <p:nvPr/>
        </p:nvGrpSpPr>
        <p:grpSpPr>
          <a:xfrm>
            <a:off x="4108126" y="2795865"/>
            <a:ext cx="307385" cy="307385"/>
            <a:chOff x="1134319" y="3264061"/>
            <a:chExt cx="428263" cy="428263"/>
          </a:xfrm>
        </p:grpSpPr>
        <p:sp>
          <p:nvSpPr>
            <p:cNvPr id="12" name="Oval 11">
              <a:extLst>
                <a:ext uri="{FF2B5EF4-FFF2-40B4-BE49-F238E27FC236}">
                  <a16:creationId xmlns:a16="http://schemas.microsoft.com/office/drawing/2014/main" id="{80816317-34D6-7F49-A4BC-75548DC1A710}"/>
                </a:ext>
              </a:extLst>
            </p:cNvPr>
            <p:cNvSpPr/>
            <p:nvPr/>
          </p:nvSpPr>
          <p:spPr>
            <a:xfrm>
              <a:off x="1134319" y="3264061"/>
              <a:ext cx="428263" cy="428263"/>
            </a:xfrm>
            <a:prstGeom prst="ellipse">
              <a:avLst/>
            </a:prstGeom>
            <a:solidFill>
              <a:srgbClr val="F798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Graphic 13" descr="Checkmark">
              <a:extLst>
                <a:ext uri="{FF2B5EF4-FFF2-40B4-BE49-F238E27FC236}">
                  <a16:creationId xmlns:a16="http://schemas.microsoft.com/office/drawing/2014/main" id="{012D5D44-FEAE-3147-BE46-B681CA2FFA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98404" y="3337560"/>
              <a:ext cx="304183" cy="304183"/>
            </a:xfrm>
            <a:prstGeom prst="rect">
              <a:avLst/>
            </a:prstGeom>
          </p:spPr>
        </p:pic>
      </p:grpSp>
      <p:grpSp>
        <p:nvGrpSpPr>
          <p:cNvPr id="16" name="Group 15">
            <a:extLst>
              <a:ext uri="{FF2B5EF4-FFF2-40B4-BE49-F238E27FC236}">
                <a16:creationId xmlns:a16="http://schemas.microsoft.com/office/drawing/2014/main" id="{F0885F21-DBE8-FD49-B10D-07661E5998A4}"/>
              </a:ext>
            </a:extLst>
          </p:cNvPr>
          <p:cNvGrpSpPr/>
          <p:nvPr/>
        </p:nvGrpSpPr>
        <p:grpSpPr>
          <a:xfrm>
            <a:off x="4123366" y="3323169"/>
            <a:ext cx="307385" cy="307385"/>
            <a:chOff x="1134319" y="3264061"/>
            <a:chExt cx="428263" cy="428263"/>
          </a:xfrm>
        </p:grpSpPr>
        <p:sp>
          <p:nvSpPr>
            <p:cNvPr id="17" name="Oval 16">
              <a:extLst>
                <a:ext uri="{FF2B5EF4-FFF2-40B4-BE49-F238E27FC236}">
                  <a16:creationId xmlns:a16="http://schemas.microsoft.com/office/drawing/2014/main" id="{34F36D36-E95F-BE48-94AA-F905074CBE0B}"/>
                </a:ext>
              </a:extLst>
            </p:cNvPr>
            <p:cNvSpPr/>
            <p:nvPr/>
          </p:nvSpPr>
          <p:spPr>
            <a:xfrm>
              <a:off x="1134319" y="3264061"/>
              <a:ext cx="428263" cy="428263"/>
            </a:xfrm>
            <a:prstGeom prst="ellipse">
              <a:avLst/>
            </a:prstGeom>
            <a:solidFill>
              <a:srgbClr val="F798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Graphic 17" descr="Checkmark">
              <a:extLst>
                <a:ext uri="{FF2B5EF4-FFF2-40B4-BE49-F238E27FC236}">
                  <a16:creationId xmlns:a16="http://schemas.microsoft.com/office/drawing/2014/main" id="{7634CA3C-E3C4-224B-BE74-6FF813E605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98404" y="3337560"/>
              <a:ext cx="304183" cy="304183"/>
            </a:xfrm>
            <a:prstGeom prst="rect">
              <a:avLst/>
            </a:prstGeom>
          </p:spPr>
        </p:pic>
      </p:grpSp>
      <p:grpSp>
        <p:nvGrpSpPr>
          <p:cNvPr id="19" name="Group 18">
            <a:extLst>
              <a:ext uri="{FF2B5EF4-FFF2-40B4-BE49-F238E27FC236}">
                <a16:creationId xmlns:a16="http://schemas.microsoft.com/office/drawing/2014/main" id="{36BCEF04-F877-F04D-B13E-1DF36F6EC791}"/>
              </a:ext>
            </a:extLst>
          </p:cNvPr>
          <p:cNvGrpSpPr/>
          <p:nvPr/>
        </p:nvGrpSpPr>
        <p:grpSpPr>
          <a:xfrm>
            <a:off x="4120318" y="3868761"/>
            <a:ext cx="307385" cy="307385"/>
            <a:chOff x="1134319" y="3264061"/>
            <a:chExt cx="428263" cy="428263"/>
          </a:xfrm>
        </p:grpSpPr>
        <p:sp>
          <p:nvSpPr>
            <p:cNvPr id="20" name="Oval 19">
              <a:extLst>
                <a:ext uri="{FF2B5EF4-FFF2-40B4-BE49-F238E27FC236}">
                  <a16:creationId xmlns:a16="http://schemas.microsoft.com/office/drawing/2014/main" id="{B2E54DD5-8E28-564C-8228-D89EAA0C96AF}"/>
                </a:ext>
              </a:extLst>
            </p:cNvPr>
            <p:cNvSpPr/>
            <p:nvPr/>
          </p:nvSpPr>
          <p:spPr>
            <a:xfrm>
              <a:off x="1134319" y="3264061"/>
              <a:ext cx="428263" cy="428263"/>
            </a:xfrm>
            <a:prstGeom prst="ellipse">
              <a:avLst/>
            </a:prstGeom>
            <a:solidFill>
              <a:srgbClr val="F798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Graphic 20" descr="Checkmark">
              <a:extLst>
                <a:ext uri="{FF2B5EF4-FFF2-40B4-BE49-F238E27FC236}">
                  <a16:creationId xmlns:a16="http://schemas.microsoft.com/office/drawing/2014/main" id="{124854CA-E1B4-8C42-B602-6CF3C667DA3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98404" y="3337560"/>
              <a:ext cx="304183" cy="304183"/>
            </a:xfrm>
            <a:prstGeom prst="rect">
              <a:avLst/>
            </a:prstGeom>
          </p:spPr>
        </p:pic>
      </p:grpSp>
      <p:grpSp>
        <p:nvGrpSpPr>
          <p:cNvPr id="22" name="Group 21">
            <a:extLst>
              <a:ext uri="{FF2B5EF4-FFF2-40B4-BE49-F238E27FC236}">
                <a16:creationId xmlns:a16="http://schemas.microsoft.com/office/drawing/2014/main" id="{062897DD-16F9-1945-AC63-33FDE3694DC2}"/>
              </a:ext>
            </a:extLst>
          </p:cNvPr>
          <p:cNvGrpSpPr/>
          <p:nvPr/>
        </p:nvGrpSpPr>
        <p:grpSpPr>
          <a:xfrm>
            <a:off x="4117270" y="4396065"/>
            <a:ext cx="307385" cy="307385"/>
            <a:chOff x="1134319" y="3264061"/>
            <a:chExt cx="428263" cy="428263"/>
          </a:xfrm>
        </p:grpSpPr>
        <p:sp>
          <p:nvSpPr>
            <p:cNvPr id="23" name="Oval 22">
              <a:extLst>
                <a:ext uri="{FF2B5EF4-FFF2-40B4-BE49-F238E27FC236}">
                  <a16:creationId xmlns:a16="http://schemas.microsoft.com/office/drawing/2014/main" id="{36AE121D-92F1-4641-92AF-C5CA11C41055}"/>
                </a:ext>
              </a:extLst>
            </p:cNvPr>
            <p:cNvSpPr/>
            <p:nvPr/>
          </p:nvSpPr>
          <p:spPr>
            <a:xfrm>
              <a:off x="1134319" y="3264061"/>
              <a:ext cx="428263" cy="428263"/>
            </a:xfrm>
            <a:prstGeom prst="ellipse">
              <a:avLst/>
            </a:prstGeom>
            <a:solidFill>
              <a:srgbClr val="F798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Checkmark">
              <a:extLst>
                <a:ext uri="{FF2B5EF4-FFF2-40B4-BE49-F238E27FC236}">
                  <a16:creationId xmlns:a16="http://schemas.microsoft.com/office/drawing/2014/main" id="{995412AE-07AF-9C42-A043-5A6F3FDA1A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98404" y="3337560"/>
              <a:ext cx="304183" cy="304183"/>
            </a:xfrm>
            <a:prstGeom prst="rect">
              <a:avLst/>
            </a:prstGeom>
          </p:spPr>
        </p:pic>
      </p:grpSp>
      <p:grpSp>
        <p:nvGrpSpPr>
          <p:cNvPr id="25" name="Group 24">
            <a:extLst>
              <a:ext uri="{FF2B5EF4-FFF2-40B4-BE49-F238E27FC236}">
                <a16:creationId xmlns:a16="http://schemas.microsoft.com/office/drawing/2014/main" id="{DCDA8F9D-80B8-7148-A4D2-C17C655CF8FD}"/>
              </a:ext>
            </a:extLst>
          </p:cNvPr>
          <p:cNvGrpSpPr/>
          <p:nvPr/>
        </p:nvGrpSpPr>
        <p:grpSpPr>
          <a:xfrm>
            <a:off x="4117270" y="4935561"/>
            <a:ext cx="307385" cy="307385"/>
            <a:chOff x="1134319" y="3264061"/>
            <a:chExt cx="428263" cy="428263"/>
          </a:xfrm>
        </p:grpSpPr>
        <p:sp>
          <p:nvSpPr>
            <p:cNvPr id="26" name="Oval 25">
              <a:extLst>
                <a:ext uri="{FF2B5EF4-FFF2-40B4-BE49-F238E27FC236}">
                  <a16:creationId xmlns:a16="http://schemas.microsoft.com/office/drawing/2014/main" id="{B24FA30C-EF91-A44A-9A11-567719CBFDC6}"/>
                </a:ext>
              </a:extLst>
            </p:cNvPr>
            <p:cNvSpPr/>
            <p:nvPr/>
          </p:nvSpPr>
          <p:spPr>
            <a:xfrm>
              <a:off x="1134319" y="3264061"/>
              <a:ext cx="428263" cy="428263"/>
            </a:xfrm>
            <a:prstGeom prst="ellipse">
              <a:avLst/>
            </a:prstGeom>
            <a:solidFill>
              <a:srgbClr val="F798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Graphic 26" descr="Checkmark">
              <a:extLst>
                <a:ext uri="{FF2B5EF4-FFF2-40B4-BE49-F238E27FC236}">
                  <a16:creationId xmlns:a16="http://schemas.microsoft.com/office/drawing/2014/main" id="{0F320BA9-A224-4047-947F-EF4216A3C34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98404" y="3337560"/>
              <a:ext cx="304183" cy="304183"/>
            </a:xfrm>
            <a:prstGeom prst="rect">
              <a:avLst/>
            </a:prstGeom>
          </p:spPr>
        </p:pic>
      </p:grpSp>
    </p:spTree>
    <p:extLst>
      <p:ext uri="{BB962C8B-B14F-4D97-AF65-F5344CB8AC3E}">
        <p14:creationId xmlns:p14="http://schemas.microsoft.com/office/powerpoint/2010/main" val="1320181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A0F07D3F-5B1D-7D44-897A-D676E9F48140}"/>
              </a:ext>
            </a:extLst>
          </p:cNvPr>
          <p:cNvSpPr txBox="1"/>
          <p:nvPr/>
        </p:nvSpPr>
        <p:spPr>
          <a:xfrm>
            <a:off x="6414628" y="665681"/>
            <a:ext cx="56231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Franklin Gothic Medium" panose="020B0603020102020204" pitchFamily="34" charset="0"/>
                <a:ea typeface="Franklin Gothic Demi" charset="0"/>
                <a:cs typeface="Franklin Gothic Demi" charset="0"/>
              </a:rPr>
              <a:t>Thank You</a:t>
            </a:r>
          </a:p>
        </p:txBody>
      </p:sp>
      <p:sp>
        <p:nvSpPr>
          <p:cNvPr id="2" name="TextBox 1">
            <a:extLst>
              <a:ext uri="{FF2B5EF4-FFF2-40B4-BE49-F238E27FC236}">
                <a16:creationId xmlns:a16="http://schemas.microsoft.com/office/drawing/2014/main" id="{91BE55EE-3A49-40CD-9757-BA3C5E6C50BC}"/>
              </a:ext>
            </a:extLst>
          </p:cNvPr>
          <p:cNvSpPr txBox="1"/>
          <p:nvPr/>
        </p:nvSpPr>
        <p:spPr>
          <a:xfrm>
            <a:off x="3372276" y="2342583"/>
            <a:ext cx="8958621"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Thank you for taking the time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to attend today’s session!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5" name="TextBox 4">
            <a:extLst>
              <a:ext uri="{FF2B5EF4-FFF2-40B4-BE49-F238E27FC236}">
                <a16:creationId xmlns:a16="http://schemas.microsoft.com/office/drawing/2014/main" id="{175F5D71-4740-6C4B-B9A2-D38510F651C8}"/>
              </a:ext>
            </a:extLst>
          </p:cNvPr>
          <p:cNvSpPr txBox="1"/>
          <p:nvPr/>
        </p:nvSpPr>
        <p:spPr>
          <a:xfrm>
            <a:off x="3391567" y="3634498"/>
            <a:ext cx="6662873"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Curious to learn more?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Please reach out to Kahlil at </a:t>
            </a: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hlinkClick r:id="rId3">
                  <a:extLst>
                    <a:ext uri="{A12FA001-AC4F-418D-AE19-62706E023703}">
                      <ahyp:hlinkClr xmlns:ahyp="http://schemas.microsoft.com/office/drawing/2018/hyperlinkcolor" val="tx"/>
                    </a:ext>
                  </a:extLst>
                </a:hlinkClick>
              </a:rPr>
              <a:t>kblazia@examity.com</a:t>
            </a: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or visit us online at Examity.com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cxnSp>
        <p:nvCxnSpPr>
          <p:cNvPr id="7" name="Straight Connector 6">
            <a:extLst>
              <a:ext uri="{FF2B5EF4-FFF2-40B4-BE49-F238E27FC236}">
                <a16:creationId xmlns:a16="http://schemas.microsoft.com/office/drawing/2014/main" id="{4780BA85-6D8C-DB47-A68D-5C46EE181977}"/>
              </a:ext>
            </a:extLst>
          </p:cNvPr>
          <p:cNvCxnSpPr>
            <a:cxnSpLocks/>
          </p:cNvCxnSpPr>
          <p:nvPr/>
        </p:nvCxnSpPr>
        <p:spPr>
          <a:xfrm>
            <a:off x="3494571" y="3468518"/>
            <a:ext cx="1215126" cy="0"/>
          </a:xfrm>
          <a:prstGeom prst="line">
            <a:avLst/>
          </a:prstGeom>
          <a:ln w="47625">
            <a:solidFill>
              <a:srgbClr val="F7941C"/>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565E1DEB-CD57-D445-9C7F-6D4E8D96AD32}"/>
              </a:ext>
            </a:extLst>
          </p:cNvPr>
          <p:cNvGrpSpPr/>
          <p:nvPr/>
        </p:nvGrpSpPr>
        <p:grpSpPr>
          <a:xfrm>
            <a:off x="0" y="5867400"/>
            <a:ext cx="12192000" cy="990600"/>
            <a:chOff x="0" y="5867400"/>
            <a:chExt cx="12192000" cy="990600"/>
          </a:xfrm>
        </p:grpSpPr>
        <p:sp>
          <p:nvSpPr>
            <p:cNvPr id="10" name="Rectangle 9">
              <a:extLst>
                <a:ext uri="{FF2B5EF4-FFF2-40B4-BE49-F238E27FC236}">
                  <a16:creationId xmlns:a16="http://schemas.microsoft.com/office/drawing/2014/main" id="{F7E978AB-4CF5-ED43-B54E-F04E4BEFF40C}"/>
                </a:ext>
              </a:extLst>
            </p:cNvPr>
            <p:cNvSpPr/>
            <p:nvPr/>
          </p:nvSpPr>
          <p:spPr>
            <a:xfrm>
              <a:off x="0" y="5867400"/>
              <a:ext cx="12192000" cy="990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ED5A3B5-DA92-BE4A-99C8-3FCDDA1B42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2135" y="6029779"/>
              <a:ext cx="1885951" cy="640798"/>
            </a:xfrm>
            <a:prstGeom prst="rect">
              <a:avLst/>
            </a:prstGeom>
          </p:spPr>
        </p:pic>
      </p:grpSp>
    </p:spTree>
    <p:extLst>
      <p:ext uri="{BB962C8B-B14F-4D97-AF65-F5344CB8AC3E}">
        <p14:creationId xmlns:p14="http://schemas.microsoft.com/office/powerpoint/2010/main" val="2172109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6424" y="190876"/>
            <a:ext cx="2421827" cy="751104"/>
          </a:xfrm>
          <a:prstGeom prst="rect">
            <a:avLst/>
          </a:prstGeom>
        </p:spPr>
      </p:pic>
      <p:sp>
        <p:nvSpPr>
          <p:cNvPr id="4" name="Title 3">
            <a:extLst>
              <a:ext uri="{FF2B5EF4-FFF2-40B4-BE49-F238E27FC236}">
                <a16:creationId xmlns:a16="http://schemas.microsoft.com/office/drawing/2014/main" id="{5690D3D8-23DE-47E7-8C3E-084A2B757462}"/>
              </a:ext>
            </a:extLst>
          </p:cNvPr>
          <p:cNvSpPr>
            <a:spLocks noGrp="1"/>
          </p:cNvSpPr>
          <p:nvPr>
            <p:ph type="title"/>
          </p:nvPr>
        </p:nvSpPr>
        <p:spPr>
          <a:xfrm>
            <a:off x="609600" y="190876"/>
            <a:ext cx="8886824" cy="1434723"/>
          </a:xfrm>
        </p:spPr>
        <p:txBody>
          <a:bodyPr>
            <a:normAutofit fontScale="90000"/>
          </a:bodyPr>
          <a:lstStyle/>
          <a:p>
            <a:pPr algn="ctr"/>
            <a:r>
              <a:rPr lang="en-US" sz="4800" b="1" dirty="0">
                <a:solidFill>
                  <a:schemeClr val="accent1"/>
                </a:solidFill>
                <a:latin typeface="+mn-lt"/>
              </a:rPr>
              <a:t>Ways to Approach and Develop Your Organization’s Value Proposition</a:t>
            </a:r>
          </a:p>
        </p:txBody>
      </p:sp>
      <p:sp>
        <p:nvSpPr>
          <p:cNvPr id="6" name="TextBox 5">
            <a:extLst>
              <a:ext uri="{FF2B5EF4-FFF2-40B4-BE49-F238E27FC236}">
                <a16:creationId xmlns:a16="http://schemas.microsoft.com/office/drawing/2014/main" id="{08E6FF08-F990-413E-BACA-D028F141F639}"/>
              </a:ext>
            </a:extLst>
          </p:cNvPr>
          <p:cNvSpPr txBox="1"/>
          <p:nvPr/>
        </p:nvSpPr>
        <p:spPr>
          <a:xfrm>
            <a:off x="609600" y="1753695"/>
            <a:ext cx="11103428" cy="3108543"/>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accent1"/>
                </a:solidFill>
              </a:rPr>
              <a:t>What is meant by Value Proposition of Certification?</a:t>
            </a:r>
          </a:p>
          <a:p>
            <a:pPr marL="457200" indent="-457200">
              <a:buFont typeface="Arial" panose="020B0604020202020204" pitchFamily="34" charset="0"/>
              <a:buChar char="•"/>
            </a:pPr>
            <a:r>
              <a:rPr lang="en-US" sz="2800" dirty="0">
                <a:solidFill>
                  <a:schemeClr val="accent1"/>
                </a:solidFill>
              </a:rPr>
              <a:t>How does an organization create a value proposition for the certification?</a:t>
            </a:r>
          </a:p>
          <a:p>
            <a:pPr marL="457200" indent="-457200">
              <a:buFont typeface="Arial" panose="020B0604020202020204" pitchFamily="34" charset="0"/>
              <a:buChar char="•"/>
            </a:pPr>
            <a:r>
              <a:rPr lang="en-US" sz="2800" dirty="0">
                <a:solidFill>
                  <a:schemeClr val="accent1"/>
                </a:solidFill>
              </a:rPr>
              <a:t>What can you learn from a value proposition study?</a:t>
            </a:r>
          </a:p>
          <a:p>
            <a:pPr marL="457200" indent="-457200">
              <a:buFont typeface="Arial" panose="020B0604020202020204" pitchFamily="34" charset="0"/>
              <a:buChar char="•"/>
            </a:pPr>
            <a:r>
              <a:rPr lang="en-US" sz="2800" dirty="0">
                <a:solidFill>
                  <a:schemeClr val="accent1"/>
                </a:solidFill>
              </a:rPr>
              <a:t>How can a credentialing organization use the results?</a:t>
            </a:r>
          </a:p>
          <a:p>
            <a:endParaRPr lang="en-US" sz="2800" dirty="0"/>
          </a:p>
          <a:p>
            <a:endParaRPr lang="en-US" sz="2800" dirty="0"/>
          </a:p>
        </p:txBody>
      </p:sp>
    </p:spTree>
    <p:extLst>
      <p:ext uri="{BB962C8B-B14F-4D97-AF65-F5344CB8AC3E}">
        <p14:creationId xmlns:p14="http://schemas.microsoft.com/office/powerpoint/2010/main" val="3240610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4DF55BE-B4AB-4BA1-BDE1-E9F7FB3F1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690D3D8-23DE-47E7-8C3E-084A2B757462}"/>
              </a:ext>
            </a:extLst>
          </p:cNvPr>
          <p:cNvSpPr>
            <a:spLocks noGrp="1"/>
          </p:cNvSpPr>
          <p:nvPr>
            <p:ph type="title"/>
          </p:nvPr>
        </p:nvSpPr>
        <p:spPr>
          <a:xfrm>
            <a:off x="859252" y="1172583"/>
            <a:ext cx="5981278" cy="1031038"/>
          </a:xfrm>
        </p:spPr>
        <p:txBody>
          <a:bodyPr vert="horz" lIns="91440" tIns="45720" rIns="91440" bIns="45720" rtlCol="0" anchor="ctr">
            <a:normAutofit/>
          </a:bodyPr>
          <a:lstStyle/>
          <a:p>
            <a:r>
              <a:rPr lang="en-US" sz="4000" b="1" dirty="0">
                <a:solidFill>
                  <a:schemeClr val="accent1"/>
                </a:solidFill>
              </a:rPr>
              <a:t>Today’s Speakers</a:t>
            </a:r>
          </a:p>
        </p:txBody>
      </p:sp>
      <p:sp>
        <p:nvSpPr>
          <p:cNvPr id="6" name="TextBox 5">
            <a:extLst>
              <a:ext uri="{FF2B5EF4-FFF2-40B4-BE49-F238E27FC236}">
                <a16:creationId xmlns:a16="http://schemas.microsoft.com/office/drawing/2014/main" id="{08E6FF08-F990-413E-BACA-D028F141F639}"/>
              </a:ext>
            </a:extLst>
          </p:cNvPr>
          <p:cNvSpPr txBox="1"/>
          <p:nvPr/>
        </p:nvSpPr>
        <p:spPr>
          <a:xfrm>
            <a:off x="859252" y="3191411"/>
            <a:ext cx="5981278" cy="2678799"/>
          </a:xfrm>
          <a:prstGeom prst="rect">
            <a:avLst/>
          </a:prstGeom>
        </p:spPr>
        <p:txBody>
          <a:bodyPr vert="horz" lIns="91440" tIns="45720" rIns="91440" bIns="45720" rtlCol="0">
            <a:normAutofit/>
          </a:bodyPr>
          <a:lstStyle/>
          <a:p>
            <a:pPr marR="0">
              <a:lnSpc>
                <a:spcPct val="90000"/>
              </a:lnSpc>
              <a:spcBef>
                <a:spcPts val="0"/>
              </a:spcBef>
              <a:spcAft>
                <a:spcPts val="600"/>
              </a:spcAft>
            </a:pPr>
            <a:r>
              <a:rPr lang="en-US" sz="2000" b="1" dirty="0">
                <a:solidFill>
                  <a:schemeClr val="accent1"/>
                </a:solidFill>
                <a:effectLst/>
              </a:rPr>
              <a:t>Jason D. Way, PhD</a:t>
            </a:r>
            <a:br>
              <a:rPr lang="en-US" sz="2000" b="1" dirty="0">
                <a:solidFill>
                  <a:schemeClr val="accent1"/>
                </a:solidFill>
                <a:effectLst/>
              </a:rPr>
            </a:br>
            <a:r>
              <a:rPr lang="en-US" sz="2000" b="1" i="1" dirty="0">
                <a:solidFill>
                  <a:schemeClr val="accent1"/>
                </a:solidFill>
                <a:effectLst/>
              </a:rPr>
              <a:t>Senior Research Psychologist, ACT</a:t>
            </a:r>
          </a:p>
          <a:p>
            <a:pPr indent="-228600">
              <a:lnSpc>
                <a:spcPct val="90000"/>
              </a:lnSpc>
              <a:spcAft>
                <a:spcPts val="600"/>
              </a:spcAft>
              <a:buFont typeface="Arial" panose="020B0604020202020204" pitchFamily="34" charset="0"/>
              <a:buChar char="•"/>
            </a:pPr>
            <a:endParaRPr lang="en-US" sz="2000" i="1" dirty="0"/>
          </a:p>
          <a:p>
            <a:pPr>
              <a:lnSpc>
                <a:spcPct val="90000"/>
              </a:lnSpc>
              <a:spcAft>
                <a:spcPts val="600"/>
              </a:spcAft>
            </a:pPr>
            <a:r>
              <a:rPr lang="en-US" sz="1800" dirty="0">
                <a:solidFill>
                  <a:schemeClr val="accent1"/>
                </a:solidFill>
                <a:effectLst/>
                <a:latin typeface="Calibri" panose="020F0502020204030204" pitchFamily="34" charset="0"/>
                <a:ea typeface="Calibri" panose="020F0502020204030204" pitchFamily="34" charset="0"/>
              </a:rPr>
              <a:t>Jason Way is a senior research psychologist on the Social, Emotional, and Academic Learning Research team.</a:t>
            </a:r>
          </a:p>
          <a:p>
            <a:pPr>
              <a:lnSpc>
                <a:spcPct val="90000"/>
              </a:lnSpc>
              <a:spcAft>
                <a:spcPts val="600"/>
              </a:spcAft>
            </a:pPr>
            <a:r>
              <a:rPr lang="en-US" sz="1800" dirty="0">
                <a:solidFill>
                  <a:schemeClr val="accent1"/>
                </a:solidFill>
                <a:effectLst/>
                <a:latin typeface="Calibri" panose="020F0502020204030204" pitchFamily="34" charset="0"/>
                <a:ea typeface="Calibri" panose="020F0502020204030204" pitchFamily="34" charset="0"/>
              </a:rPr>
              <a:t>His  research interests include the assessment and development of behavioral and psychosocial skills, including their relevance to important academic and work outcomes.</a:t>
            </a:r>
          </a:p>
          <a:p>
            <a:pPr marR="0">
              <a:lnSpc>
                <a:spcPct val="90000"/>
              </a:lnSpc>
              <a:spcBef>
                <a:spcPts val="0"/>
              </a:spcBef>
              <a:spcAft>
                <a:spcPts val="600"/>
              </a:spcAft>
            </a:pPr>
            <a:endParaRPr lang="en-US" sz="2000" b="1" dirty="0">
              <a:effectLst/>
            </a:endParaRPr>
          </a:p>
          <a:p>
            <a:pPr marL="0" marR="0" indent="-228600">
              <a:lnSpc>
                <a:spcPct val="90000"/>
              </a:lnSpc>
              <a:spcBef>
                <a:spcPts val="0"/>
              </a:spcBef>
              <a:spcAft>
                <a:spcPts val="600"/>
              </a:spcAft>
              <a:buFont typeface="Arial" panose="020B0604020202020204" pitchFamily="34" charset="0"/>
              <a:buChar char="•"/>
            </a:pPr>
            <a:endParaRPr lang="en-US" sz="2000" b="1" dirty="0"/>
          </a:p>
          <a:p>
            <a:pPr>
              <a:lnSpc>
                <a:spcPct val="90000"/>
              </a:lnSpc>
              <a:spcAft>
                <a:spcPts val="600"/>
              </a:spcAft>
            </a:pPr>
            <a:endParaRPr lang="en-US" sz="2000" dirty="0"/>
          </a:p>
          <a:p>
            <a:pPr indent="-228600">
              <a:lnSpc>
                <a:spcPct val="90000"/>
              </a:lnSpc>
              <a:spcAft>
                <a:spcPts val="600"/>
              </a:spcAft>
              <a:buFont typeface="Arial" panose="020B0604020202020204" pitchFamily="34" charset="0"/>
              <a:buChar char="•"/>
            </a:pPr>
            <a:endParaRPr lang="en-US" sz="2000" dirty="0"/>
          </a:p>
        </p:txBody>
      </p:sp>
      <p:pic>
        <p:nvPicPr>
          <p:cNvPr id="8" name="Picture 7" descr="Text&#10;&#10;Description automatically generated with medium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7524" y="739185"/>
            <a:ext cx="4810874" cy="1491371"/>
          </a:xfrm>
          <a:prstGeom prst="rect">
            <a:avLst/>
          </a:prstGeom>
        </p:spPr>
      </p:pic>
      <p:pic>
        <p:nvPicPr>
          <p:cNvPr id="3" name="Picture 2" descr="A person in a suit and tie&#10;&#10;Description automatically generated with medium confidence">
            <a:extLst>
              <a:ext uri="{FF2B5EF4-FFF2-40B4-BE49-F238E27FC236}">
                <a16:creationId xmlns:a16="http://schemas.microsoft.com/office/drawing/2014/main" id="{9B64E57C-D80F-44AB-8B6F-C1708FEA79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3648" y="2961503"/>
            <a:ext cx="3138616" cy="3138616"/>
          </a:xfrm>
          <a:prstGeom prst="rect">
            <a:avLst/>
          </a:prstGeom>
        </p:spPr>
      </p:pic>
    </p:spTree>
    <p:extLst>
      <p:ext uri="{BB962C8B-B14F-4D97-AF65-F5344CB8AC3E}">
        <p14:creationId xmlns:p14="http://schemas.microsoft.com/office/powerpoint/2010/main" val="3574534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4DF55BE-B4AB-4BA1-BDE1-E9F7FB3F1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690D3D8-23DE-47E7-8C3E-084A2B757462}"/>
              </a:ext>
            </a:extLst>
          </p:cNvPr>
          <p:cNvSpPr>
            <a:spLocks noGrp="1"/>
          </p:cNvSpPr>
          <p:nvPr>
            <p:ph type="title"/>
          </p:nvPr>
        </p:nvSpPr>
        <p:spPr>
          <a:xfrm>
            <a:off x="841249" y="539578"/>
            <a:ext cx="5981278" cy="1684638"/>
          </a:xfrm>
        </p:spPr>
        <p:txBody>
          <a:bodyPr vert="horz" lIns="91440" tIns="45720" rIns="91440" bIns="45720" rtlCol="0" anchor="ctr">
            <a:normAutofit/>
          </a:bodyPr>
          <a:lstStyle/>
          <a:p>
            <a:r>
              <a:rPr lang="en-US" sz="4000" b="1" dirty="0">
                <a:solidFill>
                  <a:schemeClr val="accent1"/>
                </a:solidFill>
              </a:rPr>
              <a:t>Today’s Speakers</a:t>
            </a:r>
            <a:endParaRPr lang="en-US" sz="4000" b="1" dirty="0"/>
          </a:p>
        </p:txBody>
      </p:sp>
      <p:sp>
        <p:nvSpPr>
          <p:cNvPr id="6" name="TextBox 5">
            <a:extLst>
              <a:ext uri="{FF2B5EF4-FFF2-40B4-BE49-F238E27FC236}">
                <a16:creationId xmlns:a16="http://schemas.microsoft.com/office/drawing/2014/main" id="{08E6FF08-F990-413E-BACA-D028F141F639}"/>
              </a:ext>
            </a:extLst>
          </p:cNvPr>
          <p:cNvSpPr txBox="1"/>
          <p:nvPr/>
        </p:nvSpPr>
        <p:spPr>
          <a:xfrm>
            <a:off x="841249" y="2186498"/>
            <a:ext cx="6584576" cy="4392803"/>
          </a:xfrm>
          <a:prstGeom prst="rect">
            <a:avLst/>
          </a:prstGeom>
        </p:spPr>
        <p:txBody>
          <a:bodyPr vert="horz" lIns="91440" tIns="45720" rIns="91440" bIns="45720" rtlCol="0">
            <a:normAutofit fontScale="25000" lnSpcReduction="20000"/>
          </a:bodyPr>
          <a:lstStyle/>
          <a:p>
            <a:pPr marR="0" fontAlgn="base">
              <a:lnSpc>
                <a:spcPct val="110000"/>
              </a:lnSpc>
              <a:spcBef>
                <a:spcPts val="0"/>
              </a:spcBef>
              <a:spcAft>
                <a:spcPts val="600"/>
              </a:spcAft>
            </a:pPr>
            <a:r>
              <a:rPr lang="en-US" sz="6400" b="1" dirty="0">
                <a:solidFill>
                  <a:schemeClr val="accent1"/>
                </a:solidFill>
                <a:effectLst/>
              </a:rPr>
              <a:t>Usma Mohamed</a:t>
            </a:r>
            <a:br>
              <a:rPr lang="en-US" sz="6400" b="1" dirty="0">
                <a:solidFill>
                  <a:schemeClr val="accent1"/>
                </a:solidFill>
                <a:effectLst/>
              </a:rPr>
            </a:br>
            <a:r>
              <a:rPr lang="en-US" sz="6400" b="1" i="1" dirty="0">
                <a:solidFill>
                  <a:schemeClr val="accent1"/>
                </a:solidFill>
                <a:effectLst/>
              </a:rPr>
              <a:t>Vice President of Brand, Experience and Marketing, CFPR</a:t>
            </a:r>
            <a:endParaRPr lang="en-US" sz="6400" i="1" dirty="0">
              <a:solidFill>
                <a:schemeClr val="accent1"/>
              </a:solidFill>
              <a:effectLst/>
            </a:endParaRPr>
          </a:p>
          <a:p>
            <a:pPr indent="-228600">
              <a:lnSpc>
                <a:spcPct val="90000"/>
              </a:lnSpc>
              <a:spcAft>
                <a:spcPts val="600"/>
              </a:spcAft>
              <a:buFont typeface="Arial" panose="020B0604020202020204" pitchFamily="34" charset="0"/>
              <a:buChar char="•"/>
            </a:pPr>
            <a:endParaRPr lang="en-US" sz="6400" i="1" dirty="0"/>
          </a:p>
          <a:p>
            <a:pPr marL="0" marR="0" fontAlgn="base">
              <a:spcBef>
                <a:spcPts val="0"/>
              </a:spcBef>
              <a:spcAft>
                <a:spcPts val="1125"/>
              </a:spcAft>
            </a:pPr>
            <a:r>
              <a:rPr lang="en-US" sz="64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Usma Mohamed serves as the Vice President of Brand Experience and Marketing at the Council for Professional Recognition, responsible for the overall marketing results of the organization, oversees the integrity of the brand, communications, and marketing strategies as well as efforts to strengthen the organization’s market position to achieve the desired mission, objective, and goals. </a:t>
            </a:r>
          </a:p>
          <a:p>
            <a:pPr marL="0" marR="0" fontAlgn="base">
              <a:spcBef>
                <a:spcPts val="0"/>
              </a:spcBef>
              <a:spcAft>
                <a:spcPts val="1125"/>
              </a:spcAft>
            </a:pPr>
            <a:r>
              <a:rPr lang="en-US" sz="6400"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Usma brings more than 20 years of brand and marketing experience in commercial and international not-for-profit organizations. Prior to joining the Council, she was the Global Head of Marketing and Communications at the International Baccalaureate (IB), a leading global education nonprofit. She has led various international change management initiatives and branding and marketing campaigns in various languages and international settings. She has spoken at multiple international conferences and events worldwide, including the National Press Club in Washington, DC. Her academic credentials include an advanced level education from the U.K., a Bachelor of Science degree in International Marketing Management, and a Master’s in Nonprofit and Association Management from the University of Maryland.</a:t>
            </a:r>
            <a:endParaRPr lang="en-US" sz="6400" dirty="0">
              <a:solidFill>
                <a:schemeClr val="accent1"/>
              </a:solidFill>
              <a:latin typeface="Calibri" panose="020F0502020204030204" pitchFamily="34" charset="0"/>
              <a:cs typeface="Calibri" panose="020F0502020204030204" pitchFamily="34" charset="0"/>
            </a:endParaRPr>
          </a:p>
          <a:p>
            <a:pPr indent="-228600">
              <a:lnSpc>
                <a:spcPct val="90000"/>
              </a:lnSpc>
              <a:spcAft>
                <a:spcPts val="600"/>
              </a:spcAft>
              <a:buFont typeface="Arial" panose="020B0604020202020204" pitchFamily="34" charset="0"/>
              <a:buChar char="•"/>
            </a:pPr>
            <a:endParaRPr lang="en-US" sz="2000" dirty="0"/>
          </a:p>
        </p:txBody>
      </p:sp>
      <p:pic>
        <p:nvPicPr>
          <p:cNvPr id="8" name="Picture 7" descr="Text&#10;&#10;Description automatically generated with medium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7524" y="739185"/>
            <a:ext cx="4810874" cy="1491371"/>
          </a:xfrm>
          <a:prstGeom prst="rect">
            <a:avLst/>
          </a:prstGeom>
        </p:spPr>
      </p:pic>
      <p:pic>
        <p:nvPicPr>
          <p:cNvPr id="5" name="Picture 4" descr="A close-up of a person smiling&#10;&#10;Description automatically generated">
            <a:extLst>
              <a:ext uri="{FF2B5EF4-FFF2-40B4-BE49-F238E27FC236}">
                <a16:creationId xmlns:a16="http://schemas.microsoft.com/office/drawing/2014/main" id="{067BA07E-1AAD-4F1E-977A-7F086656B7B8}"/>
              </a:ext>
            </a:extLst>
          </p:cNvPr>
          <p:cNvPicPr>
            <a:picLocks noChangeAspect="1"/>
          </p:cNvPicPr>
          <p:nvPr/>
        </p:nvPicPr>
        <p:blipFill rotWithShape="1">
          <a:blip r:embed="rId3">
            <a:extLst>
              <a:ext uri="{28A0092B-C50C-407E-A947-70E740481C1C}">
                <a14:useLocalDpi xmlns:a14="http://schemas.microsoft.com/office/drawing/2010/main" val="0"/>
              </a:ext>
            </a:extLst>
          </a:blip>
          <a:srcRect b="12893"/>
          <a:stretch/>
        </p:blipFill>
        <p:spPr>
          <a:xfrm>
            <a:off x="8270543" y="2523698"/>
            <a:ext cx="2838735" cy="3718404"/>
          </a:xfrm>
          <a:prstGeom prst="rect">
            <a:avLst/>
          </a:prstGeom>
        </p:spPr>
      </p:pic>
    </p:spTree>
    <p:extLst>
      <p:ext uri="{BB962C8B-B14F-4D97-AF65-F5344CB8AC3E}">
        <p14:creationId xmlns:p14="http://schemas.microsoft.com/office/powerpoint/2010/main" val="3072416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90D3D8-23DE-47E7-8C3E-084A2B757462}"/>
              </a:ext>
            </a:extLst>
          </p:cNvPr>
          <p:cNvSpPr>
            <a:spLocks noGrp="1"/>
          </p:cNvSpPr>
          <p:nvPr>
            <p:ph type="title"/>
          </p:nvPr>
        </p:nvSpPr>
        <p:spPr>
          <a:xfrm>
            <a:off x="841249" y="539578"/>
            <a:ext cx="5981278" cy="1684638"/>
          </a:xfrm>
        </p:spPr>
        <p:txBody>
          <a:bodyPr vert="horz" lIns="91440" tIns="45720" rIns="91440" bIns="45720" rtlCol="0" anchor="ctr">
            <a:normAutofit/>
          </a:bodyPr>
          <a:lstStyle/>
          <a:p>
            <a:r>
              <a:rPr lang="en-US" sz="4000" b="1" dirty="0">
                <a:solidFill>
                  <a:schemeClr val="accent1"/>
                </a:solidFill>
              </a:rPr>
              <a:t>Today’s Speakers</a:t>
            </a:r>
            <a:endParaRPr lang="en-US" sz="4000" b="1" dirty="0"/>
          </a:p>
        </p:txBody>
      </p:sp>
      <p:sp>
        <p:nvSpPr>
          <p:cNvPr id="6" name="TextBox 5">
            <a:extLst>
              <a:ext uri="{FF2B5EF4-FFF2-40B4-BE49-F238E27FC236}">
                <a16:creationId xmlns:a16="http://schemas.microsoft.com/office/drawing/2014/main" id="{08E6FF08-F990-413E-BACA-D028F141F639}"/>
              </a:ext>
            </a:extLst>
          </p:cNvPr>
          <p:cNvSpPr txBox="1"/>
          <p:nvPr/>
        </p:nvSpPr>
        <p:spPr>
          <a:xfrm>
            <a:off x="841249" y="2186498"/>
            <a:ext cx="6584576" cy="4392803"/>
          </a:xfrm>
          <a:prstGeom prst="rect">
            <a:avLst/>
          </a:prstGeom>
        </p:spPr>
        <p:txBody>
          <a:bodyPr vert="horz" lIns="91440" tIns="45720" rIns="91440" bIns="45720" rtlCol="0">
            <a:normAutofit/>
          </a:bodyPr>
          <a:lstStyle/>
          <a:p>
            <a:pPr marR="0" fontAlgn="base">
              <a:lnSpc>
                <a:spcPct val="110000"/>
              </a:lnSpc>
              <a:spcBef>
                <a:spcPts val="0"/>
              </a:spcBef>
              <a:spcAft>
                <a:spcPts val="600"/>
              </a:spcAft>
            </a:pPr>
            <a:r>
              <a:rPr lang="en-US" sz="2000" b="1" dirty="0">
                <a:solidFill>
                  <a:schemeClr val="accent1"/>
                </a:solidFill>
                <a:effectLst/>
              </a:rPr>
              <a:t>Ty Kenworthy</a:t>
            </a:r>
            <a:br>
              <a:rPr lang="en-US" sz="2000" b="1" dirty="0">
                <a:solidFill>
                  <a:schemeClr val="accent1"/>
                </a:solidFill>
                <a:effectLst/>
              </a:rPr>
            </a:br>
            <a:r>
              <a:rPr lang="en-US" sz="2000" b="1" i="1" dirty="0">
                <a:solidFill>
                  <a:schemeClr val="accent1"/>
                </a:solidFill>
              </a:rPr>
              <a:t>Manager, Research Services &amp; Business Development Manager – Pearson VUE</a:t>
            </a:r>
            <a:endParaRPr lang="en-US" sz="2000" b="1" i="1" dirty="0">
              <a:solidFill>
                <a:schemeClr val="accent1"/>
              </a:solidFill>
              <a:effectLst/>
            </a:endParaRPr>
          </a:p>
          <a:p>
            <a:pPr indent="-228600">
              <a:lnSpc>
                <a:spcPct val="90000"/>
              </a:lnSpc>
              <a:spcAft>
                <a:spcPts val="600"/>
              </a:spcAft>
              <a:buFont typeface="Arial" panose="020B0604020202020204" pitchFamily="34" charset="0"/>
              <a:buChar char="•"/>
            </a:pPr>
            <a:endParaRPr lang="en-US" sz="2000" i="1" dirty="0">
              <a:latin typeface="Calibri" panose="020F0502020204030204" pitchFamily="34" charset="0"/>
              <a:cs typeface="Calibri" panose="020F0502020204030204" pitchFamily="34" charset="0"/>
            </a:endParaRPr>
          </a:p>
          <a:p>
            <a:pPr marL="0" marR="0" fontAlgn="base">
              <a:spcBef>
                <a:spcPts val="0"/>
              </a:spcBef>
              <a:spcAft>
                <a:spcPts val="1125"/>
              </a:spcAft>
            </a:pPr>
            <a:r>
              <a:rPr lang="en-US"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Ty Kenworthy oversees Pearson VUE’s research efforts in the IT certification market in addition to working as a Business Development Manager in that same space. </a:t>
            </a:r>
          </a:p>
          <a:p>
            <a:pPr marL="0" marR="0" fontAlgn="base">
              <a:spcBef>
                <a:spcPts val="0"/>
              </a:spcBef>
              <a:spcAft>
                <a:spcPts val="1125"/>
              </a:spcAft>
            </a:pPr>
            <a:r>
              <a:rPr lang="en-US" dirty="0">
                <a:solidFill>
                  <a:schemeClr val="accent1"/>
                </a:solidFill>
                <a:latin typeface="Calibri" panose="020F0502020204030204" pitchFamily="34" charset="0"/>
                <a:ea typeface="Calibri" panose="020F0502020204030204" pitchFamily="34" charset="0"/>
                <a:cs typeface="Calibri" panose="020F0502020204030204" pitchFamily="34" charset="0"/>
              </a:rPr>
              <a:t>Ty’s educational background is in qualitative research methods and Cultural Anthropology. He has been with Pearson VUE and their Certiport business since early 2010. </a:t>
            </a:r>
            <a:endParaRPr lang="en-US" dirty="0">
              <a:solidFill>
                <a:schemeClr val="accent1"/>
              </a:solidFill>
              <a:latin typeface="Calibri" panose="020F0502020204030204" pitchFamily="34" charset="0"/>
              <a:cs typeface="Calibri" panose="020F0502020204030204" pitchFamily="34" charset="0"/>
            </a:endParaRPr>
          </a:p>
          <a:p>
            <a:pPr indent="-228600">
              <a:lnSpc>
                <a:spcPct val="90000"/>
              </a:lnSpc>
              <a:spcAft>
                <a:spcPts val="600"/>
              </a:spcAft>
              <a:buFont typeface="Arial" panose="020B0604020202020204" pitchFamily="34" charset="0"/>
              <a:buChar char="•"/>
            </a:pPr>
            <a:endParaRPr lang="en-US" sz="2000" dirty="0"/>
          </a:p>
        </p:txBody>
      </p:sp>
      <p:pic>
        <p:nvPicPr>
          <p:cNvPr id="8" name="Picture 7" descr="Text&#10;&#10;Description automatically generated with medium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7524" y="739185"/>
            <a:ext cx="4810874" cy="1491371"/>
          </a:xfrm>
          <a:prstGeom prst="rect">
            <a:avLst/>
          </a:prstGeom>
        </p:spPr>
      </p:pic>
      <p:pic>
        <p:nvPicPr>
          <p:cNvPr id="5" name="Picture 4">
            <a:extLst>
              <a:ext uri="{FF2B5EF4-FFF2-40B4-BE49-F238E27FC236}">
                <a16:creationId xmlns:a16="http://schemas.microsoft.com/office/drawing/2014/main" id="{067BA07E-1AAD-4F1E-977A-7F086656B7B8}"/>
              </a:ext>
            </a:extLst>
          </p:cNvPr>
          <p:cNvPicPr>
            <a:picLocks noChangeAspect="1"/>
          </p:cNvPicPr>
          <p:nvPr/>
        </p:nvPicPr>
        <p:blipFill>
          <a:blip r:embed="rId3">
            <a:extLst>
              <a:ext uri="{28A0092B-C50C-407E-A947-70E740481C1C}">
                <a14:useLocalDpi xmlns:a14="http://schemas.microsoft.com/office/drawing/2010/main" val="0"/>
              </a:ext>
            </a:extLst>
          </a:blip>
          <a:srcRect t="6277" b="6277"/>
          <a:stretch/>
        </p:blipFill>
        <p:spPr>
          <a:xfrm>
            <a:off x="8270543" y="2523698"/>
            <a:ext cx="2838735" cy="3718404"/>
          </a:xfrm>
          <a:prstGeom prst="rect">
            <a:avLst/>
          </a:prstGeom>
        </p:spPr>
      </p:pic>
    </p:spTree>
    <p:extLst>
      <p:ext uri="{BB962C8B-B14F-4D97-AF65-F5344CB8AC3E}">
        <p14:creationId xmlns:p14="http://schemas.microsoft.com/office/powerpoint/2010/main" val="2793243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Today’s Session</a:t>
            </a:r>
          </a:p>
        </p:txBody>
      </p:sp>
      <p:sp>
        <p:nvSpPr>
          <p:cNvPr id="3" name="Content Placeholder 2"/>
          <p:cNvSpPr>
            <a:spLocks noGrp="1"/>
          </p:cNvSpPr>
          <p:nvPr>
            <p:ph idx="1"/>
          </p:nvPr>
        </p:nvSpPr>
        <p:spPr/>
        <p:txBody>
          <a:bodyPr/>
          <a:lstStyle/>
          <a:p>
            <a:r>
              <a:rPr lang="en-US" dirty="0"/>
              <a:t>Mute your audio connection (if you are not already muted) </a:t>
            </a:r>
          </a:p>
          <a:p>
            <a:r>
              <a:rPr lang="en-US" dirty="0"/>
              <a:t>Speaker will use video; attendees may choose to use video or not</a:t>
            </a:r>
          </a:p>
          <a:p>
            <a:r>
              <a:rPr lang="en-US" dirty="0"/>
              <a:t>Submit questions through the chat feature </a:t>
            </a:r>
          </a:p>
          <a:p>
            <a:r>
              <a:rPr lang="en-US" dirty="0"/>
              <a:t>Session is being recorded and will be available after the session </a:t>
            </a:r>
          </a:p>
          <a:p>
            <a:pPr marL="0" indent="0">
              <a:buNone/>
            </a:pPr>
            <a:endParaRPr lang="en-US" dirty="0"/>
          </a:p>
          <a:p>
            <a:pPr marL="0" indent="0">
              <a:buNone/>
            </a:pPr>
            <a:endParaRPr lang="en-US" dirty="0"/>
          </a:p>
        </p:txBody>
      </p:sp>
      <p:pic>
        <p:nvPicPr>
          <p:cNvPr id="4" name="Picture 18">
            <a:extLst>
              <a:ext uri="{FF2B5EF4-FFF2-40B4-BE49-F238E27FC236}">
                <a16:creationId xmlns:a16="http://schemas.microsoft.com/office/drawing/2014/main" id="{CDA3C079-F0E3-43A8-BDE1-8B9254BD08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5929" y="157460"/>
            <a:ext cx="3392719" cy="1052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274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reamstime_xxl_52847484.jpg"/>
          <p:cNvPicPr>
            <a:picLocks noChangeAspect="1"/>
          </p:cNvPicPr>
          <p:nvPr/>
        </p:nvPicPr>
        <p:blipFill rotWithShape="1">
          <a:blip r:embed="rId3" cstate="print">
            <a:duotone>
              <a:schemeClr val="accent1">
                <a:shade val="45000"/>
                <a:satMod val="135000"/>
              </a:schemeClr>
              <a:prstClr val="white"/>
            </a:duotone>
            <a:alphaModFix amt="30000"/>
            <a:extLst>
              <a:ext uri="{28A0092B-C50C-407E-A947-70E740481C1C}">
                <a14:useLocalDpi xmlns:a14="http://schemas.microsoft.com/office/drawing/2010/main" val="0"/>
              </a:ext>
            </a:extLst>
          </a:blip>
          <a:srcRect t="4491" b="29246"/>
          <a:stretch/>
        </p:blipFill>
        <p:spPr>
          <a:xfrm>
            <a:off x="0" y="760007"/>
            <a:ext cx="12192000" cy="5335995"/>
          </a:xfrm>
          <a:prstGeom prst="rect">
            <a:avLst/>
          </a:prstGeom>
        </p:spPr>
      </p:pic>
      <p:sp>
        <p:nvSpPr>
          <p:cNvPr id="4" name="Title 3"/>
          <p:cNvSpPr>
            <a:spLocks noGrp="1"/>
          </p:cNvSpPr>
          <p:nvPr>
            <p:ph type="ctrTitle"/>
          </p:nvPr>
        </p:nvSpPr>
        <p:spPr>
          <a:xfrm>
            <a:off x="221381" y="1862254"/>
            <a:ext cx="8744199" cy="3549515"/>
          </a:xfrm>
        </p:spPr>
        <p:txBody>
          <a:bodyPr>
            <a:noAutofit/>
          </a:bodyPr>
          <a:lstStyle/>
          <a:p>
            <a:r>
              <a:rPr lang="en-US" sz="5400" b="1" dirty="0"/>
              <a:t>ACT’s Efficacy Framework</a:t>
            </a:r>
            <a:br>
              <a:rPr lang="en-US" sz="2800" b="1" dirty="0"/>
            </a:br>
            <a:br>
              <a:rPr lang="en-US" sz="3600" b="1" dirty="0"/>
            </a:br>
            <a:endParaRPr lang="en-US" sz="3600" dirty="0">
              <a:solidFill>
                <a:schemeClr val="accent1">
                  <a:lumMod val="75000"/>
                </a:schemeClr>
              </a:solidFill>
            </a:endParaRPr>
          </a:p>
        </p:txBody>
      </p:sp>
    </p:spTree>
    <p:extLst>
      <p:ext uri="{BB962C8B-B14F-4D97-AF65-F5344CB8AC3E}">
        <p14:creationId xmlns:p14="http://schemas.microsoft.com/office/powerpoint/2010/main" val="41396562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2E60"/>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srgbClr val="042E60"/>
              </a:solidFill>
              <a:effectLst/>
              <a:uLnTx/>
              <a:uFillTx/>
              <a:latin typeface="Arial" panose="020B0604020202020204"/>
              <a:ea typeface="+mn-ea"/>
              <a:cs typeface="+mn-cs"/>
            </a:endParaRPr>
          </a:p>
        </p:txBody>
      </p:sp>
      <p:sp>
        <p:nvSpPr>
          <p:cNvPr id="3" name="Text Placeholder 2"/>
          <p:cNvSpPr>
            <a:spLocks noGrp="1"/>
          </p:cNvSpPr>
          <p:nvPr>
            <p:ph type="body" idx="1"/>
          </p:nvPr>
        </p:nvSpPr>
        <p:spPr>
          <a:xfrm>
            <a:off x="593680" y="217322"/>
            <a:ext cx="10531483" cy="1042766"/>
          </a:xfrm>
        </p:spPr>
        <p:txBody>
          <a:bodyPr>
            <a:normAutofit lnSpcReduction="10000"/>
          </a:bodyPr>
          <a:lstStyle/>
          <a:p>
            <a:r>
              <a:rPr lang="en-US" dirty="0"/>
              <a:t>What happens when products don’t live up to their claims?</a:t>
            </a:r>
          </a:p>
          <a:p>
            <a:endParaRPr lang="en-US" dirty="0">
              <a:latin typeface="+mn-lt"/>
            </a:endParaRPr>
          </a:p>
          <a:p>
            <a:r>
              <a:rPr lang="en-US" dirty="0">
                <a:latin typeface="+mn-lt"/>
              </a:rPr>
              <a:t>1. Disappointed customers, tarnished brand</a:t>
            </a:r>
          </a:p>
        </p:txBody>
      </p:sp>
      <p:pic>
        <p:nvPicPr>
          <p:cNvPr id="7" name="Picture 6"/>
          <p:cNvPicPr>
            <a:picLocks noChangeAspect="1"/>
          </p:cNvPicPr>
          <p:nvPr/>
        </p:nvPicPr>
        <p:blipFill>
          <a:blip r:embed="rId2"/>
          <a:stretch>
            <a:fillRect/>
          </a:stretch>
        </p:blipFill>
        <p:spPr>
          <a:xfrm>
            <a:off x="1108242" y="1990445"/>
            <a:ext cx="4415316" cy="3199864"/>
          </a:xfrm>
          <a:prstGeom prst="rect">
            <a:avLst/>
          </a:prstGeom>
        </p:spPr>
      </p:pic>
      <p:pic>
        <p:nvPicPr>
          <p:cNvPr id="8" name="Picture 7"/>
          <p:cNvPicPr>
            <a:picLocks noChangeAspect="1"/>
          </p:cNvPicPr>
          <p:nvPr/>
        </p:nvPicPr>
        <p:blipFill>
          <a:blip r:embed="rId3"/>
          <a:stretch>
            <a:fillRect/>
          </a:stretch>
        </p:blipFill>
        <p:spPr>
          <a:xfrm>
            <a:off x="6077704" y="1990444"/>
            <a:ext cx="4723609" cy="3199864"/>
          </a:xfrm>
          <a:prstGeom prst="rect">
            <a:avLst/>
          </a:prstGeom>
        </p:spPr>
      </p:pic>
      <p:pic>
        <p:nvPicPr>
          <p:cNvPr id="19" name="Picture 18"/>
          <p:cNvPicPr>
            <a:picLocks noChangeAspect="1"/>
          </p:cNvPicPr>
          <p:nvPr/>
        </p:nvPicPr>
        <p:blipFill>
          <a:blip r:embed="rId4"/>
          <a:stretch>
            <a:fillRect/>
          </a:stretch>
        </p:blipFill>
        <p:spPr>
          <a:xfrm>
            <a:off x="2608783" y="1264357"/>
            <a:ext cx="3191848" cy="5005269"/>
          </a:xfrm>
          <a:prstGeom prst="rect">
            <a:avLst/>
          </a:prstGeom>
        </p:spPr>
      </p:pic>
      <p:pic>
        <p:nvPicPr>
          <p:cNvPr id="20" name="Picture 19"/>
          <p:cNvPicPr>
            <a:picLocks noChangeAspect="1"/>
          </p:cNvPicPr>
          <p:nvPr/>
        </p:nvPicPr>
        <p:blipFill>
          <a:blip r:embed="rId5"/>
          <a:stretch>
            <a:fillRect/>
          </a:stretch>
        </p:blipFill>
        <p:spPr>
          <a:xfrm>
            <a:off x="6077704" y="1299319"/>
            <a:ext cx="3186360" cy="5017800"/>
          </a:xfrm>
          <a:prstGeom prst="rect">
            <a:avLst/>
          </a:prstGeom>
        </p:spPr>
      </p:pic>
      <p:pic>
        <p:nvPicPr>
          <p:cNvPr id="21" name="Picture 20"/>
          <p:cNvPicPr>
            <a:picLocks noChangeAspect="1"/>
          </p:cNvPicPr>
          <p:nvPr/>
        </p:nvPicPr>
        <p:blipFill>
          <a:blip r:embed="rId6"/>
          <a:stretch>
            <a:fillRect/>
          </a:stretch>
        </p:blipFill>
        <p:spPr>
          <a:xfrm>
            <a:off x="3315900" y="1519091"/>
            <a:ext cx="2590800" cy="4495800"/>
          </a:xfrm>
          <a:prstGeom prst="rect">
            <a:avLst/>
          </a:prstGeom>
        </p:spPr>
      </p:pic>
      <p:pic>
        <p:nvPicPr>
          <p:cNvPr id="22" name="Picture 21"/>
          <p:cNvPicPr>
            <a:picLocks noChangeAspect="1"/>
          </p:cNvPicPr>
          <p:nvPr/>
        </p:nvPicPr>
        <p:blipFill>
          <a:blip r:embed="rId7"/>
          <a:stretch>
            <a:fillRect/>
          </a:stretch>
        </p:blipFill>
        <p:spPr>
          <a:xfrm>
            <a:off x="6233736" y="1519091"/>
            <a:ext cx="2609850" cy="4495800"/>
          </a:xfrm>
          <a:prstGeom prst="rect">
            <a:avLst/>
          </a:prstGeom>
        </p:spPr>
      </p:pic>
    </p:spTree>
    <p:extLst>
      <p:ext uri="{BB962C8B-B14F-4D97-AF65-F5344CB8AC3E}">
        <p14:creationId xmlns:p14="http://schemas.microsoft.com/office/powerpoint/2010/main" val="159447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2E60"/>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rgbClr val="042E60"/>
              </a:solidFill>
              <a:effectLst/>
              <a:uLnTx/>
              <a:uFillTx/>
              <a:latin typeface="Arial" panose="020B0604020202020204"/>
              <a:ea typeface="+mn-ea"/>
              <a:cs typeface="+mn-cs"/>
            </a:endParaRPr>
          </a:p>
        </p:txBody>
      </p:sp>
      <p:sp>
        <p:nvSpPr>
          <p:cNvPr id="3" name="Text Placeholder 2"/>
          <p:cNvSpPr>
            <a:spLocks noGrp="1"/>
          </p:cNvSpPr>
          <p:nvPr>
            <p:ph type="body" idx="1"/>
          </p:nvPr>
        </p:nvSpPr>
        <p:spPr>
          <a:xfrm>
            <a:off x="716343" y="245633"/>
            <a:ext cx="10531483" cy="807720"/>
          </a:xfrm>
        </p:spPr>
        <p:txBody>
          <a:bodyPr/>
          <a:lstStyle/>
          <a:p>
            <a:r>
              <a:rPr lang="en-US" dirty="0">
                <a:latin typeface="+mn-lt"/>
              </a:rPr>
              <a:t>2. Worse, there could be legal implications….</a:t>
            </a:r>
          </a:p>
        </p:txBody>
      </p:sp>
      <p:pic>
        <p:nvPicPr>
          <p:cNvPr id="1026" name="Picture 2" descr="Lumosity logo, a brain inside a head with rays emanating from 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377" y="1579254"/>
            <a:ext cx="3087720" cy="44981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2204513" y="2160896"/>
            <a:ext cx="8429625" cy="2714625"/>
          </a:xfrm>
          <a:prstGeom prst="rect">
            <a:avLst/>
          </a:prstGeom>
          <a:ln>
            <a:solidFill>
              <a:schemeClr val="accent1"/>
            </a:solidFill>
          </a:ln>
        </p:spPr>
      </p:pic>
    </p:spTree>
    <p:extLst>
      <p:ext uri="{BB962C8B-B14F-4D97-AF65-F5344CB8AC3E}">
        <p14:creationId xmlns:p14="http://schemas.microsoft.com/office/powerpoint/2010/main" val="171243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a:t>Guiding Validity Work at ACT</a:t>
            </a:r>
          </a:p>
        </p:txBody>
      </p:sp>
      <p:sp>
        <p:nvSpPr>
          <p:cNvPr id="6" name="Content Placeholder 5"/>
          <p:cNvSpPr>
            <a:spLocks noGrp="1"/>
          </p:cNvSpPr>
          <p:nvPr>
            <p:ph sz="half" idx="2"/>
          </p:nvPr>
        </p:nvSpPr>
        <p:spPr/>
        <p:txBody>
          <a:bodyPr/>
          <a:lstStyle/>
          <a:p>
            <a:r>
              <a:rPr lang="en-US" dirty="0"/>
              <a:t>Standards for Educational and Psychological Testing</a:t>
            </a:r>
          </a:p>
        </p:txBody>
      </p:sp>
      <p:sp>
        <p:nvSpPr>
          <p:cNvPr id="7" name="Text Placeholder 6"/>
          <p:cNvSpPr>
            <a:spLocks noGrp="1"/>
          </p:cNvSpPr>
          <p:nvPr>
            <p:ph type="body" idx="13"/>
          </p:nvPr>
        </p:nvSpPr>
        <p:spPr/>
        <p:txBody>
          <a:bodyPr/>
          <a:lstStyle/>
          <a:p>
            <a:r>
              <a:rPr lang="en-US" dirty="0"/>
              <a:t>Guiding Efficacy Work at ACT</a:t>
            </a:r>
          </a:p>
        </p:txBody>
      </p:sp>
      <p:sp>
        <p:nvSpPr>
          <p:cNvPr id="8" name="Content Placeholder 7"/>
          <p:cNvSpPr>
            <a:spLocks noGrp="1"/>
          </p:cNvSpPr>
          <p:nvPr>
            <p:ph sz="half" idx="14"/>
          </p:nvPr>
        </p:nvSpPr>
        <p:spPr/>
        <p:txBody>
          <a:bodyPr/>
          <a:lstStyle/>
          <a:p>
            <a:pPr algn="ctr"/>
            <a:r>
              <a:rPr lang="en-US" sz="23900" dirty="0">
                <a:solidFill>
                  <a:schemeClr val="accent2"/>
                </a:solidFill>
              </a:rPr>
              <a:t>?</a:t>
            </a:r>
          </a:p>
        </p:txBody>
      </p:sp>
      <p:sp>
        <p:nvSpPr>
          <p:cNvPr id="2" name="Slide Number Placeholder 1"/>
          <p:cNvSpPr>
            <a:spLocks noGrp="1"/>
          </p:cNvSpPr>
          <p:nvPr>
            <p:ph type="sldNum" sz="quarter" idx="17"/>
          </p:nvPr>
        </p:nvSpPr>
        <p:spPr>
          <a:xfrm>
            <a:off x="10634138" y="6356354"/>
            <a:ext cx="1530927" cy="365125"/>
          </a:xfrm>
          <a:prstGeom prst="rect">
            <a:avLst/>
          </a:prstGeom>
        </p:spPr>
        <p:txBody>
          <a:bodyPr vert="horz" lIns="91440" tIns="45720" rIns="91440" bIns="45720" rtlCol="0" anchor="ctr"/>
          <a:lstStyle>
            <a:defPPr>
              <a:defRPr lang="en-US"/>
            </a:defPPr>
            <a:lvl1pPr marL="0" algn="r" defTabSz="457200" rtl="0" eaLnBrk="1" latinLnBrk="0" hangingPunct="1">
              <a:defRPr sz="1200" b="0" kern="1200">
                <a:solidFill>
                  <a:srgbClr val="042E6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2E60"/>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srgbClr val="042E6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557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8059" y="1123841"/>
            <a:ext cx="3222701" cy="4601183"/>
          </a:xfrm>
        </p:spPr>
        <p:txBody>
          <a:bodyPr/>
          <a:lstStyle/>
          <a:p>
            <a:r>
              <a:rPr lang="en-US" dirty="0"/>
              <a:t>Evidence of Validity</a:t>
            </a:r>
          </a:p>
        </p:txBody>
      </p:sp>
      <p:sp>
        <p:nvSpPr>
          <p:cNvPr id="8" name="Content Placeholder 7"/>
          <p:cNvSpPr>
            <a:spLocks noGrp="1"/>
          </p:cNvSpPr>
          <p:nvPr>
            <p:ph idx="1"/>
          </p:nvPr>
        </p:nvSpPr>
        <p:spPr/>
        <p:txBody>
          <a:bodyPr/>
          <a:lstStyle/>
          <a:p>
            <a:r>
              <a:rPr lang="en-US" b="1" dirty="0"/>
              <a:t>Validity Argument</a:t>
            </a:r>
          </a:p>
          <a:p>
            <a:r>
              <a:rPr lang="en-US" dirty="0"/>
              <a:t>As described in</a:t>
            </a:r>
            <a:r>
              <a:rPr lang="en-US" i="1" dirty="0"/>
              <a:t> The Standards, </a:t>
            </a:r>
            <a:r>
              <a:rPr lang="en-US" b="1" dirty="0"/>
              <a:t>validity</a:t>
            </a:r>
            <a:r>
              <a:rPr lang="en-US" i="1" dirty="0"/>
              <a:t> </a:t>
            </a:r>
            <a:r>
              <a:rPr lang="en-US" dirty="0"/>
              <a:t>refers to the degree to which evidence and theory support the interpretation of test scores for proposed uses of tests (2014).</a:t>
            </a:r>
          </a:p>
          <a:p>
            <a:endParaRPr lang="en-US" b="1" dirty="0"/>
          </a:p>
          <a:p>
            <a:r>
              <a:rPr lang="en-US" b="1" dirty="0"/>
              <a:t>Types of Evidence Supporting a Validity Argument</a:t>
            </a:r>
          </a:p>
          <a:p>
            <a:r>
              <a:rPr lang="en-US" i="1" dirty="0"/>
              <a:t>The Standards</a:t>
            </a:r>
            <a:r>
              <a:rPr lang="en-US" dirty="0"/>
              <a:t> identify five sources of validity evidence for tests.  A description of each of the sources of validity evidence is provided below.</a:t>
            </a:r>
          </a:p>
          <a:p>
            <a:pPr marL="1142983" lvl="1" indent="-457200">
              <a:buFont typeface="+mj-lt"/>
              <a:buAutoNum type="arabicPeriod"/>
            </a:pPr>
            <a:r>
              <a:rPr lang="en-US" i="1" dirty="0"/>
              <a:t>Evidence based on Test Content</a:t>
            </a:r>
            <a:r>
              <a:rPr lang="en-US" dirty="0"/>
              <a:t> </a:t>
            </a:r>
          </a:p>
          <a:p>
            <a:pPr marL="1142983" lvl="1" indent="-457200">
              <a:buFont typeface="+mj-lt"/>
              <a:buAutoNum type="arabicPeriod"/>
            </a:pPr>
            <a:r>
              <a:rPr lang="en-US" i="1" dirty="0"/>
              <a:t>Evidence based on Response Processes</a:t>
            </a:r>
          </a:p>
          <a:p>
            <a:pPr marL="1142983" lvl="1" indent="-457200">
              <a:buFont typeface="+mj-lt"/>
              <a:buAutoNum type="arabicPeriod"/>
            </a:pPr>
            <a:r>
              <a:rPr lang="en-US" i="1" dirty="0"/>
              <a:t>Evidence based on Internal Structure </a:t>
            </a:r>
          </a:p>
          <a:p>
            <a:pPr marL="1142983" lvl="1" indent="-457200">
              <a:buFont typeface="+mj-lt"/>
              <a:buAutoNum type="arabicPeriod"/>
            </a:pPr>
            <a:r>
              <a:rPr lang="en-US" i="1" dirty="0"/>
              <a:t>Evidence based on Relations to Other Variables</a:t>
            </a:r>
            <a:r>
              <a:rPr lang="en-US" dirty="0"/>
              <a:t>.</a:t>
            </a:r>
          </a:p>
          <a:p>
            <a:pPr marL="1142983" lvl="1" indent="-457200">
              <a:buFont typeface="+mj-lt"/>
              <a:buAutoNum type="arabicPeriod"/>
            </a:pPr>
            <a:r>
              <a:rPr lang="en-US" i="1" dirty="0"/>
              <a:t>Evidence based on Consequences of Testing</a:t>
            </a: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2E60"/>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srgbClr val="042E60"/>
              </a:solidFill>
              <a:effectLst/>
              <a:uLnTx/>
              <a:uFillTx/>
              <a:latin typeface="Arial" panose="020B0604020202020204"/>
              <a:ea typeface="+mn-ea"/>
              <a:cs typeface="+mn-cs"/>
            </a:endParaRPr>
          </a:p>
        </p:txBody>
      </p:sp>
    </p:spTree>
    <p:extLst>
      <p:ext uri="{BB962C8B-B14F-4D97-AF65-F5344CB8AC3E}">
        <p14:creationId xmlns:p14="http://schemas.microsoft.com/office/powerpoint/2010/main" val="5143670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2E60"/>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srgbClr val="042E60"/>
              </a:solidFill>
              <a:effectLst/>
              <a:uLnTx/>
              <a:uFillTx/>
              <a:latin typeface="Arial" panose="020B0604020202020204"/>
              <a:ea typeface="+mn-ea"/>
              <a:cs typeface="+mn-cs"/>
            </a:endParaRPr>
          </a:p>
        </p:txBody>
      </p:sp>
      <p:sp>
        <p:nvSpPr>
          <p:cNvPr id="5" name="Text Placeholder 4"/>
          <p:cNvSpPr>
            <a:spLocks noGrp="1"/>
          </p:cNvSpPr>
          <p:nvPr>
            <p:ph type="body" idx="1"/>
          </p:nvPr>
        </p:nvSpPr>
        <p:spPr>
          <a:xfrm>
            <a:off x="816703" y="73624"/>
            <a:ext cx="10531483" cy="807720"/>
          </a:xfrm>
        </p:spPr>
        <p:txBody>
          <a:bodyPr/>
          <a:lstStyle/>
          <a:p>
            <a:r>
              <a:rPr lang="en-US" dirty="0"/>
              <a:t>Typical Research Activities Employed to Elicit Different Sources of Validity Evidence</a:t>
            </a:r>
          </a:p>
        </p:txBody>
      </p:sp>
      <p:graphicFrame>
        <p:nvGraphicFramePr>
          <p:cNvPr id="7" name="Content Placeholder 6"/>
          <p:cNvGraphicFramePr>
            <a:graphicFrameLocks noGrp="1"/>
          </p:cNvGraphicFramePr>
          <p:nvPr>
            <p:ph sz="half" idx="2"/>
          </p:nvPr>
        </p:nvGraphicFramePr>
        <p:xfrm>
          <a:off x="3412272" y="956427"/>
          <a:ext cx="6278138" cy="5487406"/>
        </p:xfrm>
        <a:graphic>
          <a:graphicData uri="http://schemas.openxmlformats.org/drawingml/2006/table">
            <a:tbl>
              <a:tblPr firstRow="1" firstCol="1" bandRow="1">
                <a:tableStyleId>{5C22544A-7EE6-4342-B048-85BDC9FD1C3A}</a:tableStyleId>
              </a:tblPr>
              <a:tblGrid>
                <a:gridCol w="3139069">
                  <a:extLst>
                    <a:ext uri="{9D8B030D-6E8A-4147-A177-3AD203B41FA5}">
                      <a16:colId xmlns:a16="http://schemas.microsoft.com/office/drawing/2014/main" val="20000"/>
                    </a:ext>
                  </a:extLst>
                </a:gridCol>
                <a:gridCol w="3139069">
                  <a:extLst>
                    <a:ext uri="{9D8B030D-6E8A-4147-A177-3AD203B41FA5}">
                      <a16:colId xmlns:a16="http://schemas.microsoft.com/office/drawing/2014/main" val="20001"/>
                    </a:ext>
                  </a:extLst>
                </a:gridCol>
              </a:tblGrid>
              <a:tr h="344583">
                <a:tc>
                  <a:txBody>
                    <a:bodyPr/>
                    <a:lstStyle/>
                    <a:p>
                      <a:pPr marL="0" marR="0" algn="ctr">
                        <a:lnSpc>
                          <a:spcPct val="107000"/>
                        </a:lnSpc>
                        <a:spcBef>
                          <a:spcPts val="0"/>
                        </a:spcBef>
                        <a:spcAft>
                          <a:spcPts val="0"/>
                        </a:spcAft>
                      </a:pPr>
                      <a:r>
                        <a:rPr lang="en-US" sz="2000" dirty="0"/>
                        <a:t>Evidence</a:t>
                      </a:r>
                    </a:p>
                  </a:txBody>
                  <a:tcPr marL="54925" marR="54925" marT="0" marB="0" anchor="b"/>
                </a:tc>
                <a:tc>
                  <a:txBody>
                    <a:bodyPr/>
                    <a:lstStyle/>
                    <a:p>
                      <a:pPr marL="0" marR="0" algn="ctr">
                        <a:lnSpc>
                          <a:spcPct val="107000"/>
                        </a:lnSpc>
                        <a:spcBef>
                          <a:spcPts val="0"/>
                        </a:spcBef>
                        <a:spcAft>
                          <a:spcPts val="0"/>
                        </a:spcAft>
                      </a:pPr>
                      <a:r>
                        <a:rPr lang="en-US" sz="2000" dirty="0"/>
                        <a:t>Research Activities</a:t>
                      </a:r>
                    </a:p>
                  </a:txBody>
                  <a:tcPr marL="54925" marR="54925" marT="0" marB="0" anchor="b"/>
                </a:tc>
                <a:extLst>
                  <a:ext uri="{0D108BD9-81ED-4DB2-BD59-A6C34878D82A}">
                    <a16:rowId xmlns:a16="http://schemas.microsoft.com/office/drawing/2014/main" val="10000"/>
                  </a:ext>
                </a:extLst>
              </a:tr>
              <a:tr h="302519">
                <a:tc rowSpan="7">
                  <a:txBody>
                    <a:bodyPr/>
                    <a:lstStyle/>
                    <a:p>
                      <a:pPr marL="0" marR="0">
                        <a:lnSpc>
                          <a:spcPct val="107000"/>
                        </a:lnSpc>
                        <a:spcBef>
                          <a:spcPts val="0"/>
                        </a:spcBef>
                        <a:spcAft>
                          <a:spcPts val="0"/>
                        </a:spcAft>
                      </a:pPr>
                      <a:r>
                        <a:rPr lang="en-US" sz="1800" dirty="0">
                          <a:effectLst/>
                        </a:rPr>
                        <a:t>Content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925" marR="54925" marT="0" marB="0" anchor="ctr"/>
                </a:tc>
                <a:tc>
                  <a:txBody>
                    <a:bodyPr/>
                    <a:lstStyle/>
                    <a:p>
                      <a:pPr marL="0" marR="0">
                        <a:lnSpc>
                          <a:spcPct val="107000"/>
                        </a:lnSpc>
                        <a:spcBef>
                          <a:spcPts val="0"/>
                        </a:spcBef>
                        <a:spcAft>
                          <a:spcPts val="0"/>
                        </a:spcAft>
                      </a:pPr>
                      <a:r>
                        <a:rPr lang="en-US" sz="1800">
                          <a:effectLst/>
                        </a:rPr>
                        <a:t>Alignment Study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4925" marR="54925" marT="0" marB="0" anchor="ctr"/>
                </a:tc>
                <a:extLst>
                  <a:ext uri="{0D108BD9-81ED-4DB2-BD59-A6C34878D82A}">
                    <a16:rowId xmlns:a16="http://schemas.microsoft.com/office/drawing/2014/main" val="10001"/>
                  </a:ext>
                </a:extLst>
              </a:tr>
              <a:tr h="302519">
                <a:tc vMerge="1">
                  <a:txBody>
                    <a:bodyPr/>
                    <a:lstStyle/>
                    <a:p>
                      <a:endParaRPr lang="en-US"/>
                    </a:p>
                  </a:txBody>
                  <a:tcPr/>
                </a:tc>
                <a:tc>
                  <a:txBody>
                    <a:bodyPr/>
                    <a:lstStyle/>
                    <a:p>
                      <a:pPr marL="0" marR="0">
                        <a:lnSpc>
                          <a:spcPct val="107000"/>
                        </a:lnSpc>
                        <a:spcBef>
                          <a:spcPts val="0"/>
                        </a:spcBef>
                        <a:spcAft>
                          <a:spcPts val="0"/>
                        </a:spcAft>
                      </a:pPr>
                      <a:r>
                        <a:rPr lang="en-US" sz="1800">
                          <a:effectLst/>
                        </a:rPr>
                        <a:t>Curriculum Survey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4925" marR="54925" marT="0" marB="0" anchor="ctr"/>
                </a:tc>
                <a:extLst>
                  <a:ext uri="{0D108BD9-81ED-4DB2-BD59-A6C34878D82A}">
                    <a16:rowId xmlns:a16="http://schemas.microsoft.com/office/drawing/2014/main" val="10002"/>
                  </a:ext>
                </a:extLst>
              </a:tr>
              <a:tr h="302519">
                <a:tc vMerge="1">
                  <a:txBody>
                    <a:bodyPr/>
                    <a:lstStyle/>
                    <a:p>
                      <a:endParaRPr lang="en-US"/>
                    </a:p>
                  </a:txBody>
                  <a:tcPr/>
                </a:tc>
                <a:tc>
                  <a:txBody>
                    <a:bodyPr/>
                    <a:lstStyle/>
                    <a:p>
                      <a:pPr marL="0" marR="0">
                        <a:lnSpc>
                          <a:spcPct val="107000"/>
                        </a:lnSpc>
                        <a:spcBef>
                          <a:spcPts val="0"/>
                        </a:spcBef>
                        <a:spcAft>
                          <a:spcPts val="0"/>
                        </a:spcAft>
                      </a:pPr>
                      <a:r>
                        <a:rPr lang="en-US" sz="1800">
                          <a:effectLst/>
                        </a:rPr>
                        <a:t>Standard Setting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4925" marR="54925" marT="0" marB="0" anchor="ctr"/>
                </a:tc>
                <a:extLst>
                  <a:ext uri="{0D108BD9-81ED-4DB2-BD59-A6C34878D82A}">
                    <a16:rowId xmlns:a16="http://schemas.microsoft.com/office/drawing/2014/main" val="10003"/>
                  </a:ext>
                </a:extLst>
              </a:tr>
              <a:tr h="302519">
                <a:tc vMerge="1">
                  <a:txBody>
                    <a:bodyPr/>
                    <a:lstStyle/>
                    <a:p>
                      <a:endParaRPr lang="en-US"/>
                    </a:p>
                  </a:txBody>
                  <a:tcPr/>
                </a:tc>
                <a:tc>
                  <a:txBody>
                    <a:bodyPr/>
                    <a:lstStyle/>
                    <a:p>
                      <a:pPr marL="0" marR="0">
                        <a:lnSpc>
                          <a:spcPct val="107000"/>
                        </a:lnSpc>
                        <a:spcBef>
                          <a:spcPts val="0"/>
                        </a:spcBef>
                        <a:spcAft>
                          <a:spcPts val="0"/>
                        </a:spcAft>
                      </a:pPr>
                      <a:r>
                        <a:rPr lang="en-US" sz="1800">
                          <a:effectLst/>
                        </a:rPr>
                        <a:t>Job Analyses/Profiling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4925" marR="54925" marT="0" marB="0" anchor="ctr"/>
                </a:tc>
                <a:extLst>
                  <a:ext uri="{0D108BD9-81ED-4DB2-BD59-A6C34878D82A}">
                    <a16:rowId xmlns:a16="http://schemas.microsoft.com/office/drawing/2014/main" val="10004"/>
                  </a:ext>
                </a:extLst>
              </a:tr>
              <a:tr h="302519">
                <a:tc vMerge="1">
                  <a:txBody>
                    <a:bodyPr/>
                    <a:lstStyle/>
                    <a:p>
                      <a:endParaRPr lang="en-US"/>
                    </a:p>
                  </a:txBody>
                  <a:tcPr/>
                </a:tc>
                <a:tc>
                  <a:txBody>
                    <a:bodyPr/>
                    <a:lstStyle/>
                    <a:p>
                      <a:pPr marL="0" marR="0">
                        <a:lnSpc>
                          <a:spcPct val="107000"/>
                        </a:lnSpc>
                        <a:spcBef>
                          <a:spcPts val="0"/>
                        </a:spcBef>
                        <a:spcAft>
                          <a:spcPts val="0"/>
                        </a:spcAft>
                      </a:pPr>
                      <a:r>
                        <a:rPr lang="en-US" sz="1800" dirty="0">
                          <a:effectLst/>
                        </a:rPr>
                        <a:t>Course Catalog Review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925" marR="54925" marT="0" marB="0" anchor="ctr"/>
                </a:tc>
                <a:extLst>
                  <a:ext uri="{0D108BD9-81ED-4DB2-BD59-A6C34878D82A}">
                    <a16:rowId xmlns:a16="http://schemas.microsoft.com/office/drawing/2014/main" val="10005"/>
                  </a:ext>
                </a:extLst>
              </a:tr>
              <a:tr h="302519">
                <a:tc vMerge="1">
                  <a:txBody>
                    <a:bodyPr/>
                    <a:lstStyle/>
                    <a:p>
                      <a:endParaRPr lang="en-US"/>
                    </a:p>
                  </a:txBody>
                  <a:tcPr/>
                </a:tc>
                <a:tc>
                  <a:txBody>
                    <a:bodyPr/>
                    <a:lstStyle/>
                    <a:p>
                      <a:pPr marL="0" marR="0">
                        <a:lnSpc>
                          <a:spcPct val="107000"/>
                        </a:lnSpc>
                        <a:spcBef>
                          <a:spcPts val="0"/>
                        </a:spcBef>
                        <a:spcAft>
                          <a:spcPts val="0"/>
                        </a:spcAft>
                      </a:pPr>
                      <a:r>
                        <a:rPr lang="en-US" sz="1800">
                          <a:effectLst/>
                        </a:rPr>
                        <a:t>Job Description Review</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4925" marR="54925" marT="0" marB="0" anchor="ctr"/>
                </a:tc>
                <a:extLst>
                  <a:ext uri="{0D108BD9-81ED-4DB2-BD59-A6C34878D82A}">
                    <a16:rowId xmlns:a16="http://schemas.microsoft.com/office/drawing/2014/main" val="10006"/>
                  </a:ext>
                </a:extLst>
              </a:tr>
              <a:tr h="302519">
                <a:tc vMerge="1">
                  <a:txBody>
                    <a:bodyPr/>
                    <a:lstStyle/>
                    <a:p>
                      <a:endParaRPr lang="en-US"/>
                    </a:p>
                  </a:txBody>
                  <a:tcPr/>
                </a:tc>
                <a:tc>
                  <a:txBody>
                    <a:bodyPr/>
                    <a:lstStyle/>
                    <a:p>
                      <a:pPr marL="0" marR="0">
                        <a:lnSpc>
                          <a:spcPct val="107000"/>
                        </a:lnSpc>
                        <a:spcBef>
                          <a:spcPts val="0"/>
                        </a:spcBef>
                        <a:spcAft>
                          <a:spcPts val="0"/>
                        </a:spcAft>
                      </a:pPr>
                      <a:r>
                        <a:rPr lang="en-US" sz="1800" dirty="0">
                          <a:effectLst/>
                        </a:rPr>
                        <a:t>Customer Survey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925" marR="54925" marT="0" marB="0" anchor="ctr"/>
                </a:tc>
                <a:extLst>
                  <a:ext uri="{0D108BD9-81ED-4DB2-BD59-A6C34878D82A}">
                    <a16:rowId xmlns:a16="http://schemas.microsoft.com/office/drawing/2014/main" val="10007"/>
                  </a:ext>
                </a:extLst>
              </a:tr>
              <a:tr h="302519">
                <a:tc rowSpan="4">
                  <a:txBody>
                    <a:bodyPr/>
                    <a:lstStyle/>
                    <a:p>
                      <a:pPr marL="0" marR="0">
                        <a:lnSpc>
                          <a:spcPct val="107000"/>
                        </a:lnSpc>
                        <a:spcBef>
                          <a:spcPts val="0"/>
                        </a:spcBef>
                        <a:spcAft>
                          <a:spcPts val="0"/>
                        </a:spcAft>
                      </a:pPr>
                      <a:r>
                        <a:rPr lang="en-US" sz="1800">
                          <a:effectLst/>
                        </a:rPr>
                        <a:t>Response Process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4925" marR="54925" marT="0" marB="0" anchor="ctr"/>
                </a:tc>
                <a:tc>
                  <a:txBody>
                    <a:bodyPr/>
                    <a:lstStyle/>
                    <a:p>
                      <a:pPr marL="0" marR="0">
                        <a:lnSpc>
                          <a:spcPct val="107000"/>
                        </a:lnSpc>
                        <a:spcBef>
                          <a:spcPts val="0"/>
                        </a:spcBef>
                        <a:spcAft>
                          <a:spcPts val="0"/>
                        </a:spcAft>
                      </a:pPr>
                      <a:r>
                        <a:rPr lang="en-US" sz="1800" dirty="0">
                          <a:effectLst/>
                        </a:rPr>
                        <a:t>Cog Lab</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925" marR="54925" marT="0" marB="0" anchor="ctr"/>
                </a:tc>
                <a:extLst>
                  <a:ext uri="{0D108BD9-81ED-4DB2-BD59-A6C34878D82A}">
                    <a16:rowId xmlns:a16="http://schemas.microsoft.com/office/drawing/2014/main" val="10008"/>
                  </a:ext>
                </a:extLst>
              </a:tr>
              <a:tr h="302519">
                <a:tc vMerge="1">
                  <a:txBody>
                    <a:bodyPr/>
                    <a:lstStyle/>
                    <a:p>
                      <a:endParaRPr lang="en-US"/>
                    </a:p>
                  </a:txBody>
                  <a:tcPr/>
                </a:tc>
                <a:tc>
                  <a:txBody>
                    <a:bodyPr/>
                    <a:lstStyle/>
                    <a:p>
                      <a:pPr marL="0" marR="0">
                        <a:lnSpc>
                          <a:spcPct val="107000"/>
                        </a:lnSpc>
                        <a:spcBef>
                          <a:spcPts val="0"/>
                        </a:spcBef>
                        <a:spcAft>
                          <a:spcPts val="0"/>
                        </a:spcAft>
                      </a:pPr>
                      <a:r>
                        <a:rPr lang="en-US" sz="1800" dirty="0">
                          <a:effectLst/>
                        </a:rPr>
                        <a:t>Think Aloud Interview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925" marR="54925" marT="0" marB="0" anchor="ctr"/>
                </a:tc>
                <a:extLst>
                  <a:ext uri="{0D108BD9-81ED-4DB2-BD59-A6C34878D82A}">
                    <a16:rowId xmlns:a16="http://schemas.microsoft.com/office/drawing/2014/main" val="10009"/>
                  </a:ext>
                </a:extLst>
              </a:tr>
              <a:tr h="302519">
                <a:tc vMerge="1">
                  <a:txBody>
                    <a:bodyPr/>
                    <a:lstStyle/>
                    <a:p>
                      <a:endParaRPr lang="en-US"/>
                    </a:p>
                  </a:txBody>
                  <a:tcPr/>
                </a:tc>
                <a:tc>
                  <a:txBody>
                    <a:bodyPr/>
                    <a:lstStyle/>
                    <a:p>
                      <a:pPr marL="0" marR="0">
                        <a:lnSpc>
                          <a:spcPct val="107000"/>
                        </a:lnSpc>
                        <a:spcBef>
                          <a:spcPts val="0"/>
                        </a:spcBef>
                        <a:spcAft>
                          <a:spcPts val="0"/>
                        </a:spcAft>
                      </a:pPr>
                      <a:r>
                        <a:rPr lang="en-US" sz="1800" dirty="0">
                          <a:effectLst/>
                        </a:rPr>
                        <a:t>Eye Tracking Study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925" marR="54925" marT="0" marB="0" anchor="ctr"/>
                </a:tc>
                <a:extLst>
                  <a:ext uri="{0D108BD9-81ED-4DB2-BD59-A6C34878D82A}">
                    <a16:rowId xmlns:a16="http://schemas.microsoft.com/office/drawing/2014/main" val="10010"/>
                  </a:ext>
                </a:extLst>
              </a:tr>
              <a:tr h="302519">
                <a:tc vMerge="1">
                  <a:txBody>
                    <a:bodyPr/>
                    <a:lstStyle/>
                    <a:p>
                      <a:endParaRPr lang="en-US"/>
                    </a:p>
                  </a:txBody>
                  <a:tcPr/>
                </a:tc>
                <a:tc>
                  <a:txBody>
                    <a:bodyPr/>
                    <a:lstStyle/>
                    <a:p>
                      <a:pPr marL="0" marR="0">
                        <a:lnSpc>
                          <a:spcPct val="107000"/>
                        </a:lnSpc>
                        <a:spcBef>
                          <a:spcPts val="0"/>
                        </a:spcBef>
                        <a:spcAft>
                          <a:spcPts val="0"/>
                        </a:spcAft>
                      </a:pPr>
                      <a:r>
                        <a:rPr lang="en-US" sz="1800" dirty="0">
                          <a:effectLst/>
                        </a:rPr>
                        <a:t>Item Latency Analysis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925" marR="54925" marT="0" marB="0" anchor="ctr"/>
                </a:tc>
                <a:extLst>
                  <a:ext uri="{0D108BD9-81ED-4DB2-BD59-A6C34878D82A}">
                    <a16:rowId xmlns:a16="http://schemas.microsoft.com/office/drawing/2014/main" val="10011"/>
                  </a:ext>
                </a:extLst>
              </a:tr>
              <a:tr h="302519">
                <a:tc rowSpan="6">
                  <a:txBody>
                    <a:bodyPr/>
                    <a:lstStyle/>
                    <a:p>
                      <a:pPr marL="0" marR="0">
                        <a:lnSpc>
                          <a:spcPct val="107000"/>
                        </a:lnSpc>
                        <a:spcBef>
                          <a:spcPts val="0"/>
                        </a:spcBef>
                        <a:spcAft>
                          <a:spcPts val="0"/>
                        </a:spcAft>
                      </a:pPr>
                      <a:r>
                        <a:rPr lang="en-US" sz="1800">
                          <a:effectLst/>
                        </a:rPr>
                        <a:t>Internal Structure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4925" marR="54925" marT="0" marB="0" anchor="ctr"/>
                </a:tc>
                <a:tc>
                  <a:txBody>
                    <a:bodyPr/>
                    <a:lstStyle/>
                    <a:p>
                      <a:pPr marL="0" marR="0">
                        <a:lnSpc>
                          <a:spcPct val="107000"/>
                        </a:lnSpc>
                        <a:spcBef>
                          <a:spcPts val="0"/>
                        </a:spcBef>
                        <a:spcAft>
                          <a:spcPts val="0"/>
                        </a:spcAft>
                      </a:pPr>
                      <a:r>
                        <a:rPr lang="en-US" sz="1800" dirty="0">
                          <a:effectLst/>
                        </a:rPr>
                        <a:t>Item Statistics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925" marR="54925" marT="0" marB="0" anchor="ctr"/>
                </a:tc>
                <a:extLst>
                  <a:ext uri="{0D108BD9-81ED-4DB2-BD59-A6C34878D82A}">
                    <a16:rowId xmlns:a16="http://schemas.microsoft.com/office/drawing/2014/main" val="10012"/>
                  </a:ext>
                </a:extLst>
              </a:tr>
              <a:tr h="302519">
                <a:tc vMerge="1">
                  <a:txBody>
                    <a:bodyPr/>
                    <a:lstStyle/>
                    <a:p>
                      <a:endParaRPr lang="en-US"/>
                    </a:p>
                  </a:txBody>
                  <a:tcPr/>
                </a:tc>
                <a:tc>
                  <a:txBody>
                    <a:bodyPr/>
                    <a:lstStyle/>
                    <a:p>
                      <a:pPr marL="0" marR="0">
                        <a:lnSpc>
                          <a:spcPct val="107000"/>
                        </a:lnSpc>
                        <a:spcBef>
                          <a:spcPts val="0"/>
                        </a:spcBef>
                        <a:spcAft>
                          <a:spcPts val="0"/>
                        </a:spcAft>
                      </a:pPr>
                      <a:r>
                        <a:rPr lang="en-US" sz="1800" dirty="0">
                          <a:effectLst/>
                        </a:rPr>
                        <a:t>Equating Study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925" marR="54925" marT="0" marB="0" anchor="ctr"/>
                </a:tc>
                <a:extLst>
                  <a:ext uri="{0D108BD9-81ED-4DB2-BD59-A6C34878D82A}">
                    <a16:rowId xmlns:a16="http://schemas.microsoft.com/office/drawing/2014/main" val="10013"/>
                  </a:ext>
                </a:extLst>
              </a:tr>
              <a:tr h="302519">
                <a:tc vMerge="1">
                  <a:txBody>
                    <a:bodyPr/>
                    <a:lstStyle/>
                    <a:p>
                      <a:endParaRPr lang="en-US"/>
                    </a:p>
                  </a:txBody>
                  <a:tcPr/>
                </a:tc>
                <a:tc>
                  <a:txBody>
                    <a:bodyPr/>
                    <a:lstStyle/>
                    <a:p>
                      <a:pPr marL="0" marR="0">
                        <a:lnSpc>
                          <a:spcPct val="107000"/>
                        </a:lnSpc>
                        <a:spcBef>
                          <a:spcPts val="0"/>
                        </a:spcBef>
                        <a:spcAft>
                          <a:spcPts val="0"/>
                        </a:spcAft>
                      </a:pPr>
                      <a:r>
                        <a:rPr lang="en-US" sz="1800" dirty="0">
                          <a:effectLst/>
                        </a:rPr>
                        <a:t>Differential Item Functioning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925" marR="54925" marT="0" marB="0" anchor="ctr"/>
                </a:tc>
                <a:extLst>
                  <a:ext uri="{0D108BD9-81ED-4DB2-BD59-A6C34878D82A}">
                    <a16:rowId xmlns:a16="http://schemas.microsoft.com/office/drawing/2014/main" val="10014"/>
                  </a:ext>
                </a:extLst>
              </a:tr>
              <a:tr h="302519">
                <a:tc vMerge="1">
                  <a:txBody>
                    <a:bodyPr/>
                    <a:lstStyle/>
                    <a:p>
                      <a:endParaRPr lang="en-US"/>
                    </a:p>
                  </a:txBody>
                  <a:tcPr/>
                </a:tc>
                <a:tc>
                  <a:txBody>
                    <a:bodyPr/>
                    <a:lstStyle/>
                    <a:p>
                      <a:pPr marL="0" marR="0">
                        <a:lnSpc>
                          <a:spcPct val="107000"/>
                        </a:lnSpc>
                        <a:spcBef>
                          <a:spcPts val="0"/>
                        </a:spcBef>
                        <a:spcAft>
                          <a:spcPts val="0"/>
                        </a:spcAft>
                      </a:pPr>
                      <a:r>
                        <a:rPr lang="en-US" sz="1800" dirty="0">
                          <a:effectLst/>
                        </a:rPr>
                        <a:t>Dimensionality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925" marR="54925" marT="0" marB="0" anchor="ctr"/>
                </a:tc>
                <a:extLst>
                  <a:ext uri="{0D108BD9-81ED-4DB2-BD59-A6C34878D82A}">
                    <a16:rowId xmlns:a16="http://schemas.microsoft.com/office/drawing/2014/main" val="10015"/>
                  </a:ext>
                </a:extLst>
              </a:tr>
              <a:tr h="302519">
                <a:tc vMerge="1">
                  <a:txBody>
                    <a:bodyPr/>
                    <a:lstStyle/>
                    <a:p>
                      <a:endParaRPr lang="en-US"/>
                    </a:p>
                  </a:txBody>
                  <a:tcPr/>
                </a:tc>
                <a:tc>
                  <a:txBody>
                    <a:bodyPr/>
                    <a:lstStyle/>
                    <a:p>
                      <a:pPr marL="0" marR="0">
                        <a:lnSpc>
                          <a:spcPct val="107000"/>
                        </a:lnSpc>
                        <a:spcBef>
                          <a:spcPts val="0"/>
                        </a:spcBef>
                        <a:spcAft>
                          <a:spcPts val="0"/>
                        </a:spcAft>
                      </a:pPr>
                      <a:r>
                        <a:rPr lang="en-US" sz="1800" dirty="0">
                          <a:effectLst/>
                        </a:rPr>
                        <a:t>Measurement Invariance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925" marR="54925" marT="0" marB="0" anchor="ctr"/>
                </a:tc>
                <a:extLst>
                  <a:ext uri="{0D108BD9-81ED-4DB2-BD59-A6C34878D82A}">
                    <a16:rowId xmlns:a16="http://schemas.microsoft.com/office/drawing/2014/main" val="10016"/>
                  </a:ext>
                </a:extLst>
              </a:tr>
              <a:tr h="302519">
                <a:tc vMerge="1">
                  <a:txBody>
                    <a:bodyPr/>
                    <a:lstStyle/>
                    <a:p>
                      <a:endParaRPr lang="en-US"/>
                    </a:p>
                  </a:txBody>
                  <a:tcPr/>
                </a:tc>
                <a:tc>
                  <a:txBody>
                    <a:bodyPr/>
                    <a:lstStyle/>
                    <a:p>
                      <a:pPr marL="0" marR="0">
                        <a:lnSpc>
                          <a:spcPct val="107000"/>
                        </a:lnSpc>
                        <a:spcBef>
                          <a:spcPts val="0"/>
                        </a:spcBef>
                        <a:spcAft>
                          <a:spcPts val="0"/>
                        </a:spcAft>
                      </a:pPr>
                      <a:r>
                        <a:rPr lang="en-US" sz="1800" dirty="0">
                          <a:effectLst/>
                        </a:rPr>
                        <a:t>Reliability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925" marR="54925" marT="0" marB="0" anchor="ctr"/>
                </a:tc>
                <a:extLst>
                  <a:ext uri="{0D108BD9-81ED-4DB2-BD59-A6C34878D82A}">
                    <a16:rowId xmlns:a16="http://schemas.microsoft.com/office/drawing/2014/main" val="10017"/>
                  </a:ext>
                </a:extLst>
              </a:tr>
            </a:tbl>
          </a:graphicData>
        </a:graphic>
      </p:graphicFrame>
    </p:spTree>
    <p:extLst>
      <p:ext uri="{BB962C8B-B14F-4D97-AF65-F5344CB8AC3E}">
        <p14:creationId xmlns:p14="http://schemas.microsoft.com/office/powerpoint/2010/main" val="15104455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2E60"/>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srgbClr val="042E60"/>
              </a:solidFill>
              <a:effectLst/>
              <a:uLnTx/>
              <a:uFillTx/>
              <a:latin typeface="Arial" panose="020B0604020202020204"/>
              <a:ea typeface="+mn-ea"/>
              <a:cs typeface="+mn-cs"/>
            </a:endParaRPr>
          </a:p>
        </p:txBody>
      </p:sp>
      <p:sp>
        <p:nvSpPr>
          <p:cNvPr id="5" name="Text Placeholder 4"/>
          <p:cNvSpPr>
            <a:spLocks noGrp="1"/>
          </p:cNvSpPr>
          <p:nvPr>
            <p:ph type="body" idx="1"/>
          </p:nvPr>
        </p:nvSpPr>
        <p:spPr>
          <a:xfrm>
            <a:off x="816703" y="73624"/>
            <a:ext cx="10531483" cy="807720"/>
          </a:xfrm>
        </p:spPr>
        <p:txBody>
          <a:bodyPr/>
          <a:lstStyle/>
          <a:p>
            <a:r>
              <a:rPr lang="en-US" dirty="0"/>
              <a:t>Typical Research Activities Employed to Elicit Different Sources of Validity Evidence</a:t>
            </a:r>
          </a:p>
        </p:txBody>
      </p:sp>
      <p:graphicFrame>
        <p:nvGraphicFramePr>
          <p:cNvPr id="7" name="Content Placeholder 6"/>
          <p:cNvGraphicFramePr>
            <a:graphicFrameLocks noGrp="1"/>
          </p:cNvGraphicFramePr>
          <p:nvPr>
            <p:ph sz="half" idx="2"/>
          </p:nvPr>
        </p:nvGraphicFramePr>
        <p:xfrm>
          <a:off x="3412272" y="956427"/>
          <a:ext cx="6278138" cy="4577959"/>
        </p:xfrm>
        <a:graphic>
          <a:graphicData uri="http://schemas.openxmlformats.org/drawingml/2006/table">
            <a:tbl>
              <a:tblPr firstRow="1" firstCol="1" bandRow="1">
                <a:tableStyleId>{5C22544A-7EE6-4342-B048-85BDC9FD1C3A}</a:tableStyleId>
              </a:tblPr>
              <a:tblGrid>
                <a:gridCol w="3139069">
                  <a:extLst>
                    <a:ext uri="{9D8B030D-6E8A-4147-A177-3AD203B41FA5}">
                      <a16:colId xmlns:a16="http://schemas.microsoft.com/office/drawing/2014/main" val="20000"/>
                    </a:ext>
                  </a:extLst>
                </a:gridCol>
                <a:gridCol w="3139069">
                  <a:extLst>
                    <a:ext uri="{9D8B030D-6E8A-4147-A177-3AD203B41FA5}">
                      <a16:colId xmlns:a16="http://schemas.microsoft.com/office/drawing/2014/main" val="20001"/>
                    </a:ext>
                  </a:extLst>
                </a:gridCol>
              </a:tblGrid>
              <a:tr h="468129">
                <a:tc>
                  <a:txBody>
                    <a:bodyPr/>
                    <a:lstStyle/>
                    <a:p>
                      <a:pPr marL="0" marR="0" algn="ctr">
                        <a:lnSpc>
                          <a:spcPct val="107000"/>
                        </a:lnSpc>
                        <a:spcBef>
                          <a:spcPts val="0"/>
                        </a:spcBef>
                        <a:spcAft>
                          <a:spcPts val="0"/>
                        </a:spcAft>
                      </a:pPr>
                      <a:r>
                        <a:rPr lang="en-US" sz="2000" dirty="0"/>
                        <a:t>Evidence</a:t>
                      </a:r>
                    </a:p>
                  </a:txBody>
                  <a:tcPr marL="54925" marR="54925" marT="0" marB="0" anchor="b"/>
                </a:tc>
                <a:tc>
                  <a:txBody>
                    <a:bodyPr/>
                    <a:lstStyle/>
                    <a:p>
                      <a:pPr marL="0" marR="0" algn="ctr">
                        <a:lnSpc>
                          <a:spcPct val="107000"/>
                        </a:lnSpc>
                        <a:spcBef>
                          <a:spcPts val="0"/>
                        </a:spcBef>
                        <a:spcAft>
                          <a:spcPts val="0"/>
                        </a:spcAft>
                      </a:pPr>
                      <a:r>
                        <a:rPr lang="en-US" sz="2000" dirty="0"/>
                        <a:t>Research Activities</a:t>
                      </a:r>
                    </a:p>
                  </a:txBody>
                  <a:tcPr marL="54925" marR="54925" marT="0" marB="0" anchor="b"/>
                </a:tc>
                <a:extLst>
                  <a:ext uri="{0D108BD9-81ED-4DB2-BD59-A6C34878D82A}">
                    <a16:rowId xmlns:a16="http://schemas.microsoft.com/office/drawing/2014/main" val="10000"/>
                  </a:ext>
                </a:extLst>
              </a:tr>
              <a:tr h="410983">
                <a:tc rowSpan="6">
                  <a:txBody>
                    <a:bodyPr/>
                    <a:lstStyle/>
                    <a:p>
                      <a:pPr marL="0" marR="0">
                        <a:lnSpc>
                          <a:spcPct val="107000"/>
                        </a:lnSpc>
                        <a:spcBef>
                          <a:spcPts val="0"/>
                        </a:spcBef>
                        <a:spcAft>
                          <a:spcPts val="0"/>
                        </a:spcAft>
                      </a:pPr>
                      <a:r>
                        <a:rPr lang="en-US" sz="1800" dirty="0">
                          <a:effectLst/>
                        </a:rPr>
                        <a:t>Relations to Other Variables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925" marR="54925" marT="0" marB="0" anchor="ctr"/>
                </a:tc>
                <a:tc>
                  <a:txBody>
                    <a:bodyPr/>
                    <a:lstStyle/>
                    <a:p>
                      <a:pPr marL="0" marR="0">
                        <a:lnSpc>
                          <a:spcPct val="107000"/>
                        </a:lnSpc>
                        <a:spcBef>
                          <a:spcPts val="0"/>
                        </a:spcBef>
                        <a:spcAft>
                          <a:spcPts val="0"/>
                        </a:spcAft>
                      </a:pPr>
                      <a:r>
                        <a:rPr lang="en-US" sz="1800" dirty="0">
                          <a:effectLst/>
                        </a:rPr>
                        <a:t>Validity Study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925" marR="54925" marT="0" marB="0" anchor="ctr"/>
                </a:tc>
                <a:extLst>
                  <a:ext uri="{0D108BD9-81ED-4DB2-BD59-A6C34878D82A}">
                    <a16:rowId xmlns:a16="http://schemas.microsoft.com/office/drawing/2014/main" val="10018"/>
                  </a:ext>
                </a:extLst>
              </a:tr>
              <a:tr h="410983">
                <a:tc vMerge="1">
                  <a:txBody>
                    <a:bodyPr/>
                    <a:lstStyle/>
                    <a:p>
                      <a:endParaRPr lang="en-US"/>
                    </a:p>
                  </a:txBody>
                  <a:tcPr/>
                </a:tc>
                <a:tc>
                  <a:txBody>
                    <a:bodyPr/>
                    <a:lstStyle/>
                    <a:p>
                      <a:pPr marL="0" marR="0">
                        <a:lnSpc>
                          <a:spcPct val="107000"/>
                        </a:lnSpc>
                        <a:spcBef>
                          <a:spcPts val="0"/>
                        </a:spcBef>
                        <a:spcAft>
                          <a:spcPts val="0"/>
                        </a:spcAft>
                      </a:pPr>
                      <a:r>
                        <a:rPr lang="en-US" sz="1800" dirty="0">
                          <a:effectLst/>
                        </a:rPr>
                        <a:t>Concordance Study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925" marR="54925" marT="0" marB="0" anchor="ctr"/>
                </a:tc>
                <a:extLst>
                  <a:ext uri="{0D108BD9-81ED-4DB2-BD59-A6C34878D82A}">
                    <a16:rowId xmlns:a16="http://schemas.microsoft.com/office/drawing/2014/main" val="10019"/>
                  </a:ext>
                </a:extLst>
              </a:tr>
              <a:tr h="410983">
                <a:tc vMerge="1">
                  <a:txBody>
                    <a:bodyPr/>
                    <a:lstStyle/>
                    <a:p>
                      <a:endParaRPr lang="en-US"/>
                    </a:p>
                  </a:txBody>
                  <a:tcPr/>
                </a:tc>
                <a:tc>
                  <a:txBody>
                    <a:bodyPr/>
                    <a:lstStyle/>
                    <a:p>
                      <a:pPr marL="0" marR="0">
                        <a:lnSpc>
                          <a:spcPct val="107000"/>
                        </a:lnSpc>
                        <a:spcBef>
                          <a:spcPts val="0"/>
                        </a:spcBef>
                        <a:spcAft>
                          <a:spcPts val="0"/>
                        </a:spcAft>
                      </a:pPr>
                      <a:r>
                        <a:rPr lang="en-US" sz="1800" dirty="0">
                          <a:effectLst/>
                        </a:rPr>
                        <a:t>Differential Validity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925" marR="54925" marT="0" marB="0" anchor="ctr"/>
                </a:tc>
                <a:extLst>
                  <a:ext uri="{0D108BD9-81ED-4DB2-BD59-A6C34878D82A}">
                    <a16:rowId xmlns:a16="http://schemas.microsoft.com/office/drawing/2014/main" val="10020"/>
                  </a:ext>
                </a:extLst>
              </a:tr>
              <a:tr h="410983">
                <a:tc vMerge="1">
                  <a:txBody>
                    <a:bodyPr/>
                    <a:lstStyle/>
                    <a:p>
                      <a:endParaRPr lang="en-US"/>
                    </a:p>
                  </a:txBody>
                  <a:tcPr/>
                </a:tc>
                <a:tc>
                  <a:txBody>
                    <a:bodyPr/>
                    <a:lstStyle/>
                    <a:p>
                      <a:pPr marL="0" marR="0">
                        <a:lnSpc>
                          <a:spcPct val="107000"/>
                        </a:lnSpc>
                        <a:spcBef>
                          <a:spcPts val="0"/>
                        </a:spcBef>
                        <a:spcAft>
                          <a:spcPts val="0"/>
                        </a:spcAft>
                      </a:pPr>
                      <a:r>
                        <a:rPr lang="en-US" sz="1800" dirty="0">
                          <a:effectLst/>
                        </a:rPr>
                        <a:t>Differential Prediction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925" marR="54925" marT="0" marB="0" anchor="ctr"/>
                </a:tc>
                <a:extLst>
                  <a:ext uri="{0D108BD9-81ED-4DB2-BD59-A6C34878D82A}">
                    <a16:rowId xmlns:a16="http://schemas.microsoft.com/office/drawing/2014/main" val="10021"/>
                  </a:ext>
                </a:extLst>
              </a:tr>
              <a:tr h="410983">
                <a:tc vMerge="1">
                  <a:txBody>
                    <a:bodyPr/>
                    <a:lstStyle/>
                    <a:p>
                      <a:endParaRPr lang="en-US"/>
                    </a:p>
                  </a:txBody>
                  <a:tcPr/>
                </a:tc>
                <a:tc>
                  <a:txBody>
                    <a:bodyPr/>
                    <a:lstStyle/>
                    <a:p>
                      <a:pPr marL="0" marR="0">
                        <a:lnSpc>
                          <a:spcPct val="107000"/>
                        </a:lnSpc>
                        <a:spcBef>
                          <a:spcPts val="0"/>
                        </a:spcBef>
                        <a:spcAft>
                          <a:spcPts val="0"/>
                        </a:spcAft>
                      </a:pPr>
                      <a:r>
                        <a:rPr lang="en-US" sz="1800" dirty="0">
                          <a:effectLst/>
                        </a:rPr>
                        <a:t>Subgroup Analysis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925" marR="54925" marT="0" marB="0" anchor="ctr"/>
                </a:tc>
                <a:extLst>
                  <a:ext uri="{0D108BD9-81ED-4DB2-BD59-A6C34878D82A}">
                    <a16:rowId xmlns:a16="http://schemas.microsoft.com/office/drawing/2014/main" val="10022"/>
                  </a:ext>
                </a:extLst>
              </a:tr>
              <a:tr h="410983">
                <a:tc vMerge="1">
                  <a:txBody>
                    <a:bodyPr/>
                    <a:lstStyle/>
                    <a:p>
                      <a:endParaRPr lang="en-US"/>
                    </a:p>
                  </a:txBody>
                  <a:tcPr/>
                </a:tc>
                <a:tc>
                  <a:txBody>
                    <a:bodyPr/>
                    <a:lstStyle/>
                    <a:p>
                      <a:pPr marL="0" marR="0">
                        <a:lnSpc>
                          <a:spcPct val="107000"/>
                        </a:lnSpc>
                        <a:spcBef>
                          <a:spcPts val="0"/>
                        </a:spcBef>
                        <a:spcAft>
                          <a:spcPts val="0"/>
                        </a:spcAft>
                      </a:pPr>
                      <a:r>
                        <a:rPr lang="en-US" sz="1800" dirty="0">
                          <a:effectLst/>
                        </a:rPr>
                        <a:t>Empirical Standard Setting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925" marR="54925" marT="0" marB="0" anchor="ctr"/>
                </a:tc>
                <a:extLst>
                  <a:ext uri="{0D108BD9-81ED-4DB2-BD59-A6C34878D82A}">
                    <a16:rowId xmlns:a16="http://schemas.microsoft.com/office/drawing/2014/main" val="10023"/>
                  </a:ext>
                </a:extLst>
              </a:tr>
              <a:tr h="410983">
                <a:tc rowSpan="4">
                  <a:txBody>
                    <a:bodyPr/>
                    <a:lstStyle/>
                    <a:p>
                      <a:pPr marL="0" marR="0">
                        <a:lnSpc>
                          <a:spcPct val="107000"/>
                        </a:lnSpc>
                        <a:spcBef>
                          <a:spcPts val="0"/>
                        </a:spcBef>
                        <a:spcAft>
                          <a:spcPts val="0"/>
                        </a:spcAft>
                      </a:pPr>
                      <a:r>
                        <a:rPr lang="en-US" sz="1800">
                          <a:effectLst/>
                        </a:rPr>
                        <a:t>Consequences of Testing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4925" marR="54925" marT="0" marB="0" anchor="ctr"/>
                </a:tc>
                <a:tc>
                  <a:txBody>
                    <a:bodyPr/>
                    <a:lstStyle/>
                    <a:p>
                      <a:pPr marL="0" marR="0">
                        <a:lnSpc>
                          <a:spcPct val="107000"/>
                        </a:lnSpc>
                        <a:spcBef>
                          <a:spcPts val="0"/>
                        </a:spcBef>
                        <a:spcAft>
                          <a:spcPts val="0"/>
                        </a:spcAft>
                      </a:pPr>
                      <a:r>
                        <a:rPr lang="en-US" sz="1800" dirty="0">
                          <a:effectLst/>
                        </a:rPr>
                        <a:t>Efficacy Study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925" marR="54925" marT="0" marB="0" anchor="ctr"/>
                </a:tc>
                <a:extLst>
                  <a:ext uri="{0D108BD9-81ED-4DB2-BD59-A6C34878D82A}">
                    <a16:rowId xmlns:a16="http://schemas.microsoft.com/office/drawing/2014/main" val="10024"/>
                  </a:ext>
                </a:extLst>
              </a:tr>
              <a:tr h="410983">
                <a:tc vMerge="1">
                  <a:txBody>
                    <a:bodyPr/>
                    <a:lstStyle/>
                    <a:p>
                      <a:endParaRPr lang="en-US"/>
                    </a:p>
                  </a:txBody>
                  <a:tcPr/>
                </a:tc>
                <a:tc>
                  <a:txBody>
                    <a:bodyPr/>
                    <a:lstStyle/>
                    <a:p>
                      <a:pPr marL="0" marR="0">
                        <a:lnSpc>
                          <a:spcPct val="107000"/>
                        </a:lnSpc>
                        <a:spcBef>
                          <a:spcPts val="0"/>
                        </a:spcBef>
                        <a:spcAft>
                          <a:spcPts val="0"/>
                        </a:spcAft>
                      </a:pPr>
                      <a:r>
                        <a:rPr lang="en-US" sz="1800" dirty="0">
                          <a:effectLst/>
                        </a:rPr>
                        <a:t>Efficacy Trial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925" marR="54925" marT="0" marB="0" anchor="ctr"/>
                </a:tc>
                <a:extLst>
                  <a:ext uri="{0D108BD9-81ED-4DB2-BD59-A6C34878D82A}">
                    <a16:rowId xmlns:a16="http://schemas.microsoft.com/office/drawing/2014/main" val="10025"/>
                  </a:ext>
                </a:extLst>
              </a:tr>
              <a:tr h="410983">
                <a:tc vMerge="1">
                  <a:txBody>
                    <a:bodyPr/>
                    <a:lstStyle/>
                    <a:p>
                      <a:endParaRPr lang="en-US"/>
                    </a:p>
                  </a:txBody>
                  <a:tcPr/>
                </a:tc>
                <a:tc>
                  <a:txBody>
                    <a:bodyPr/>
                    <a:lstStyle/>
                    <a:p>
                      <a:pPr marL="0" marR="0">
                        <a:lnSpc>
                          <a:spcPct val="107000"/>
                        </a:lnSpc>
                        <a:spcBef>
                          <a:spcPts val="0"/>
                        </a:spcBef>
                        <a:spcAft>
                          <a:spcPts val="0"/>
                        </a:spcAft>
                      </a:pPr>
                      <a:r>
                        <a:rPr lang="en-US" sz="1800" dirty="0">
                          <a:effectLst/>
                        </a:rPr>
                        <a:t>Return on Investment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925" marR="54925" marT="0" marB="0" anchor="ctr"/>
                </a:tc>
                <a:extLst>
                  <a:ext uri="{0D108BD9-81ED-4DB2-BD59-A6C34878D82A}">
                    <a16:rowId xmlns:a16="http://schemas.microsoft.com/office/drawing/2014/main" val="10026"/>
                  </a:ext>
                </a:extLst>
              </a:tr>
              <a:tr h="410983">
                <a:tc vMerge="1">
                  <a:txBody>
                    <a:bodyPr/>
                    <a:lstStyle/>
                    <a:p>
                      <a:endParaRPr lang="en-US"/>
                    </a:p>
                  </a:txBody>
                  <a:tcPr/>
                </a:tc>
                <a:tc>
                  <a:txBody>
                    <a:bodyPr/>
                    <a:lstStyle/>
                    <a:p>
                      <a:pPr marL="0" marR="0">
                        <a:lnSpc>
                          <a:spcPct val="107000"/>
                        </a:lnSpc>
                        <a:spcBef>
                          <a:spcPts val="0"/>
                        </a:spcBef>
                        <a:spcAft>
                          <a:spcPts val="0"/>
                        </a:spcAft>
                      </a:pPr>
                      <a:r>
                        <a:rPr lang="en-US" sz="1800" dirty="0">
                          <a:effectLst/>
                        </a:rPr>
                        <a:t>Impact Analysis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925" marR="54925" marT="0" marB="0" anchor="ctr"/>
                </a:tc>
                <a:extLst>
                  <a:ext uri="{0D108BD9-81ED-4DB2-BD59-A6C34878D82A}">
                    <a16:rowId xmlns:a16="http://schemas.microsoft.com/office/drawing/2014/main" val="10027"/>
                  </a:ext>
                </a:extLst>
              </a:tr>
            </a:tbl>
          </a:graphicData>
        </a:graphic>
      </p:graphicFrame>
    </p:spTree>
    <p:extLst>
      <p:ext uri="{BB962C8B-B14F-4D97-AF65-F5344CB8AC3E}">
        <p14:creationId xmlns:p14="http://schemas.microsoft.com/office/powerpoint/2010/main" val="281596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8059" y="1123841"/>
            <a:ext cx="3222701" cy="4601183"/>
          </a:xfrm>
        </p:spPr>
        <p:txBody>
          <a:bodyPr/>
          <a:lstStyle/>
          <a:p>
            <a:r>
              <a:rPr lang="en-US" dirty="0"/>
              <a:t>Evidence of Efficacy</a:t>
            </a:r>
          </a:p>
        </p:txBody>
      </p:sp>
      <p:sp>
        <p:nvSpPr>
          <p:cNvPr id="8" name="Content Placeholder 7"/>
          <p:cNvSpPr>
            <a:spLocks noGrp="1"/>
          </p:cNvSpPr>
          <p:nvPr>
            <p:ph idx="1"/>
          </p:nvPr>
        </p:nvSpPr>
        <p:spPr>
          <a:xfrm>
            <a:off x="4371278" y="864108"/>
            <a:ext cx="6813190" cy="5120640"/>
          </a:xfrm>
        </p:spPr>
        <p:txBody>
          <a:bodyPr/>
          <a:lstStyle/>
          <a:p>
            <a:r>
              <a:rPr lang="en-US" b="1" dirty="0"/>
              <a:t>Efficacy Argument</a:t>
            </a:r>
          </a:p>
          <a:p>
            <a:r>
              <a:rPr lang="en-US" i="1" dirty="0"/>
              <a:t>Efficacy</a:t>
            </a:r>
            <a:r>
              <a:rPr lang="en-US" dirty="0"/>
              <a:t> refers to the degree to which evidence, rationales, and theory support the claim that a learning tool improves intended learner outcomes.  </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2E60"/>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srgbClr val="042E6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518422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2E60"/>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srgbClr val="042E60"/>
              </a:solidFill>
              <a:effectLst/>
              <a:uLnTx/>
              <a:uFillTx/>
              <a:latin typeface="Arial" panose="020B0604020202020204"/>
              <a:ea typeface="+mn-ea"/>
              <a:cs typeface="+mn-cs"/>
            </a:endParaRPr>
          </a:p>
        </p:txBody>
      </p:sp>
      <p:sp>
        <p:nvSpPr>
          <p:cNvPr id="8" name="Rectangle 2"/>
          <p:cNvSpPr>
            <a:spLocks noChangeArrowheads="1"/>
          </p:cNvSpPr>
          <p:nvPr/>
        </p:nvSpPr>
        <p:spPr bwMode="auto">
          <a:xfrm>
            <a:off x="-792399" y="14496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42E60"/>
              </a:solidFill>
              <a:effectLst/>
              <a:uLnTx/>
              <a:uFillTx/>
              <a:latin typeface="Arial" panose="020B0604020202020204"/>
              <a:ea typeface="+mn-ea"/>
              <a:cs typeface="+mn-cs"/>
            </a:endParaRPr>
          </a:p>
        </p:txBody>
      </p:sp>
      <p:graphicFrame>
        <p:nvGraphicFramePr>
          <p:cNvPr id="9" name="Diagram 8"/>
          <p:cNvGraphicFramePr/>
          <p:nvPr/>
        </p:nvGraphicFramePr>
        <p:xfrm>
          <a:off x="1929161" y="825190"/>
          <a:ext cx="7504771" cy="3824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3"/>
          <p:cNvSpPr>
            <a:spLocks noChangeArrowheads="1"/>
          </p:cNvSpPr>
          <p:nvPr/>
        </p:nvSpPr>
        <p:spPr bwMode="auto">
          <a:xfrm>
            <a:off x="1661531" y="4873082"/>
            <a:ext cx="921090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228600" algn="l" defTabSz="914400" rtl="0" eaLnBrk="0" fontAlgn="base" latinLnBrk="0" hangingPunct="0">
              <a:lnSpc>
                <a:spcPct val="100000"/>
              </a:lnSpc>
              <a:spcBef>
                <a:spcPct val="0"/>
              </a:spcBef>
              <a:spcAft>
                <a:spcPct val="0"/>
              </a:spcAft>
              <a:buClrTx/>
              <a:buSzTx/>
              <a:buFontTx/>
              <a:buNone/>
              <a:tabLst/>
              <a:defRPr/>
            </a:pPr>
            <a:r>
              <a:rPr kumimoji="0" lang="en-US" altLang="en-US" sz="1600" b="0" i="1" u="none" strike="noStrike" kern="1200" cap="none" spc="0" normalizeH="0" baseline="0" noProof="0" dirty="0">
                <a:ln>
                  <a:noFill/>
                </a:ln>
                <a:solidFill>
                  <a:srgbClr val="042E60"/>
                </a:solidFill>
                <a:effectLst/>
                <a:uLnTx/>
                <a:uFillTx/>
                <a:latin typeface="Times New Roman" panose="02020603050405020304" pitchFamily="18" charset="0"/>
                <a:ea typeface="Calibri" panose="020F0502020204030204" pitchFamily="34" charset="0"/>
                <a:cs typeface="Times New Roman" panose="02020603050405020304" pitchFamily="18" charset="0"/>
              </a:rPr>
              <a:t>Kirkpatrick</a:t>
            </a:r>
            <a:r>
              <a:rPr kumimoji="0" lang="en-US" altLang="en-US" sz="1600" b="0" i="1" u="none" strike="noStrike" kern="1200" cap="none" spc="0" normalizeH="0" baseline="0" noProof="0" dirty="0">
                <a:ln>
                  <a:noFill/>
                </a:ln>
                <a:solidFill>
                  <a:srgbClr val="042E60"/>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US" altLang="en-US" sz="1600" b="0" i="1" u="none" strike="noStrike" kern="1200" cap="none" spc="0" normalizeH="0" baseline="0" noProof="0" dirty="0">
                <a:ln>
                  <a:noFill/>
                </a:ln>
                <a:solidFill>
                  <a:srgbClr val="042E60"/>
                </a:solidFill>
                <a:effectLst/>
                <a:uLnTx/>
                <a:uFillTx/>
                <a:latin typeface="Times New Roman" panose="02020603050405020304" pitchFamily="18" charset="0"/>
                <a:ea typeface="Calibri" panose="020F0502020204030204" pitchFamily="34" charset="0"/>
                <a:cs typeface="Times New Roman" panose="02020603050405020304" pitchFamily="18" charset="0"/>
              </a:rPr>
              <a:t>s Evaluation Model</a:t>
            </a:r>
            <a:endParaRPr kumimoji="0" lang="en-US" altLang="en-US" sz="2400" b="0" i="0" u="none" strike="noStrike" kern="1200" cap="none" spc="0" normalizeH="0" baseline="0" noProof="0" dirty="0">
              <a:ln>
                <a:noFill/>
              </a:ln>
              <a:solidFill>
                <a:srgbClr val="042E60"/>
              </a:solidFill>
              <a:effectLst/>
              <a:uLnTx/>
              <a:uFillTx/>
              <a:latin typeface="Arial" panose="020B0604020202020204" pitchFamily="34" charset="0"/>
              <a:ea typeface="+mn-ea"/>
              <a:cs typeface="+mn-cs"/>
            </a:endParaRPr>
          </a:p>
        </p:txBody>
      </p:sp>
      <p:sp>
        <p:nvSpPr>
          <p:cNvPr id="11" name="Rectangle 10"/>
          <p:cNvSpPr/>
          <p:nvPr/>
        </p:nvSpPr>
        <p:spPr>
          <a:xfrm>
            <a:off x="905458" y="519330"/>
            <a:ext cx="2396810" cy="388696"/>
          </a:xfrm>
          <a:prstGeom prst="rect">
            <a:avLst/>
          </a:prstGeom>
        </p:spPr>
        <p:txBody>
          <a:bodyPr wrap="none">
            <a:spAutoFit/>
          </a:bodyPr>
          <a:lstStyle/>
          <a:p>
            <a:pPr marL="0" marR="0" lvl="0" indent="0" algn="l" defTabSz="457200" rtl="0" eaLnBrk="1" fontAlgn="auto" latinLnBrk="0" hangingPunct="1">
              <a:lnSpc>
                <a:spcPct val="107000"/>
              </a:lnSpc>
              <a:spcBef>
                <a:spcPts val="200"/>
              </a:spcBef>
              <a:spcAft>
                <a:spcPts val="0"/>
              </a:spcAft>
              <a:buClrTx/>
              <a:buSzTx/>
              <a:buFontTx/>
              <a:buNone/>
              <a:tabLst/>
              <a:defRPr/>
            </a:pPr>
            <a:r>
              <a:rPr kumimoji="0" lang="en-US" sz="1800" b="1" i="0" u="none" strike="noStrike" kern="1200" cap="none" spc="0" normalizeH="0" baseline="0" noProof="0" dirty="0">
                <a:ln>
                  <a:noFill/>
                </a:ln>
                <a:solidFill>
                  <a:srgbClr val="2E74B5"/>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Outcomes Framework</a:t>
            </a:r>
            <a:endParaRPr kumimoji="0" lang="en-US" sz="2000" b="1" i="0" u="none" strike="noStrike" kern="1200" cap="none" spc="0" normalizeH="0" baseline="0" noProof="0" dirty="0">
              <a:ln>
                <a:noFill/>
              </a:ln>
              <a:solidFill>
                <a:srgbClr val="2E74B5"/>
              </a:solidFill>
              <a:effectLst/>
              <a:uLnTx/>
              <a:uFillTx/>
              <a:latin typeface="Calibri Light" panose="020F03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3382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816704" y="841790"/>
            <a:ext cx="3400294" cy="807720"/>
          </a:xfrm>
        </p:spPr>
        <p:txBody>
          <a:bodyPr>
            <a:normAutofit fontScale="92500" lnSpcReduction="10000"/>
          </a:bodyPr>
          <a:lstStyle/>
          <a:p>
            <a:r>
              <a:rPr lang="en-US" b="1" dirty="0"/>
              <a:t>Types of Evidence Supporting an Efficacy Argument</a:t>
            </a:r>
          </a:p>
        </p:txBody>
      </p:sp>
      <p:sp>
        <p:nvSpPr>
          <p:cNvPr id="4" name="Slide Number Placeholder 3"/>
          <p:cNvSpPr>
            <a:spLocks noGrp="1"/>
          </p:cNvSpPr>
          <p:nvPr>
            <p:ph type="sldNum" sz="quarter" idx="4294967295"/>
          </p:nvPr>
        </p:nvSpPr>
        <p:spPr>
          <a:xfrm>
            <a:off x="10634138" y="6356354"/>
            <a:ext cx="1530927" cy="36512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2E60"/>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srgbClr val="042E60"/>
              </a:solidFill>
              <a:effectLst/>
              <a:uLnTx/>
              <a:uFillTx/>
              <a:latin typeface="Arial" panose="020B0604020202020204"/>
              <a:ea typeface="+mn-ea"/>
              <a:cs typeface="+mn-cs"/>
            </a:endParaRPr>
          </a:p>
        </p:txBody>
      </p:sp>
      <p:pic>
        <p:nvPicPr>
          <p:cNvPr id="9" name="Picture 8"/>
          <p:cNvPicPr/>
          <p:nvPr/>
        </p:nvPicPr>
        <p:blipFill>
          <a:blip r:embed="rId3"/>
          <a:stretch>
            <a:fillRect/>
          </a:stretch>
        </p:blipFill>
        <p:spPr>
          <a:xfrm>
            <a:off x="4744122" y="0"/>
            <a:ext cx="7207624" cy="6858000"/>
          </a:xfrm>
          <a:prstGeom prst="rect">
            <a:avLst/>
          </a:prstGeom>
        </p:spPr>
      </p:pic>
    </p:spTree>
    <p:extLst>
      <p:ext uri="{BB962C8B-B14F-4D97-AF65-F5344CB8AC3E}">
        <p14:creationId xmlns:p14="http://schemas.microsoft.com/office/powerpoint/2010/main" val="2934383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 y="228299"/>
            <a:ext cx="10515600" cy="701675"/>
          </a:xfrm>
        </p:spPr>
        <p:txBody>
          <a:bodyPr/>
          <a:lstStyle/>
          <a:p>
            <a:r>
              <a:rPr lang="en-US" b="1" dirty="0"/>
              <a:t>Thank you to our Full CNG DC Sponsors!</a:t>
            </a:r>
          </a:p>
        </p:txBody>
      </p:sp>
      <p:pic>
        <p:nvPicPr>
          <p:cNvPr id="1028" name="Picture 4" descr="https://certificationnetworkgroup.org/resources/Pictures/PLogo_Primary_VUE_Blk_RG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3862" y="4749942"/>
            <a:ext cx="3270250" cy="14971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863" y="818170"/>
            <a:ext cx="6196584" cy="256620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878" y="2903508"/>
            <a:ext cx="2306674" cy="1537783"/>
          </a:xfrm>
          <a:prstGeom prst="rect">
            <a:avLst/>
          </a:prstGeom>
        </p:spPr>
      </p:pic>
      <p:pic>
        <p:nvPicPr>
          <p:cNvPr id="11" name="Picture 10">
            <a:extLst>
              <a:ext uri="{FF2B5EF4-FFF2-40B4-BE49-F238E27FC236}">
                <a16:creationId xmlns:a16="http://schemas.microsoft.com/office/drawing/2014/main" id="{27286B39-BB92-459D-B0DB-93F415EEC5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0249" y="4895727"/>
            <a:ext cx="4744352" cy="1591730"/>
          </a:xfrm>
          <a:prstGeom prst="rect">
            <a:avLst/>
          </a:prstGeom>
        </p:spPr>
      </p:pic>
      <p:pic>
        <p:nvPicPr>
          <p:cNvPr id="4" name="Picture 2">
            <a:extLst>
              <a:ext uri="{FF2B5EF4-FFF2-40B4-BE49-F238E27FC236}">
                <a16:creationId xmlns:a16="http://schemas.microsoft.com/office/drawing/2014/main" id="{DE4EC623-ABB3-4117-9AAA-5770099126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4112" y="3291575"/>
            <a:ext cx="4660862" cy="12180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8360CA8-9AFC-40A6-8B6B-2A04064280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7965" y="2908303"/>
            <a:ext cx="2616414" cy="17442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B0BF5649-44B5-422B-B144-410E586D59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87876" y="1532847"/>
            <a:ext cx="4216443" cy="10694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raphical user interface&#10;&#10;Description automatically generated with medium confidence">
            <a:extLst>
              <a:ext uri="{FF2B5EF4-FFF2-40B4-BE49-F238E27FC236}">
                <a16:creationId xmlns:a16="http://schemas.microsoft.com/office/drawing/2014/main" id="{9F2AB131-2E20-4F50-84DC-D1702643FE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6513" y="4893658"/>
            <a:ext cx="2794497" cy="1593799"/>
          </a:xfrm>
          <a:prstGeom prst="rect">
            <a:avLst/>
          </a:prstGeom>
        </p:spPr>
      </p:pic>
    </p:spTree>
    <p:extLst>
      <p:ext uri="{BB962C8B-B14F-4D97-AF65-F5344CB8AC3E}">
        <p14:creationId xmlns:p14="http://schemas.microsoft.com/office/powerpoint/2010/main" val="8954379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2E60"/>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srgbClr val="042E60"/>
              </a:solidFill>
              <a:effectLst/>
              <a:uLnTx/>
              <a:uFillTx/>
              <a:latin typeface="Arial" panose="020B0604020202020204"/>
              <a:ea typeface="+mn-ea"/>
              <a:cs typeface="+mn-cs"/>
            </a:endParaRPr>
          </a:p>
        </p:txBody>
      </p:sp>
      <p:sp>
        <p:nvSpPr>
          <p:cNvPr id="5" name="Text Placeholder 4"/>
          <p:cNvSpPr>
            <a:spLocks noGrp="1"/>
          </p:cNvSpPr>
          <p:nvPr>
            <p:ph type="body" idx="1"/>
          </p:nvPr>
        </p:nvSpPr>
        <p:spPr>
          <a:xfrm>
            <a:off x="816703" y="73624"/>
            <a:ext cx="10531483" cy="807720"/>
          </a:xfrm>
        </p:spPr>
        <p:txBody>
          <a:bodyPr/>
          <a:lstStyle/>
          <a:p>
            <a:r>
              <a:rPr lang="en-US" dirty="0"/>
              <a:t>Typical Research Activities Employed to Elicit Different Sources of Efficacy Evidence</a:t>
            </a:r>
          </a:p>
        </p:txBody>
      </p:sp>
      <p:graphicFrame>
        <p:nvGraphicFramePr>
          <p:cNvPr id="3" name="Content Placeholder 2"/>
          <p:cNvGraphicFramePr>
            <a:graphicFrameLocks noGrp="1"/>
          </p:cNvGraphicFramePr>
          <p:nvPr>
            <p:ph sz="half" idx="2"/>
          </p:nvPr>
        </p:nvGraphicFramePr>
        <p:xfrm>
          <a:off x="3302425" y="1028434"/>
          <a:ext cx="5183652" cy="5611613"/>
        </p:xfrm>
        <a:graphic>
          <a:graphicData uri="http://schemas.openxmlformats.org/drawingml/2006/table">
            <a:tbl>
              <a:tblPr firstRow="1" firstCol="1" bandRow="1">
                <a:tableStyleId>{5C22544A-7EE6-4342-B048-85BDC9FD1C3A}</a:tableStyleId>
              </a:tblPr>
              <a:tblGrid>
                <a:gridCol w="2591826">
                  <a:extLst>
                    <a:ext uri="{9D8B030D-6E8A-4147-A177-3AD203B41FA5}">
                      <a16:colId xmlns:a16="http://schemas.microsoft.com/office/drawing/2014/main" val="20000"/>
                    </a:ext>
                  </a:extLst>
                </a:gridCol>
                <a:gridCol w="2591826">
                  <a:extLst>
                    <a:ext uri="{9D8B030D-6E8A-4147-A177-3AD203B41FA5}">
                      <a16:colId xmlns:a16="http://schemas.microsoft.com/office/drawing/2014/main" val="20001"/>
                    </a:ext>
                  </a:extLst>
                </a:gridCol>
              </a:tblGrid>
              <a:tr h="394233">
                <a:tc>
                  <a:txBody>
                    <a:bodyPr/>
                    <a:lstStyle/>
                    <a:p>
                      <a:pPr marL="0" marR="0" algn="ctr">
                        <a:lnSpc>
                          <a:spcPct val="107000"/>
                        </a:lnSpc>
                        <a:spcBef>
                          <a:spcPts val="0"/>
                        </a:spcBef>
                        <a:spcAft>
                          <a:spcPts val="0"/>
                        </a:spcAft>
                      </a:pPr>
                      <a:r>
                        <a:rPr lang="en-US" sz="2000" dirty="0">
                          <a:effectLst/>
                        </a:rPr>
                        <a:t>Evidence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0145" marR="50145" marT="0" marB="0" anchor="b"/>
                </a:tc>
                <a:tc>
                  <a:txBody>
                    <a:bodyPr/>
                    <a:lstStyle/>
                    <a:p>
                      <a:pPr marL="0" marR="0" algn="ctr">
                        <a:lnSpc>
                          <a:spcPct val="107000"/>
                        </a:lnSpc>
                        <a:spcBef>
                          <a:spcPts val="0"/>
                        </a:spcBef>
                        <a:spcAft>
                          <a:spcPts val="0"/>
                        </a:spcAft>
                      </a:pPr>
                      <a:r>
                        <a:rPr lang="en-US" sz="2000" dirty="0">
                          <a:effectLst/>
                        </a:rPr>
                        <a:t>Research Activities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0145" marR="50145" marT="0" marB="0" anchor="b"/>
                </a:tc>
                <a:extLst>
                  <a:ext uri="{0D108BD9-81ED-4DB2-BD59-A6C34878D82A}">
                    <a16:rowId xmlns:a16="http://schemas.microsoft.com/office/drawing/2014/main" val="10000"/>
                  </a:ext>
                </a:extLst>
              </a:tr>
              <a:tr h="288493">
                <a:tc rowSpan="10">
                  <a:txBody>
                    <a:bodyPr/>
                    <a:lstStyle/>
                    <a:p>
                      <a:pPr marL="0" marR="0">
                        <a:lnSpc>
                          <a:spcPct val="107000"/>
                        </a:lnSpc>
                        <a:spcBef>
                          <a:spcPts val="0"/>
                        </a:spcBef>
                        <a:spcAft>
                          <a:spcPts val="0"/>
                        </a:spcAft>
                      </a:pPr>
                      <a:r>
                        <a:rPr lang="en-US" sz="1800" dirty="0">
                          <a:effectLst/>
                        </a:rPr>
                        <a:t>User Experience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145" marR="50145" marT="0" marB="0" anchor="ctr"/>
                </a:tc>
                <a:tc>
                  <a:txBody>
                    <a:bodyPr/>
                    <a:lstStyle/>
                    <a:p>
                      <a:pPr marL="0" marR="0">
                        <a:lnSpc>
                          <a:spcPct val="107000"/>
                        </a:lnSpc>
                        <a:spcBef>
                          <a:spcPts val="0"/>
                        </a:spcBef>
                        <a:spcAft>
                          <a:spcPts val="0"/>
                        </a:spcAft>
                      </a:pPr>
                      <a:r>
                        <a:rPr lang="en-US" sz="1800" dirty="0">
                          <a:effectLst/>
                        </a:rPr>
                        <a:t>A/B Testing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145" marR="50145" marT="0" marB="0" anchor="ctr"/>
                </a:tc>
                <a:extLst>
                  <a:ext uri="{0D108BD9-81ED-4DB2-BD59-A6C34878D82A}">
                    <a16:rowId xmlns:a16="http://schemas.microsoft.com/office/drawing/2014/main" val="10001"/>
                  </a:ext>
                </a:extLst>
              </a:tr>
              <a:tr h="288493">
                <a:tc vMerge="1">
                  <a:txBody>
                    <a:bodyPr/>
                    <a:lstStyle/>
                    <a:p>
                      <a:endParaRPr lang="en-US"/>
                    </a:p>
                  </a:txBody>
                  <a:tcPr/>
                </a:tc>
                <a:tc>
                  <a:txBody>
                    <a:bodyPr/>
                    <a:lstStyle/>
                    <a:p>
                      <a:pPr marL="0" marR="0">
                        <a:lnSpc>
                          <a:spcPct val="107000"/>
                        </a:lnSpc>
                        <a:spcBef>
                          <a:spcPts val="0"/>
                        </a:spcBef>
                        <a:spcAft>
                          <a:spcPts val="0"/>
                        </a:spcAft>
                      </a:pPr>
                      <a:r>
                        <a:rPr lang="en-US" sz="1800" dirty="0">
                          <a:effectLst/>
                        </a:rPr>
                        <a:t>Cog Lab</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145" marR="50145" marT="0" marB="0" anchor="ctr"/>
                </a:tc>
                <a:extLst>
                  <a:ext uri="{0D108BD9-81ED-4DB2-BD59-A6C34878D82A}">
                    <a16:rowId xmlns:a16="http://schemas.microsoft.com/office/drawing/2014/main" val="10002"/>
                  </a:ext>
                </a:extLst>
              </a:tr>
              <a:tr h="288493">
                <a:tc vMerge="1">
                  <a:txBody>
                    <a:bodyPr/>
                    <a:lstStyle/>
                    <a:p>
                      <a:endParaRPr lang="en-US"/>
                    </a:p>
                  </a:txBody>
                  <a:tcPr/>
                </a:tc>
                <a:tc>
                  <a:txBody>
                    <a:bodyPr/>
                    <a:lstStyle/>
                    <a:p>
                      <a:pPr marL="0" marR="0">
                        <a:lnSpc>
                          <a:spcPct val="107000"/>
                        </a:lnSpc>
                        <a:spcBef>
                          <a:spcPts val="0"/>
                        </a:spcBef>
                        <a:spcAft>
                          <a:spcPts val="0"/>
                        </a:spcAft>
                      </a:pPr>
                      <a:r>
                        <a:rPr lang="en-US" sz="1800" dirty="0">
                          <a:effectLst/>
                        </a:rPr>
                        <a:t>Think Aloud Interview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145" marR="50145" marT="0" marB="0" anchor="ctr"/>
                </a:tc>
                <a:extLst>
                  <a:ext uri="{0D108BD9-81ED-4DB2-BD59-A6C34878D82A}">
                    <a16:rowId xmlns:a16="http://schemas.microsoft.com/office/drawing/2014/main" val="10003"/>
                  </a:ext>
                </a:extLst>
              </a:tr>
              <a:tr h="288493">
                <a:tc vMerge="1">
                  <a:txBody>
                    <a:bodyPr/>
                    <a:lstStyle/>
                    <a:p>
                      <a:endParaRPr lang="en-US"/>
                    </a:p>
                  </a:txBody>
                  <a:tcPr/>
                </a:tc>
                <a:tc>
                  <a:txBody>
                    <a:bodyPr/>
                    <a:lstStyle/>
                    <a:p>
                      <a:pPr marL="0" marR="0">
                        <a:lnSpc>
                          <a:spcPct val="107000"/>
                        </a:lnSpc>
                        <a:spcBef>
                          <a:spcPts val="0"/>
                        </a:spcBef>
                        <a:spcAft>
                          <a:spcPts val="0"/>
                        </a:spcAft>
                      </a:pPr>
                      <a:r>
                        <a:rPr lang="en-US" sz="1800" dirty="0">
                          <a:effectLst/>
                        </a:rPr>
                        <a:t>Eye Tracking Study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145" marR="50145" marT="0" marB="0" anchor="ctr"/>
                </a:tc>
                <a:extLst>
                  <a:ext uri="{0D108BD9-81ED-4DB2-BD59-A6C34878D82A}">
                    <a16:rowId xmlns:a16="http://schemas.microsoft.com/office/drawing/2014/main" val="10004"/>
                  </a:ext>
                </a:extLst>
              </a:tr>
              <a:tr h="288493">
                <a:tc vMerge="1">
                  <a:txBody>
                    <a:bodyPr/>
                    <a:lstStyle/>
                    <a:p>
                      <a:endParaRPr lang="en-US"/>
                    </a:p>
                  </a:txBody>
                  <a:tcPr/>
                </a:tc>
                <a:tc>
                  <a:txBody>
                    <a:bodyPr/>
                    <a:lstStyle/>
                    <a:p>
                      <a:pPr marL="0" marR="0">
                        <a:lnSpc>
                          <a:spcPct val="107000"/>
                        </a:lnSpc>
                        <a:spcBef>
                          <a:spcPts val="0"/>
                        </a:spcBef>
                        <a:spcAft>
                          <a:spcPts val="0"/>
                        </a:spcAft>
                      </a:pPr>
                      <a:r>
                        <a:rPr lang="en-US" sz="1800" dirty="0">
                          <a:effectLst/>
                        </a:rPr>
                        <a:t>Focus Group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145" marR="50145" marT="0" marB="0" anchor="ctr"/>
                </a:tc>
                <a:extLst>
                  <a:ext uri="{0D108BD9-81ED-4DB2-BD59-A6C34878D82A}">
                    <a16:rowId xmlns:a16="http://schemas.microsoft.com/office/drawing/2014/main" val="10005"/>
                  </a:ext>
                </a:extLst>
              </a:tr>
              <a:tr h="288493">
                <a:tc vMerge="1">
                  <a:txBody>
                    <a:bodyPr/>
                    <a:lstStyle/>
                    <a:p>
                      <a:endParaRPr lang="en-US"/>
                    </a:p>
                  </a:txBody>
                  <a:tcPr/>
                </a:tc>
                <a:tc>
                  <a:txBody>
                    <a:bodyPr/>
                    <a:lstStyle/>
                    <a:p>
                      <a:pPr marL="0" marR="0">
                        <a:lnSpc>
                          <a:spcPct val="107000"/>
                        </a:lnSpc>
                        <a:spcBef>
                          <a:spcPts val="0"/>
                        </a:spcBef>
                        <a:spcAft>
                          <a:spcPts val="0"/>
                        </a:spcAft>
                      </a:pPr>
                      <a:r>
                        <a:rPr lang="en-US" sz="1800" dirty="0">
                          <a:effectLst/>
                        </a:rPr>
                        <a:t>Customer Survey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145" marR="50145" marT="0" marB="0" anchor="ctr"/>
                </a:tc>
                <a:extLst>
                  <a:ext uri="{0D108BD9-81ED-4DB2-BD59-A6C34878D82A}">
                    <a16:rowId xmlns:a16="http://schemas.microsoft.com/office/drawing/2014/main" val="10006"/>
                  </a:ext>
                </a:extLst>
              </a:tr>
              <a:tr h="288493">
                <a:tc vMerge="1">
                  <a:txBody>
                    <a:bodyPr/>
                    <a:lstStyle/>
                    <a:p>
                      <a:endParaRPr lang="en-US"/>
                    </a:p>
                  </a:txBody>
                  <a:tcPr/>
                </a:tc>
                <a:tc>
                  <a:txBody>
                    <a:bodyPr/>
                    <a:lstStyle/>
                    <a:p>
                      <a:pPr marL="0" marR="0">
                        <a:lnSpc>
                          <a:spcPct val="107000"/>
                        </a:lnSpc>
                        <a:spcBef>
                          <a:spcPts val="0"/>
                        </a:spcBef>
                        <a:spcAft>
                          <a:spcPts val="0"/>
                        </a:spcAft>
                      </a:pPr>
                      <a:r>
                        <a:rPr lang="en-US" sz="1800" dirty="0">
                          <a:effectLst/>
                        </a:rPr>
                        <a:t>UX Research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145" marR="50145" marT="0" marB="0" anchor="ctr"/>
                </a:tc>
                <a:extLst>
                  <a:ext uri="{0D108BD9-81ED-4DB2-BD59-A6C34878D82A}">
                    <a16:rowId xmlns:a16="http://schemas.microsoft.com/office/drawing/2014/main" val="10007"/>
                  </a:ext>
                </a:extLst>
              </a:tr>
              <a:tr h="288493">
                <a:tc vMerge="1">
                  <a:txBody>
                    <a:bodyPr/>
                    <a:lstStyle/>
                    <a:p>
                      <a:endParaRPr lang="en-US"/>
                    </a:p>
                  </a:txBody>
                  <a:tcPr/>
                </a:tc>
                <a:tc>
                  <a:txBody>
                    <a:bodyPr/>
                    <a:lstStyle/>
                    <a:p>
                      <a:pPr marL="0" marR="0">
                        <a:lnSpc>
                          <a:spcPct val="107000"/>
                        </a:lnSpc>
                        <a:spcBef>
                          <a:spcPts val="0"/>
                        </a:spcBef>
                        <a:spcAft>
                          <a:spcPts val="0"/>
                        </a:spcAft>
                      </a:pPr>
                      <a:r>
                        <a:rPr lang="en-US" sz="1800" dirty="0">
                          <a:effectLst/>
                        </a:rPr>
                        <a:t>Game Design/Gamification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145" marR="50145" marT="0" marB="0" anchor="ctr"/>
                </a:tc>
                <a:extLst>
                  <a:ext uri="{0D108BD9-81ED-4DB2-BD59-A6C34878D82A}">
                    <a16:rowId xmlns:a16="http://schemas.microsoft.com/office/drawing/2014/main" val="10008"/>
                  </a:ext>
                </a:extLst>
              </a:tr>
              <a:tr h="288493">
                <a:tc vMerge="1">
                  <a:txBody>
                    <a:bodyPr/>
                    <a:lstStyle/>
                    <a:p>
                      <a:endParaRPr lang="en-US"/>
                    </a:p>
                  </a:txBody>
                  <a:tcPr/>
                </a:tc>
                <a:tc>
                  <a:txBody>
                    <a:bodyPr/>
                    <a:lstStyle/>
                    <a:p>
                      <a:pPr marL="0" marR="0">
                        <a:lnSpc>
                          <a:spcPct val="107000"/>
                        </a:lnSpc>
                        <a:spcBef>
                          <a:spcPts val="0"/>
                        </a:spcBef>
                        <a:spcAft>
                          <a:spcPts val="0"/>
                        </a:spcAft>
                      </a:pPr>
                      <a:r>
                        <a:rPr lang="en-US" sz="1800" dirty="0">
                          <a:effectLst/>
                        </a:rPr>
                        <a:t>Rapid Prototype Testing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145" marR="50145" marT="0" marB="0" anchor="ctr"/>
                </a:tc>
                <a:extLst>
                  <a:ext uri="{0D108BD9-81ED-4DB2-BD59-A6C34878D82A}">
                    <a16:rowId xmlns:a16="http://schemas.microsoft.com/office/drawing/2014/main" val="10009"/>
                  </a:ext>
                </a:extLst>
              </a:tr>
              <a:tr h="288493">
                <a:tc vMerge="1">
                  <a:txBody>
                    <a:bodyPr/>
                    <a:lstStyle/>
                    <a:p>
                      <a:endParaRPr lang="en-US"/>
                    </a:p>
                  </a:txBody>
                  <a:tcPr/>
                </a:tc>
                <a:tc>
                  <a:txBody>
                    <a:bodyPr/>
                    <a:lstStyle/>
                    <a:p>
                      <a:pPr marL="0" marR="0">
                        <a:lnSpc>
                          <a:spcPct val="107000"/>
                        </a:lnSpc>
                        <a:spcBef>
                          <a:spcPts val="0"/>
                        </a:spcBef>
                        <a:spcAft>
                          <a:spcPts val="0"/>
                        </a:spcAft>
                      </a:pPr>
                      <a:r>
                        <a:rPr lang="en-US" sz="1800" dirty="0">
                          <a:effectLst/>
                        </a:rPr>
                        <a:t>Net Promoter Score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145" marR="50145" marT="0" marB="0" anchor="ctr"/>
                </a:tc>
                <a:extLst>
                  <a:ext uri="{0D108BD9-81ED-4DB2-BD59-A6C34878D82A}">
                    <a16:rowId xmlns:a16="http://schemas.microsoft.com/office/drawing/2014/main" val="10010"/>
                  </a:ext>
                </a:extLst>
              </a:tr>
              <a:tr h="288493">
                <a:tc rowSpan="7">
                  <a:txBody>
                    <a:bodyPr/>
                    <a:lstStyle/>
                    <a:p>
                      <a:pPr marL="0" marR="0">
                        <a:lnSpc>
                          <a:spcPct val="107000"/>
                        </a:lnSpc>
                        <a:spcBef>
                          <a:spcPts val="0"/>
                        </a:spcBef>
                        <a:spcAft>
                          <a:spcPts val="0"/>
                        </a:spcAft>
                      </a:pPr>
                      <a:r>
                        <a:rPr lang="en-US" sz="1800">
                          <a:effectLst/>
                        </a:rPr>
                        <a:t>Content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0145" marR="50145" marT="0" marB="0" anchor="ctr"/>
                </a:tc>
                <a:tc>
                  <a:txBody>
                    <a:bodyPr/>
                    <a:lstStyle/>
                    <a:p>
                      <a:pPr marL="0" marR="0">
                        <a:lnSpc>
                          <a:spcPct val="107000"/>
                        </a:lnSpc>
                        <a:spcBef>
                          <a:spcPts val="0"/>
                        </a:spcBef>
                        <a:spcAft>
                          <a:spcPts val="0"/>
                        </a:spcAft>
                      </a:pPr>
                      <a:r>
                        <a:rPr lang="en-US" sz="1800" dirty="0">
                          <a:effectLst/>
                        </a:rPr>
                        <a:t>Alignment Study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145" marR="50145" marT="0" marB="0" anchor="ctr"/>
                </a:tc>
                <a:extLst>
                  <a:ext uri="{0D108BD9-81ED-4DB2-BD59-A6C34878D82A}">
                    <a16:rowId xmlns:a16="http://schemas.microsoft.com/office/drawing/2014/main" val="10011"/>
                  </a:ext>
                </a:extLst>
              </a:tr>
              <a:tr h="288493">
                <a:tc vMerge="1">
                  <a:txBody>
                    <a:bodyPr/>
                    <a:lstStyle/>
                    <a:p>
                      <a:endParaRPr lang="en-US"/>
                    </a:p>
                  </a:txBody>
                  <a:tcPr/>
                </a:tc>
                <a:tc>
                  <a:txBody>
                    <a:bodyPr/>
                    <a:lstStyle/>
                    <a:p>
                      <a:pPr marL="0" marR="0">
                        <a:lnSpc>
                          <a:spcPct val="107000"/>
                        </a:lnSpc>
                        <a:spcBef>
                          <a:spcPts val="0"/>
                        </a:spcBef>
                        <a:spcAft>
                          <a:spcPts val="0"/>
                        </a:spcAft>
                      </a:pPr>
                      <a:r>
                        <a:rPr lang="en-US" sz="1800" dirty="0">
                          <a:effectLst/>
                        </a:rPr>
                        <a:t>Curriculum Survey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145" marR="50145" marT="0" marB="0" anchor="ctr"/>
                </a:tc>
                <a:extLst>
                  <a:ext uri="{0D108BD9-81ED-4DB2-BD59-A6C34878D82A}">
                    <a16:rowId xmlns:a16="http://schemas.microsoft.com/office/drawing/2014/main" val="10012"/>
                  </a:ext>
                </a:extLst>
              </a:tr>
              <a:tr h="288493">
                <a:tc vMerge="1">
                  <a:txBody>
                    <a:bodyPr/>
                    <a:lstStyle/>
                    <a:p>
                      <a:endParaRPr lang="en-US"/>
                    </a:p>
                  </a:txBody>
                  <a:tcPr/>
                </a:tc>
                <a:tc>
                  <a:txBody>
                    <a:bodyPr/>
                    <a:lstStyle/>
                    <a:p>
                      <a:pPr marL="0" marR="0">
                        <a:lnSpc>
                          <a:spcPct val="107000"/>
                        </a:lnSpc>
                        <a:spcBef>
                          <a:spcPts val="0"/>
                        </a:spcBef>
                        <a:spcAft>
                          <a:spcPts val="0"/>
                        </a:spcAft>
                      </a:pPr>
                      <a:r>
                        <a:rPr lang="en-US" sz="1800" dirty="0">
                          <a:effectLst/>
                        </a:rPr>
                        <a:t>Standard Setting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145" marR="50145" marT="0" marB="0" anchor="ctr"/>
                </a:tc>
                <a:extLst>
                  <a:ext uri="{0D108BD9-81ED-4DB2-BD59-A6C34878D82A}">
                    <a16:rowId xmlns:a16="http://schemas.microsoft.com/office/drawing/2014/main" val="10013"/>
                  </a:ext>
                </a:extLst>
              </a:tr>
              <a:tr h="288493">
                <a:tc vMerge="1">
                  <a:txBody>
                    <a:bodyPr/>
                    <a:lstStyle/>
                    <a:p>
                      <a:endParaRPr lang="en-US"/>
                    </a:p>
                  </a:txBody>
                  <a:tcPr/>
                </a:tc>
                <a:tc>
                  <a:txBody>
                    <a:bodyPr/>
                    <a:lstStyle/>
                    <a:p>
                      <a:pPr marL="0" marR="0">
                        <a:lnSpc>
                          <a:spcPct val="107000"/>
                        </a:lnSpc>
                        <a:spcBef>
                          <a:spcPts val="0"/>
                        </a:spcBef>
                        <a:spcAft>
                          <a:spcPts val="0"/>
                        </a:spcAft>
                      </a:pPr>
                      <a:r>
                        <a:rPr lang="en-US" sz="1800" dirty="0">
                          <a:effectLst/>
                        </a:rPr>
                        <a:t>Job Analysis/Profiling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145" marR="50145" marT="0" marB="0" anchor="ctr"/>
                </a:tc>
                <a:extLst>
                  <a:ext uri="{0D108BD9-81ED-4DB2-BD59-A6C34878D82A}">
                    <a16:rowId xmlns:a16="http://schemas.microsoft.com/office/drawing/2014/main" val="10014"/>
                  </a:ext>
                </a:extLst>
              </a:tr>
              <a:tr h="288493">
                <a:tc vMerge="1">
                  <a:txBody>
                    <a:bodyPr/>
                    <a:lstStyle/>
                    <a:p>
                      <a:endParaRPr lang="en-US"/>
                    </a:p>
                  </a:txBody>
                  <a:tcPr/>
                </a:tc>
                <a:tc>
                  <a:txBody>
                    <a:bodyPr/>
                    <a:lstStyle/>
                    <a:p>
                      <a:pPr marL="0" marR="0">
                        <a:lnSpc>
                          <a:spcPct val="107000"/>
                        </a:lnSpc>
                        <a:spcBef>
                          <a:spcPts val="0"/>
                        </a:spcBef>
                        <a:spcAft>
                          <a:spcPts val="0"/>
                        </a:spcAft>
                      </a:pPr>
                      <a:r>
                        <a:rPr lang="en-US" sz="1800" dirty="0">
                          <a:effectLst/>
                        </a:rPr>
                        <a:t>Course Catalog Review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145" marR="50145" marT="0" marB="0" anchor="ctr"/>
                </a:tc>
                <a:extLst>
                  <a:ext uri="{0D108BD9-81ED-4DB2-BD59-A6C34878D82A}">
                    <a16:rowId xmlns:a16="http://schemas.microsoft.com/office/drawing/2014/main" val="10015"/>
                  </a:ext>
                </a:extLst>
              </a:tr>
              <a:tr h="288493">
                <a:tc vMerge="1">
                  <a:txBody>
                    <a:bodyPr/>
                    <a:lstStyle/>
                    <a:p>
                      <a:endParaRPr lang="en-US"/>
                    </a:p>
                  </a:txBody>
                  <a:tcPr/>
                </a:tc>
                <a:tc>
                  <a:txBody>
                    <a:bodyPr/>
                    <a:lstStyle/>
                    <a:p>
                      <a:pPr marL="0" marR="0">
                        <a:lnSpc>
                          <a:spcPct val="107000"/>
                        </a:lnSpc>
                        <a:spcBef>
                          <a:spcPts val="0"/>
                        </a:spcBef>
                        <a:spcAft>
                          <a:spcPts val="0"/>
                        </a:spcAft>
                      </a:pPr>
                      <a:r>
                        <a:rPr lang="en-US" sz="1800" dirty="0">
                          <a:effectLst/>
                        </a:rPr>
                        <a:t>Job Description Review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145" marR="50145" marT="0" marB="0" anchor="ctr"/>
                </a:tc>
                <a:extLst>
                  <a:ext uri="{0D108BD9-81ED-4DB2-BD59-A6C34878D82A}">
                    <a16:rowId xmlns:a16="http://schemas.microsoft.com/office/drawing/2014/main" val="10016"/>
                  </a:ext>
                </a:extLst>
              </a:tr>
              <a:tr h="317786">
                <a:tc vMerge="1">
                  <a:txBody>
                    <a:bodyPr/>
                    <a:lstStyle/>
                    <a:p>
                      <a:endParaRPr lang="en-US"/>
                    </a:p>
                  </a:txBody>
                  <a:tcPr/>
                </a:tc>
                <a:tc>
                  <a:txBody>
                    <a:bodyPr/>
                    <a:lstStyle/>
                    <a:p>
                      <a:pPr marL="0" marR="0">
                        <a:lnSpc>
                          <a:spcPct val="107000"/>
                        </a:lnSpc>
                        <a:spcBef>
                          <a:spcPts val="0"/>
                        </a:spcBef>
                        <a:spcAft>
                          <a:spcPts val="0"/>
                        </a:spcAft>
                      </a:pPr>
                      <a:r>
                        <a:rPr lang="en-US" sz="1800" dirty="0">
                          <a:effectLst/>
                        </a:rPr>
                        <a:t>Customer Survey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0145" marR="50145" marT="0" marB="0" anchor="ctr"/>
                </a:tc>
                <a:extLst>
                  <a:ext uri="{0D108BD9-81ED-4DB2-BD59-A6C34878D82A}">
                    <a16:rowId xmlns:a16="http://schemas.microsoft.com/office/drawing/2014/main" val="10017"/>
                  </a:ext>
                </a:extLst>
              </a:tr>
            </a:tbl>
          </a:graphicData>
        </a:graphic>
      </p:graphicFrame>
    </p:spTree>
    <p:extLst>
      <p:ext uri="{BB962C8B-B14F-4D97-AF65-F5344CB8AC3E}">
        <p14:creationId xmlns:p14="http://schemas.microsoft.com/office/powerpoint/2010/main" val="9682652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2E60"/>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srgbClr val="042E60"/>
              </a:solidFill>
              <a:effectLst/>
              <a:uLnTx/>
              <a:uFillTx/>
              <a:latin typeface="Arial" panose="020B0604020202020204"/>
              <a:ea typeface="+mn-ea"/>
              <a:cs typeface="+mn-cs"/>
            </a:endParaRPr>
          </a:p>
        </p:txBody>
      </p:sp>
      <p:sp>
        <p:nvSpPr>
          <p:cNvPr id="5" name="Text Placeholder 4"/>
          <p:cNvSpPr>
            <a:spLocks noGrp="1"/>
          </p:cNvSpPr>
          <p:nvPr>
            <p:ph type="body" idx="1"/>
          </p:nvPr>
        </p:nvSpPr>
        <p:spPr>
          <a:xfrm>
            <a:off x="816703" y="73624"/>
            <a:ext cx="10531483" cy="807720"/>
          </a:xfrm>
        </p:spPr>
        <p:txBody>
          <a:bodyPr/>
          <a:lstStyle/>
          <a:p>
            <a:r>
              <a:rPr lang="en-US" dirty="0"/>
              <a:t>Typical Research Activities Employed to Elicit Different Sources of Efficacy Evidence</a:t>
            </a:r>
          </a:p>
        </p:txBody>
      </p:sp>
      <p:graphicFrame>
        <p:nvGraphicFramePr>
          <p:cNvPr id="3" name="Content Placeholder 2"/>
          <p:cNvGraphicFramePr>
            <a:graphicFrameLocks noGrp="1"/>
          </p:cNvGraphicFramePr>
          <p:nvPr>
            <p:ph sz="half" idx="2"/>
          </p:nvPr>
        </p:nvGraphicFramePr>
        <p:xfrm>
          <a:off x="3302425" y="1028435"/>
          <a:ext cx="5183652" cy="5626055"/>
        </p:xfrm>
        <a:graphic>
          <a:graphicData uri="http://schemas.openxmlformats.org/drawingml/2006/table">
            <a:tbl>
              <a:tblPr firstRow="1" firstCol="1" bandRow="1">
                <a:tableStyleId>{5C22544A-7EE6-4342-B048-85BDC9FD1C3A}</a:tableStyleId>
              </a:tblPr>
              <a:tblGrid>
                <a:gridCol w="2591826">
                  <a:extLst>
                    <a:ext uri="{9D8B030D-6E8A-4147-A177-3AD203B41FA5}">
                      <a16:colId xmlns:a16="http://schemas.microsoft.com/office/drawing/2014/main" val="20000"/>
                    </a:ext>
                  </a:extLst>
                </a:gridCol>
                <a:gridCol w="2591826">
                  <a:extLst>
                    <a:ext uri="{9D8B030D-6E8A-4147-A177-3AD203B41FA5}">
                      <a16:colId xmlns:a16="http://schemas.microsoft.com/office/drawing/2014/main" val="20001"/>
                    </a:ext>
                  </a:extLst>
                </a:gridCol>
              </a:tblGrid>
              <a:tr h="653592">
                <a:tc>
                  <a:txBody>
                    <a:bodyPr/>
                    <a:lstStyle/>
                    <a:p>
                      <a:pPr marL="0" marR="0" algn="ctr">
                        <a:lnSpc>
                          <a:spcPct val="107000"/>
                        </a:lnSpc>
                        <a:spcBef>
                          <a:spcPts val="0"/>
                        </a:spcBef>
                        <a:spcAft>
                          <a:spcPts val="0"/>
                        </a:spcAft>
                      </a:pPr>
                      <a:r>
                        <a:rPr lang="en-US" sz="2000" dirty="0">
                          <a:effectLst/>
                        </a:rPr>
                        <a:t>Evidence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0145" marR="50145" marT="0" marB="0" anchor="b"/>
                </a:tc>
                <a:tc>
                  <a:txBody>
                    <a:bodyPr/>
                    <a:lstStyle/>
                    <a:p>
                      <a:pPr marL="0" marR="0" algn="ctr">
                        <a:lnSpc>
                          <a:spcPct val="107000"/>
                        </a:lnSpc>
                        <a:spcBef>
                          <a:spcPts val="0"/>
                        </a:spcBef>
                        <a:spcAft>
                          <a:spcPts val="0"/>
                        </a:spcAft>
                      </a:pPr>
                      <a:r>
                        <a:rPr lang="en-US" sz="2000" dirty="0">
                          <a:effectLst/>
                        </a:rPr>
                        <a:t>Research Activities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0145" marR="50145" marT="0" marB="0" anchor="b"/>
                </a:tc>
                <a:extLst>
                  <a:ext uri="{0D108BD9-81ED-4DB2-BD59-A6C34878D82A}">
                    <a16:rowId xmlns:a16="http://schemas.microsoft.com/office/drawing/2014/main" val="10000"/>
                  </a:ext>
                </a:extLst>
              </a:tr>
              <a:tr h="359563">
                <a:tc rowSpan="2">
                  <a:txBody>
                    <a:bodyPr/>
                    <a:lstStyle/>
                    <a:p>
                      <a:pPr marL="0" marR="0">
                        <a:lnSpc>
                          <a:spcPct val="107000"/>
                        </a:lnSpc>
                        <a:spcBef>
                          <a:spcPts val="0"/>
                        </a:spcBef>
                        <a:spcAft>
                          <a:spcPts val="0"/>
                        </a:spcAft>
                      </a:pPr>
                      <a:r>
                        <a:rPr lang="en-US" sz="1600" dirty="0">
                          <a:effectLst/>
                        </a:rPr>
                        <a:t> Personalization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0145" marR="50145" marT="0" marB="0" anchor="ctr"/>
                </a:tc>
                <a:tc>
                  <a:txBody>
                    <a:bodyPr/>
                    <a:lstStyle/>
                    <a:p>
                      <a:pPr marL="0" marR="0">
                        <a:lnSpc>
                          <a:spcPct val="107000"/>
                        </a:lnSpc>
                        <a:spcBef>
                          <a:spcPts val="0"/>
                        </a:spcBef>
                        <a:spcAft>
                          <a:spcPts val="0"/>
                        </a:spcAft>
                      </a:pPr>
                      <a:r>
                        <a:rPr lang="en-US" sz="1600" dirty="0">
                          <a:effectLst/>
                        </a:rPr>
                        <a:t>Model and Algorithm Design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0145" marR="50145" marT="0" marB="0" anchor="ctr"/>
                </a:tc>
                <a:extLst>
                  <a:ext uri="{0D108BD9-81ED-4DB2-BD59-A6C34878D82A}">
                    <a16:rowId xmlns:a16="http://schemas.microsoft.com/office/drawing/2014/main" val="10018"/>
                  </a:ext>
                </a:extLst>
              </a:tr>
              <a:tr h="359563">
                <a:tc vMerge="1">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0145" marR="50145" marT="0" marB="0" anchor="b"/>
                </a:tc>
                <a:tc>
                  <a:txBody>
                    <a:bodyPr/>
                    <a:lstStyle/>
                    <a:p>
                      <a:pPr marL="0" marR="0">
                        <a:lnSpc>
                          <a:spcPct val="107000"/>
                        </a:lnSpc>
                        <a:spcBef>
                          <a:spcPts val="0"/>
                        </a:spcBef>
                        <a:spcAft>
                          <a:spcPts val="0"/>
                        </a:spcAft>
                      </a:pPr>
                      <a:r>
                        <a:rPr lang="en-US" sz="1600" dirty="0">
                          <a:effectLst/>
                        </a:rPr>
                        <a:t>Algorithm Development &amp; Iteration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0145" marR="50145" marT="0" marB="0" anchor="ctr"/>
                </a:tc>
                <a:extLst>
                  <a:ext uri="{0D108BD9-81ED-4DB2-BD59-A6C34878D82A}">
                    <a16:rowId xmlns:a16="http://schemas.microsoft.com/office/drawing/2014/main" val="10019"/>
                  </a:ext>
                </a:extLst>
              </a:tr>
              <a:tr h="359563">
                <a:tc rowSpan="3">
                  <a:txBody>
                    <a:bodyPr/>
                    <a:lstStyle/>
                    <a:p>
                      <a:pPr marL="0" marR="0">
                        <a:lnSpc>
                          <a:spcPct val="107000"/>
                        </a:lnSpc>
                        <a:spcBef>
                          <a:spcPts val="0"/>
                        </a:spcBef>
                        <a:spcAft>
                          <a:spcPts val="0"/>
                        </a:spcAft>
                      </a:pPr>
                      <a:r>
                        <a:rPr lang="en-US" sz="1600">
                          <a:effectLst/>
                        </a:rPr>
                        <a:t>Learning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0145" marR="50145" marT="0" marB="0" anchor="ctr"/>
                </a:tc>
                <a:tc>
                  <a:txBody>
                    <a:bodyPr/>
                    <a:lstStyle/>
                    <a:p>
                      <a:pPr marL="0" marR="0">
                        <a:lnSpc>
                          <a:spcPct val="107000"/>
                        </a:lnSpc>
                        <a:spcBef>
                          <a:spcPts val="0"/>
                        </a:spcBef>
                        <a:spcAft>
                          <a:spcPts val="0"/>
                        </a:spcAft>
                      </a:pPr>
                      <a:r>
                        <a:rPr lang="en-US" sz="1600" dirty="0">
                          <a:effectLst/>
                        </a:rPr>
                        <a:t>Learning Principles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0145" marR="50145" marT="0" marB="0" anchor="ctr"/>
                </a:tc>
                <a:extLst>
                  <a:ext uri="{0D108BD9-81ED-4DB2-BD59-A6C34878D82A}">
                    <a16:rowId xmlns:a16="http://schemas.microsoft.com/office/drawing/2014/main" val="10020"/>
                  </a:ext>
                </a:extLst>
              </a:tr>
              <a:tr h="359563">
                <a:tc vMerge="1">
                  <a:txBody>
                    <a:bodyPr/>
                    <a:lstStyle/>
                    <a:p>
                      <a:endParaRPr lang="en-US"/>
                    </a:p>
                  </a:txBody>
                  <a:tcPr/>
                </a:tc>
                <a:tc>
                  <a:txBody>
                    <a:bodyPr/>
                    <a:lstStyle/>
                    <a:p>
                      <a:pPr marL="0" marR="0">
                        <a:lnSpc>
                          <a:spcPct val="107000"/>
                        </a:lnSpc>
                        <a:spcBef>
                          <a:spcPts val="0"/>
                        </a:spcBef>
                        <a:spcAft>
                          <a:spcPts val="0"/>
                        </a:spcAft>
                      </a:pPr>
                      <a:r>
                        <a:rPr lang="en-US" sz="1600" dirty="0">
                          <a:effectLst/>
                        </a:rPr>
                        <a:t>Efficacy Study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0145" marR="50145" marT="0" marB="0" anchor="ctr"/>
                </a:tc>
                <a:extLst>
                  <a:ext uri="{0D108BD9-81ED-4DB2-BD59-A6C34878D82A}">
                    <a16:rowId xmlns:a16="http://schemas.microsoft.com/office/drawing/2014/main" val="10021"/>
                  </a:ext>
                </a:extLst>
              </a:tr>
              <a:tr h="359563">
                <a:tc vMerge="1">
                  <a:txBody>
                    <a:bodyPr/>
                    <a:lstStyle/>
                    <a:p>
                      <a:endParaRPr lang="en-US"/>
                    </a:p>
                  </a:txBody>
                  <a:tcPr/>
                </a:tc>
                <a:tc>
                  <a:txBody>
                    <a:bodyPr/>
                    <a:lstStyle/>
                    <a:p>
                      <a:pPr marL="0" marR="0">
                        <a:lnSpc>
                          <a:spcPct val="107000"/>
                        </a:lnSpc>
                        <a:spcBef>
                          <a:spcPts val="0"/>
                        </a:spcBef>
                        <a:spcAft>
                          <a:spcPts val="0"/>
                        </a:spcAft>
                      </a:pPr>
                      <a:r>
                        <a:rPr lang="en-US" sz="1600" dirty="0">
                          <a:effectLst/>
                        </a:rPr>
                        <a:t>Efficacy Trial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0145" marR="50145" marT="0" marB="0" anchor="ctr"/>
                </a:tc>
                <a:extLst>
                  <a:ext uri="{0D108BD9-81ED-4DB2-BD59-A6C34878D82A}">
                    <a16:rowId xmlns:a16="http://schemas.microsoft.com/office/drawing/2014/main" val="10022"/>
                  </a:ext>
                </a:extLst>
              </a:tr>
              <a:tr h="359563">
                <a:tc rowSpan="3">
                  <a:txBody>
                    <a:bodyPr/>
                    <a:lstStyle/>
                    <a:p>
                      <a:pPr marL="0" marR="0">
                        <a:lnSpc>
                          <a:spcPct val="107000"/>
                        </a:lnSpc>
                        <a:spcBef>
                          <a:spcPts val="0"/>
                        </a:spcBef>
                        <a:spcAft>
                          <a:spcPts val="0"/>
                        </a:spcAft>
                      </a:pPr>
                      <a:r>
                        <a:rPr lang="en-US" sz="1600">
                          <a:effectLst/>
                        </a:rPr>
                        <a:t>Use And Implementation Fidelity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0145" marR="50145" marT="0" marB="0" anchor="ctr"/>
                </a:tc>
                <a:tc>
                  <a:txBody>
                    <a:bodyPr/>
                    <a:lstStyle/>
                    <a:p>
                      <a:pPr marL="0" marR="0">
                        <a:lnSpc>
                          <a:spcPct val="107000"/>
                        </a:lnSpc>
                        <a:spcBef>
                          <a:spcPts val="0"/>
                        </a:spcBef>
                        <a:spcAft>
                          <a:spcPts val="0"/>
                        </a:spcAft>
                      </a:pPr>
                      <a:r>
                        <a:rPr lang="en-US" sz="1600" dirty="0">
                          <a:effectLst/>
                        </a:rPr>
                        <a:t>Implementation Study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0145" marR="50145" marT="0" marB="0" anchor="ctr"/>
                </a:tc>
                <a:extLst>
                  <a:ext uri="{0D108BD9-81ED-4DB2-BD59-A6C34878D82A}">
                    <a16:rowId xmlns:a16="http://schemas.microsoft.com/office/drawing/2014/main" val="10023"/>
                  </a:ext>
                </a:extLst>
              </a:tr>
              <a:tr h="359563">
                <a:tc vMerge="1">
                  <a:txBody>
                    <a:bodyPr/>
                    <a:lstStyle/>
                    <a:p>
                      <a:endParaRPr lang="en-US"/>
                    </a:p>
                  </a:txBody>
                  <a:tcPr/>
                </a:tc>
                <a:tc>
                  <a:txBody>
                    <a:bodyPr/>
                    <a:lstStyle/>
                    <a:p>
                      <a:pPr marL="0" marR="0">
                        <a:lnSpc>
                          <a:spcPct val="107000"/>
                        </a:lnSpc>
                        <a:spcBef>
                          <a:spcPts val="0"/>
                        </a:spcBef>
                        <a:spcAft>
                          <a:spcPts val="0"/>
                        </a:spcAft>
                      </a:pPr>
                      <a:r>
                        <a:rPr lang="en-US" sz="1600" dirty="0">
                          <a:effectLst/>
                        </a:rPr>
                        <a:t>Effectiveness Study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0145" marR="50145" marT="0" marB="0" anchor="ctr"/>
                </a:tc>
                <a:extLst>
                  <a:ext uri="{0D108BD9-81ED-4DB2-BD59-A6C34878D82A}">
                    <a16:rowId xmlns:a16="http://schemas.microsoft.com/office/drawing/2014/main" val="10024"/>
                  </a:ext>
                </a:extLst>
              </a:tr>
              <a:tr h="359563">
                <a:tc vMerge="1">
                  <a:txBody>
                    <a:bodyPr/>
                    <a:lstStyle/>
                    <a:p>
                      <a:endParaRPr lang="en-US"/>
                    </a:p>
                  </a:txBody>
                  <a:tcPr/>
                </a:tc>
                <a:tc>
                  <a:txBody>
                    <a:bodyPr/>
                    <a:lstStyle/>
                    <a:p>
                      <a:pPr marL="0" marR="0">
                        <a:lnSpc>
                          <a:spcPct val="107000"/>
                        </a:lnSpc>
                        <a:spcBef>
                          <a:spcPts val="0"/>
                        </a:spcBef>
                        <a:spcAft>
                          <a:spcPts val="0"/>
                        </a:spcAft>
                      </a:pPr>
                      <a:r>
                        <a:rPr lang="en-US" sz="1600" dirty="0">
                          <a:effectLst/>
                        </a:rPr>
                        <a:t>Case Study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0145" marR="50145" marT="0" marB="0" anchor="ctr"/>
                </a:tc>
                <a:extLst>
                  <a:ext uri="{0D108BD9-81ED-4DB2-BD59-A6C34878D82A}">
                    <a16:rowId xmlns:a16="http://schemas.microsoft.com/office/drawing/2014/main" val="10025"/>
                  </a:ext>
                </a:extLst>
              </a:tr>
              <a:tr h="359563">
                <a:tc rowSpan="3">
                  <a:txBody>
                    <a:bodyPr/>
                    <a:lstStyle/>
                    <a:p>
                      <a:pPr marL="0" marR="0">
                        <a:lnSpc>
                          <a:spcPct val="107000"/>
                        </a:lnSpc>
                        <a:spcBef>
                          <a:spcPts val="0"/>
                        </a:spcBef>
                        <a:spcAft>
                          <a:spcPts val="0"/>
                        </a:spcAft>
                      </a:pPr>
                      <a:r>
                        <a:rPr lang="en-US" sz="1600">
                          <a:effectLst/>
                        </a:rPr>
                        <a:t>Relations to Other Variables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0145" marR="50145" marT="0" marB="0" anchor="ctr"/>
                </a:tc>
                <a:tc>
                  <a:txBody>
                    <a:bodyPr/>
                    <a:lstStyle/>
                    <a:p>
                      <a:pPr marL="0" marR="0">
                        <a:lnSpc>
                          <a:spcPct val="107000"/>
                        </a:lnSpc>
                        <a:spcBef>
                          <a:spcPts val="0"/>
                        </a:spcBef>
                        <a:spcAft>
                          <a:spcPts val="0"/>
                        </a:spcAft>
                      </a:pPr>
                      <a:r>
                        <a:rPr lang="en-US" sz="1600" dirty="0">
                          <a:effectLst/>
                        </a:rPr>
                        <a:t>Validity Study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0145" marR="50145" marT="0" marB="0" anchor="ctr"/>
                </a:tc>
                <a:extLst>
                  <a:ext uri="{0D108BD9-81ED-4DB2-BD59-A6C34878D82A}">
                    <a16:rowId xmlns:a16="http://schemas.microsoft.com/office/drawing/2014/main" val="10026"/>
                  </a:ext>
                </a:extLst>
              </a:tr>
              <a:tr h="359563">
                <a:tc vMerge="1">
                  <a:txBody>
                    <a:bodyPr/>
                    <a:lstStyle/>
                    <a:p>
                      <a:endParaRPr lang="en-US"/>
                    </a:p>
                  </a:txBody>
                  <a:tcPr/>
                </a:tc>
                <a:tc>
                  <a:txBody>
                    <a:bodyPr/>
                    <a:lstStyle/>
                    <a:p>
                      <a:pPr marL="0" marR="0">
                        <a:lnSpc>
                          <a:spcPct val="107000"/>
                        </a:lnSpc>
                        <a:spcBef>
                          <a:spcPts val="0"/>
                        </a:spcBef>
                        <a:spcAft>
                          <a:spcPts val="0"/>
                        </a:spcAft>
                      </a:pPr>
                      <a:r>
                        <a:rPr lang="en-US" sz="1600" dirty="0">
                          <a:effectLst/>
                        </a:rPr>
                        <a:t>Differential Validity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0145" marR="50145" marT="0" marB="0" anchor="ctr"/>
                </a:tc>
                <a:extLst>
                  <a:ext uri="{0D108BD9-81ED-4DB2-BD59-A6C34878D82A}">
                    <a16:rowId xmlns:a16="http://schemas.microsoft.com/office/drawing/2014/main" val="10027"/>
                  </a:ext>
                </a:extLst>
              </a:tr>
              <a:tr h="359563">
                <a:tc vMerge="1">
                  <a:txBody>
                    <a:bodyPr/>
                    <a:lstStyle/>
                    <a:p>
                      <a:endParaRPr lang="en-US"/>
                    </a:p>
                  </a:txBody>
                  <a:tcPr/>
                </a:tc>
                <a:tc>
                  <a:txBody>
                    <a:bodyPr/>
                    <a:lstStyle/>
                    <a:p>
                      <a:pPr marL="0" marR="0">
                        <a:lnSpc>
                          <a:spcPct val="107000"/>
                        </a:lnSpc>
                        <a:spcBef>
                          <a:spcPts val="0"/>
                        </a:spcBef>
                        <a:spcAft>
                          <a:spcPts val="0"/>
                        </a:spcAft>
                      </a:pPr>
                      <a:r>
                        <a:rPr lang="en-US" sz="1600" dirty="0">
                          <a:effectLst/>
                        </a:rPr>
                        <a:t>Differential Prediction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0145" marR="50145" marT="0" marB="0" anchor="ctr"/>
                </a:tc>
                <a:extLst>
                  <a:ext uri="{0D108BD9-81ED-4DB2-BD59-A6C34878D82A}">
                    <a16:rowId xmlns:a16="http://schemas.microsoft.com/office/drawing/2014/main" val="10028"/>
                  </a:ext>
                </a:extLst>
              </a:tr>
              <a:tr h="359563">
                <a:tc rowSpan="2">
                  <a:txBody>
                    <a:bodyPr/>
                    <a:lstStyle/>
                    <a:p>
                      <a:pPr marL="0" marR="0">
                        <a:lnSpc>
                          <a:spcPct val="107000"/>
                        </a:lnSpc>
                        <a:spcBef>
                          <a:spcPts val="0"/>
                        </a:spcBef>
                        <a:spcAft>
                          <a:spcPts val="0"/>
                        </a:spcAft>
                      </a:pPr>
                      <a:r>
                        <a:rPr lang="en-US" sz="1600">
                          <a:effectLst/>
                        </a:rPr>
                        <a:t>Impact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0145" marR="50145" marT="0" marB="0" anchor="ctr"/>
                </a:tc>
                <a:tc>
                  <a:txBody>
                    <a:bodyPr/>
                    <a:lstStyle/>
                    <a:p>
                      <a:pPr marL="0" marR="0">
                        <a:lnSpc>
                          <a:spcPct val="107000"/>
                        </a:lnSpc>
                        <a:spcBef>
                          <a:spcPts val="0"/>
                        </a:spcBef>
                        <a:spcAft>
                          <a:spcPts val="0"/>
                        </a:spcAft>
                      </a:pPr>
                      <a:r>
                        <a:rPr lang="en-US" sz="1600" dirty="0">
                          <a:effectLst/>
                        </a:rPr>
                        <a:t>Efficacy Study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0145" marR="50145" marT="0" marB="0" anchor="ctr"/>
                </a:tc>
                <a:extLst>
                  <a:ext uri="{0D108BD9-81ED-4DB2-BD59-A6C34878D82A}">
                    <a16:rowId xmlns:a16="http://schemas.microsoft.com/office/drawing/2014/main" val="10029"/>
                  </a:ext>
                </a:extLst>
              </a:tr>
              <a:tr h="359563">
                <a:tc vMerge="1">
                  <a:txBody>
                    <a:bodyPr/>
                    <a:lstStyle/>
                    <a:p>
                      <a:endParaRPr lang="en-US"/>
                    </a:p>
                  </a:txBody>
                  <a:tcPr/>
                </a:tc>
                <a:tc>
                  <a:txBody>
                    <a:bodyPr/>
                    <a:lstStyle/>
                    <a:p>
                      <a:pPr marL="0" marR="0">
                        <a:lnSpc>
                          <a:spcPct val="107000"/>
                        </a:lnSpc>
                        <a:spcBef>
                          <a:spcPts val="0"/>
                        </a:spcBef>
                        <a:spcAft>
                          <a:spcPts val="0"/>
                        </a:spcAft>
                      </a:pPr>
                      <a:r>
                        <a:rPr lang="en-US" sz="1600" dirty="0">
                          <a:effectLst/>
                        </a:rPr>
                        <a:t>Efficacy Trial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0145" marR="50145" marT="0" marB="0" anchor="ctr"/>
                </a:tc>
                <a:extLst>
                  <a:ext uri="{0D108BD9-81ED-4DB2-BD59-A6C34878D82A}">
                    <a16:rowId xmlns:a16="http://schemas.microsoft.com/office/drawing/2014/main" val="10030"/>
                  </a:ext>
                </a:extLst>
              </a:tr>
            </a:tbl>
          </a:graphicData>
        </a:graphic>
      </p:graphicFrame>
    </p:spTree>
    <p:extLst>
      <p:ext uri="{BB962C8B-B14F-4D97-AF65-F5344CB8AC3E}">
        <p14:creationId xmlns:p14="http://schemas.microsoft.com/office/powerpoint/2010/main" val="19218203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Title 4"/>
          <p:cNvSpPr>
            <a:spLocks noGrp="1"/>
          </p:cNvSpPr>
          <p:nvPr>
            <p:ph type="title"/>
          </p:nvPr>
        </p:nvSpPr>
        <p:spPr>
          <a:xfrm>
            <a:off x="1011313" y="1728439"/>
            <a:ext cx="10162835" cy="3490332"/>
          </a:xfrm>
        </p:spPr>
        <p:txBody>
          <a:bodyPr>
            <a:normAutofit fontScale="90000"/>
          </a:bodyPr>
          <a:lstStyle/>
          <a:p>
            <a:r>
              <a:rPr lang="en-US" sz="5300" b="1" dirty="0"/>
              <a:t>Integration of a Validity Argument and an Efficacy Argument into an Efficacy Framework</a:t>
            </a:r>
            <a:br>
              <a:rPr lang="en-US" b="1" dirty="0"/>
            </a:br>
            <a:endParaRPr lang="en-US" dirty="0"/>
          </a:p>
        </p:txBody>
      </p:sp>
    </p:spTree>
    <p:extLst>
      <p:ext uri="{BB962C8B-B14F-4D97-AF65-F5344CB8AC3E}">
        <p14:creationId xmlns:p14="http://schemas.microsoft.com/office/powerpoint/2010/main" val="6310121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2E60"/>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srgbClr val="042E60"/>
              </a:solidFill>
              <a:effectLst/>
              <a:uLnTx/>
              <a:uFillTx/>
              <a:latin typeface="Arial" panose="020B0604020202020204"/>
              <a:ea typeface="+mn-ea"/>
              <a:cs typeface="+mn-cs"/>
            </a:endParaRPr>
          </a:p>
        </p:txBody>
      </p:sp>
      <p:sp>
        <p:nvSpPr>
          <p:cNvPr id="3" name="Text Placeholder 2"/>
          <p:cNvSpPr>
            <a:spLocks noGrp="1"/>
          </p:cNvSpPr>
          <p:nvPr>
            <p:ph type="body" idx="1"/>
          </p:nvPr>
        </p:nvSpPr>
        <p:spPr>
          <a:xfrm>
            <a:off x="1048214" y="5341434"/>
            <a:ext cx="10582508" cy="600329"/>
          </a:xfrm>
        </p:spPr>
        <p:txBody>
          <a:bodyPr>
            <a:normAutofit/>
          </a:bodyPr>
          <a:lstStyle/>
          <a:p>
            <a:r>
              <a:rPr lang="en-US" sz="2000" dirty="0"/>
              <a:t>ACT’s Efficacy Framework: Alignment of Validity and Efficacy Evidence</a:t>
            </a:r>
          </a:p>
        </p:txBody>
      </p:sp>
      <p:pic>
        <p:nvPicPr>
          <p:cNvPr id="12" name="Picture 11" descr="Diagram&#10;&#10;Description automatically generated">
            <a:extLst>
              <a:ext uri="{FF2B5EF4-FFF2-40B4-BE49-F238E27FC236}">
                <a16:creationId xmlns:a16="http://schemas.microsoft.com/office/drawing/2014/main" id="{C7CFE822-1388-46ED-B699-8242C34204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8325" y="315794"/>
            <a:ext cx="8673432" cy="5325804"/>
          </a:xfrm>
          <a:prstGeom prst="rect">
            <a:avLst/>
          </a:prstGeom>
        </p:spPr>
      </p:pic>
    </p:spTree>
    <p:extLst>
      <p:ext uri="{BB962C8B-B14F-4D97-AF65-F5344CB8AC3E}">
        <p14:creationId xmlns:p14="http://schemas.microsoft.com/office/powerpoint/2010/main" val="15797510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042E60"/>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srgbClr val="042E60"/>
              </a:solidFill>
              <a:effectLst/>
              <a:uLnTx/>
              <a:uFillTx/>
              <a:latin typeface="Arial" panose="020B0604020202020204"/>
              <a:ea typeface="+mn-ea"/>
              <a:cs typeface="+mn-cs"/>
            </a:endParaRPr>
          </a:p>
        </p:txBody>
      </p:sp>
      <p:sp>
        <p:nvSpPr>
          <p:cNvPr id="3" name="Text Placeholder 2"/>
          <p:cNvSpPr>
            <a:spLocks noGrp="1"/>
          </p:cNvSpPr>
          <p:nvPr>
            <p:ph type="body" idx="1"/>
          </p:nvPr>
        </p:nvSpPr>
        <p:spPr>
          <a:xfrm>
            <a:off x="816704" y="423746"/>
            <a:ext cx="10531483" cy="613317"/>
          </a:xfrm>
        </p:spPr>
        <p:txBody>
          <a:bodyPr>
            <a:normAutofit/>
          </a:bodyPr>
          <a:lstStyle/>
          <a:p>
            <a:r>
              <a:rPr lang="en-US" dirty="0"/>
              <a:t>Types of Efficacy Claims</a:t>
            </a:r>
          </a:p>
        </p:txBody>
      </p:sp>
      <p:sp>
        <p:nvSpPr>
          <p:cNvPr id="4" name="Content Placeholder 3"/>
          <p:cNvSpPr>
            <a:spLocks noGrp="1"/>
          </p:cNvSpPr>
          <p:nvPr>
            <p:ph sz="half" idx="2"/>
          </p:nvPr>
        </p:nvSpPr>
        <p:spPr>
          <a:xfrm>
            <a:off x="671740" y="1381150"/>
            <a:ext cx="4502144" cy="4023360"/>
          </a:xfrm>
        </p:spPr>
        <p:txBody>
          <a:bodyPr/>
          <a:lstStyle/>
          <a:p>
            <a:r>
              <a:rPr lang="en-US" dirty="0">
                <a:cs typeface="Times New Roman" panose="02020603050405020304" pitchFamily="18" charset="0"/>
              </a:rPr>
              <a:t>Criteria:</a:t>
            </a:r>
          </a:p>
          <a:p>
            <a:pPr marL="342900" lvl="0" indent="-342900">
              <a:buFont typeface="Arial" panose="020B0604020202020204" pitchFamily="34" charset="0"/>
              <a:buChar char="•"/>
            </a:pPr>
            <a:r>
              <a:rPr lang="en-US" dirty="0">
                <a:cs typeface="Times New Roman" panose="02020603050405020304" pitchFamily="18" charset="0"/>
              </a:rPr>
              <a:t>Use case </a:t>
            </a:r>
          </a:p>
          <a:p>
            <a:pPr marL="342900" lvl="0" indent="-342900">
              <a:buFont typeface="Arial" panose="020B0604020202020204" pitchFamily="34" charset="0"/>
              <a:buChar char="•"/>
            </a:pPr>
            <a:r>
              <a:rPr lang="en-US" dirty="0">
                <a:cs typeface="Times New Roman" panose="02020603050405020304" pitchFamily="18" charset="0"/>
              </a:rPr>
              <a:t>Stage of the product life cycle </a:t>
            </a:r>
          </a:p>
          <a:p>
            <a:pPr marL="342900" lvl="0" indent="-342900">
              <a:buFont typeface="Arial" panose="020B0604020202020204" pitchFamily="34" charset="0"/>
              <a:buChar char="•"/>
            </a:pPr>
            <a:r>
              <a:rPr lang="en-US" dirty="0">
                <a:cs typeface="Times New Roman" panose="02020603050405020304" pitchFamily="18" charset="0"/>
              </a:rPr>
              <a:t>Desired strength of validity or efficacy claim and funding </a:t>
            </a:r>
          </a:p>
          <a:p>
            <a:pPr marL="342900" lvl="0" indent="-342900">
              <a:buFont typeface="Arial" panose="020B0604020202020204" pitchFamily="34" charset="0"/>
              <a:buChar char="•"/>
            </a:pPr>
            <a:r>
              <a:rPr lang="en-US" dirty="0">
                <a:cs typeface="Times New Roman" panose="02020603050405020304" pitchFamily="18" charset="0"/>
              </a:rPr>
              <a:t>Intended Audience</a:t>
            </a:r>
          </a:p>
          <a:p>
            <a:pPr marL="342900" lvl="0" indent="-342900">
              <a:buFont typeface="Arial" panose="020B0604020202020204" pitchFamily="34" charset="0"/>
              <a:buChar char="•"/>
            </a:pPr>
            <a:r>
              <a:rPr lang="en-US" dirty="0">
                <a:cs typeface="Times New Roman" panose="02020603050405020304" pitchFamily="18" charset="0"/>
              </a:rPr>
              <a:t>Return of investment/ investment risk</a:t>
            </a:r>
          </a:p>
          <a:p>
            <a:endParaRPr lang="en-US" dirty="0"/>
          </a:p>
        </p:txBody>
      </p:sp>
      <p:graphicFrame>
        <p:nvGraphicFramePr>
          <p:cNvPr id="8" name="Table 7"/>
          <p:cNvGraphicFramePr>
            <a:graphicFrameLocks noGrp="1"/>
          </p:cNvGraphicFramePr>
          <p:nvPr/>
        </p:nvGraphicFramePr>
        <p:xfrm>
          <a:off x="5346550" y="460333"/>
          <a:ext cx="6293224" cy="5864994"/>
        </p:xfrm>
        <a:graphic>
          <a:graphicData uri="http://schemas.openxmlformats.org/drawingml/2006/table">
            <a:tbl>
              <a:tblPr firstRow="1" firstCol="1" bandRow="1"/>
              <a:tblGrid>
                <a:gridCol w="3075904">
                  <a:extLst>
                    <a:ext uri="{9D8B030D-6E8A-4147-A177-3AD203B41FA5}">
                      <a16:colId xmlns:a16="http://schemas.microsoft.com/office/drawing/2014/main" val="20000"/>
                    </a:ext>
                  </a:extLst>
                </a:gridCol>
                <a:gridCol w="3217320">
                  <a:extLst>
                    <a:ext uri="{9D8B030D-6E8A-4147-A177-3AD203B41FA5}">
                      <a16:colId xmlns:a16="http://schemas.microsoft.com/office/drawing/2014/main" val="20001"/>
                    </a:ext>
                  </a:extLst>
                </a:gridCol>
              </a:tblGrid>
              <a:tr h="279693">
                <a:tc>
                  <a:txBody>
                    <a:bodyPr/>
                    <a:lstStyle/>
                    <a:p>
                      <a:pPr marL="0" marR="0">
                        <a:lnSpc>
                          <a:spcPct val="107000"/>
                        </a:lnSpc>
                        <a:spcBef>
                          <a:spcPts val="0"/>
                        </a:spcBef>
                        <a:spcAft>
                          <a:spcPts val="0"/>
                        </a:spcAft>
                      </a:pPr>
                      <a:r>
                        <a:rPr lang="en-US" sz="2000" b="1" dirty="0">
                          <a:solidFill>
                            <a:srgbClr val="000000"/>
                          </a:solidFill>
                          <a:effectLst/>
                          <a:latin typeface="+mn-lt"/>
                          <a:ea typeface="Times New Roman" panose="02020603050405020304" pitchFamily="18" charset="0"/>
                          <a:cs typeface="Times New Roman" panose="02020603050405020304" pitchFamily="18" charset="0"/>
                        </a:rPr>
                        <a:t>Type of Efficacy Claim</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b="1">
                          <a:solidFill>
                            <a:srgbClr val="000000"/>
                          </a:solidFill>
                          <a:effectLst/>
                          <a:latin typeface="+mn-lt"/>
                          <a:ea typeface="Times New Roman" panose="02020603050405020304" pitchFamily="18" charset="0"/>
                          <a:cs typeface="Times New Roman" panose="02020603050405020304" pitchFamily="18" charset="0"/>
                        </a:rPr>
                        <a:t>Study Designs</a:t>
                      </a:r>
                      <a:endParaRPr lang="en-US" sz="2000">
                        <a:effectLst/>
                        <a:latin typeface="+mn-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48704">
                <a:tc rowSpan="2">
                  <a:txBody>
                    <a:bodyPr/>
                    <a:lstStyle/>
                    <a:p>
                      <a:pPr marL="0" marR="0">
                        <a:lnSpc>
                          <a:spcPct val="107000"/>
                        </a:lnSpc>
                        <a:spcBef>
                          <a:spcPts val="0"/>
                        </a:spcBef>
                        <a:spcAft>
                          <a:spcPts val="0"/>
                        </a:spcAft>
                      </a:pPr>
                      <a:r>
                        <a:rPr lang="en-US" sz="2000" dirty="0">
                          <a:solidFill>
                            <a:srgbClr val="000000"/>
                          </a:solidFill>
                          <a:effectLst/>
                          <a:latin typeface="+mn-lt"/>
                          <a:ea typeface="Times New Roman" panose="02020603050405020304" pitchFamily="18" charset="0"/>
                          <a:cs typeface="Times New Roman" panose="02020603050405020304" pitchFamily="18" charset="0"/>
                        </a:rPr>
                        <a:t>Anecdotal/ Qualitative Claims</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solidFill>
                            <a:srgbClr val="000000"/>
                          </a:solidFill>
                          <a:effectLst/>
                          <a:latin typeface="+mn-lt"/>
                          <a:ea typeface="Times New Roman" panose="02020603050405020304" pitchFamily="18" charset="0"/>
                          <a:cs typeface="Times New Roman" panose="02020603050405020304" pitchFamily="18" charset="0"/>
                        </a:rPr>
                        <a:t>Customer Feedback/ Endorsements</a:t>
                      </a:r>
                      <a:endParaRPr lang="en-US" sz="2000">
                        <a:effectLst/>
                        <a:latin typeface="+mn-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279693">
                <a:tc vMerge="1">
                  <a:txBody>
                    <a:bodyPr/>
                    <a:lstStyle/>
                    <a:p>
                      <a:endParaRPr lang="en-US"/>
                    </a:p>
                  </a:txBody>
                  <a:tcPr/>
                </a:tc>
                <a:tc>
                  <a:txBody>
                    <a:bodyPr/>
                    <a:lstStyle/>
                    <a:p>
                      <a:pPr marL="0" marR="0">
                        <a:lnSpc>
                          <a:spcPct val="107000"/>
                        </a:lnSpc>
                        <a:spcBef>
                          <a:spcPts val="0"/>
                        </a:spcBef>
                        <a:spcAft>
                          <a:spcPts val="0"/>
                        </a:spcAft>
                      </a:pPr>
                      <a:r>
                        <a:rPr lang="en-US" sz="2000">
                          <a:solidFill>
                            <a:srgbClr val="000000"/>
                          </a:solidFill>
                          <a:effectLst/>
                          <a:latin typeface="+mn-lt"/>
                          <a:ea typeface="Times New Roman" panose="02020603050405020304" pitchFamily="18" charset="0"/>
                          <a:cs typeface="Times New Roman" panose="02020603050405020304" pitchFamily="18" charset="0"/>
                        </a:rPr>
                        <a:t>Focus Groups</a:t>
                      </a:r>
                      <a:endParaRPr lang="en-US" sz="2000">
                        <a:effectLst/>
                        <a:latin typeface="+mn-lt"/>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79693">
                <a:tc rowSpan="3">
                  <a:txBody>
                    <a:bodyPr/>
                    <a:lstStyle/>
                    <a:p>
                      <a:pPr marL="0" marR="0">
                        <a:lnSpc>
                          <a:spcPct val="107000"/>
                        </a:lnSpc>
                        <a:spcBef>
                          <a:spcPts val="0"/>
                        </a:spcBef>
                        <a:spcAft>
                          <a:spcPts val="0"/>
                        </a:spcAft>
                      </a:pPr>
                      <a:r>
                        <a:rPr lang="en-US" sz="2000" dirty="0">
                          <a:solidFill>
                            <a:srgbClr val="000000"/>
                          </a:solidFill>
                          <a:effectLst/>
                          <a:latin typeface="+mn-lt"/>
                          <a:ea typeface="Times New Roman" panose="02020603050405020304" pitchFamily="18" charset="0"/>
                          <a:cs typeface="Times New Roman" panose="02020603050405020304" pitchFamily="18" charset="0"/>
                        </a:rPr>
                        <a:t>Descriptive Claims</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solidFill>
                            <a:srgbClr val="000000"/>
                          </a:solidFill>
                          <a:effectLst/>
                          <a:latin typeface="+mn-lt"/>
                          <a:ea typeface="Times New Roman" panose="02020603050405020304" pitchFamily="18" charset="0"/>
                          <a:cs typeface="Times New Roman" panose="02020603050405020304" pitchFamily="18" charset="0"/>
                        </a:rPr>
                        <a:t>Surveys</a:t>
                      </a:r>
                      <a:endParaRPr lang="en-US" sz="2000">
                        <a:effectLst/>
                        <a:latin typeface="+mn-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3"/>
                  </a:ext>
                </a:extLst>
              </a:tr>
              <a:tr h="548704">
                <a:tc vMerge="1">
                  <a:txBody>
                    <a:bodyPr/>
                    <a:lstStyle/>
                    <a:p>
                      <a:endParaRPr lang="en-US"/>
                    </a:p>
                  </a:txBody>
                  <a:tcPr/>
                </a:tc>
                <a:tc>
                  <a:txBody>
                    <a:bodyPr/>
                    <a:lstStyle/>
                    <a:p>
                      <a:pPr marL="0" marR="0">
                        <a:lnSpc>
                          <a:spcPct val="107000"/>
                        </a:lnSpc>
                        <a:spcBef>
                          <a:spcPts val="0"/>
                        </a:spcBef>
                        <a:spcAft>
                          <a:spcPts val="0"/>
                        </a:spcAft>
                      </a:pPr>
                      <a:r>
                        <a:rPr lang="en-US" sz="2000">
                          <a:solidFill>
                            <a:srgbClr val="000000"/>
                          </a:solidFill>
                          <a:effectLst/>
                          <a:latin typeface="+mn-lt"/>
                          <a:ea typeface="Times New Roman" panose="02020603050405020304" pitchFamily="18" charset="0"/>
                          <a:cs typeface="Times New Roman" panose="02020603050405020304" pitchFamily="18" charset="0"/>
                        </a:rPr>
                        <a:t>Secondary analysis of administrative data</a:t>
                      </a:r>
                      <a:endParaRPr lang="en-US" sz="2000">
                        <a:effectLst/>
                        <a:latin typeface="+mn-lt"/>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10004"/>
                  </a:ext>
                </a:extLst>
              </a:tr>
              <a:tr h="495712">
                <a:tc vMerge="1">
                  <a:txBody>
                    <a:bodyPr/>
                    <a:lstStyle/>
                    <a:p>
                      <a:endParaRPr lang="en-US"/>
                    </a:p>
                  </a:txBody>
                  <a:tcPr/>
                </a:tc>
                <a:tc>
                  <a:txBody>
                    <a:bodyPr/>
                    <a:lstStyle/>
                    <a:p>
                      <a:pPr marL="0" marR="0">
                        <a:lnSpc>
                          <a:spcPct val="107000"/>
                        </a:lnSpc>
                        <a:spcBef>
                          <a:spcPts val="0"/>
                        </a:spcBef>
                        <a:spcAft>
                          <a:spcPts val="0"/>
                        </a:spcAft>
                      </a:pPr>
                      <a:r>
                        <a:rPr lang="en-US" sz="2000">
                          <a:solidFill>
                            <a:srgbClr val="000000"/>
                          </a:solidFill>
                          <a:effectLst/>
                          <a:latin typeface="+mn-lt"/>
                          <a:ea typeface="Times New Roman" panose="02020603050405020304" pitchFamily="18" charset="0"/>
                          <a:cs typeface="Times New Roman" panose="02020603050405020304" pitchFamily="18" charset="0"/>
                        </a:rPr>
                        <a:t>Cohort analysis with no controls </a:t>
                      </a:r>
                      <a:endParaRPr lang="en-US" sz="2000">
                        <a:effectLst/>
                        <a:latin typeface="+mn-lt"/>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79693">
                <a:tc rowSpan="2">
                  <a:txBody>
                    <a:bodyPr/>
                    <a:lstStyle/>
                    <a:p>
                      <a:pPr marL="0" marR="0">
                        <a:lnSpc>
                          <a:spcPct val="107000"/>
                        </a:lnSpc>
                        <a:spcBef>
                          <a:spcPts val="0"/>
                        </a:spcBef>
                        <a:spcAft>
                          <a:spcPts val="0"/>
                        </a:spcAft>
                      </a:pPr>
                      <a:r>
                        <a:rPr lang="en-US" sz="2000" dirty="0">
                          <a:solidFill>
                            <a:srgbClr val="000000"/>
                          </a:solidFill>
                          <a:effectLst/>
                          <a:latin typeface="+mn-lt"/>
                          <a:ea typeface="Times New Roman" panose="02020603050405020304" pitchFamily="18" charset="0"/>
                          <a:cs typeface="Times New Roman" panose="02020603050405020304" pitchFamily="18" charset="0"/>
                        </a:rPr>
                        <a:t>Correlational/Predictive Claims</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a:solidFill>
                            <a:srgbClr val="000000"/>
                          </a:solidFill>
                          <a:effectLst/>
                          <a:latin typeface="+mn-lt"/>
                          <a:ea typeface="Times New Roman" panose="02020603050405020304" pitchFamily="18" charset="0"/>
                          <a:cs typeface="Times New Roman" panose="02020603050405020304" pitchFamily="18" charset="0"/>
                        </a:rPr>
                        <a:t>Cohort analysis with controls </a:t>
                      </a:r>
                      <a:endParaRPr lang="en-US" sz="2000">
                        <a:effectLst/>
                        <a:latin typeface="+mn-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6"/>
                  </a:ext>
                </a:extLst>
              </a:tr>
              <a:tr h="495712">
                <a:tc vMerge="1">
                  <a:txBody>
                    <a:bodyPr/>
                    <a:lstStyle/>
                    <a:p>
                      <a:endParaRPr lang="en-US"/>
                    </a:p>
                  </a:txBody>
                  <a:tcPr/>
                </a:tc>
                <a:tc>
                  <a:txBody>
                    <a:bodyPr/>
                    <a:lstStyle/>
                    <a:p>
                      <a:pPr marL="0" marR="0">
                        <a:lnSpc>
                          <a:spcPct val="107000"/>
                        </a:lnSpc>
                        <a:spcBef>
                          <a:spcPts val="0"/>
                        </a:spcBef>
                        <a:spcAft>
                          <a:spcPts val="0"/>
                        </a:spcAft>
                      </a:pPr>
                      <a:r>
                        <a:rPr lang="en-US" sz="2000">
                          <a:solidFill>
                            <a:srgbClr val="000000"/>
                          </a:solidFill>
                          <a:effectLst/>
                          <a:latin typeface="+mn-lt"/>
                          <a:ea typeface="Times New Roman" panose="02020603050405020304" pitchFamily="18" charset="0"/>
                          <a:cs typeface="Times New Roman" panose="02020603050405020304" pitchFamily="18" charset="0"/>
                        </a:rPr>
                        <a:t>Cohort analysis with no controls </a:t>
                      </a:r>
                      <a:endParaRPr lang="en-US" sz="2000">
                        <a:effectLst/>
                        <a:latin typeface="+mn-lt"/>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79693">
                <a:tc rowSpan="2">
                  <a:txBody>
                    <a:bodyPr/>
                    <a:lstStyle/>
                    <a:p>
                      <a:pPr marL="0" marR="0">
                        <a:lnSpc>
                          <a:spcPct val="107000"/>
                        </a:lnSpc>
                        <a:spcBef>
                          <a:spcPts val="0"/>
                        </a:spcBef>
                        <a:spcAft>
                          <a:spcPts val="0"/>
                        </a:spcAft>
                      </a:pPr>
                      <a:r>
                        <a:rPr lang="en-US" sz="2000" dirty="0">
                          <a:solidFill>
                            <a:srgbClr val="000000"/>
                          </a:solidFill>
                          <a:effectLst/>
                          <a:latin typeface="+mn-lt"/>
                          <a:ea typeface="Times New Roman" panose="02020603050405020304" pitchFamily="18" charset="0"/>
                          <a:cs typeface="Times New Roman" panose="02020603050405020304" pitchFamily="18" charset="0"/>
                        </a:rPr>
                        <a:t>Comparative Claims</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solidFill>
                            <a:srgbClr val="000000"/>
                          </a:solidFill>
                          <a:effectLst/>
                          <a:latin typeface="+mn-lt"/>
                          <a:ea typeface="Times New Roman" panose="02020603050405020304" pitchFamily="18" charset="0"/>
                          <a:cs typeface="Times New Roman" panose="02020603050405020304" pitchFamily="18" charset="0"/>
                        </a:rPr>
                        <a:t>Quasi-experimental </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8"/>
                  </a:ext>
                </a:extLst>
              </a:tr>
              <a:tr h="279693">
                <a:tc vMerge="1">
                  <a:txBody>
                    <a:bodyPr/>
                    <a:lstStyle/>
                    <a:p>
                      <a:endParaRPr lang="en-US"/>
                    </a:p>
                  </a:txBody>
                  <a:tcPr/>
                </a:tc>
                <a:tc>
                  <a:txBody>
                    <a:bodyPr/>
                    <a:lstStyle/>
                    <a:p>
                      <a:pPr marL="0" marR="0">
                        <a:lnSpc>
                          <a:spcPct val="107000"/>
                        </a:lnSpc>
                        <a:spcBef>
                          <a:spcPts val="0"/>
                        </a:spcBef>
                        <a:spcAft>
                          <a:spcPts val="0"/>
                        </a:spcAft>
                      </a:pPr>
                      <a:r>
                        <a:rPr lang="en-US" sz="2000" dirty="0">
                          <a:solidFill>
                            <a:srgbClr val="000000"/>
                          </a:solidFill>
                          <a:effectLst/>
                          <a:latin typeface="+mn-lt"/>
                          <a:ea typeface="Times New Roman" panose="02020603050405020304" pitchFamily="18" charset="0"/>
                          <a:cs typeface="Times New Roman" panose="02020603050405020304" pitchFamily="18" charset="0"/>
                        </a:rPr>
                        <a:t>Randomized controlled trial</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79693">
                <a:tc rowSpan="4">
                  <a:txBody>
                    <a:bodyPr/>
                    <a:lstStyle/>
                    <a:p>
                      <a:pPr marL="0" marR="0">
                        <a:lnSpc>
                          <a:spcPct val="107000"/>
                        </a:lnSpc>
                        <a:spcBef>
                          <a:spcPts val="0"/>
                        </a:spcBef>
                        <a:spcAft>
                          <a:spcPts val="0"/>
                        </a:spcAft>
                      </a:pPr>
                      <a:r>
                        <a:rPr lang="en-US" sz="2000" dirty="0">
                          <a:solidFill>
                            <a:srgbClr val="000000"/>
                          </a:solidFill>
                          <a:effectLst/>
                          <a:latin typeface="+mn-lt"/>
                          <a:ea typeface="Times New Roman" panose="02020603050405020304" pitchFamily="18" charset="0"/>
                          <a:cs typeface="Times New Roman" panose="02020603050405020304" pitchFamily="18" charset="0"/>
                        </a:rPr>
                        <a:t>Causal Claims</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000" dirty="0">
                          <a:solidFill>
                            <a:srgbClr val="000000"/>
                          </a:solidFill>
                          <a:effectLst/>
                          <a:latin typeface="+mn-lt"/>
                          <a:ea typeface="Times New Roman" panose="02020603050405020304" pitchFamily="18" charset="0"/>
                          <a:cs typeface="Times New Roman" panose="02020603050405020304" pitchFamily="18" charset="0"/>
                        </a:rPr>
                        <a:t>Randomized controlled trial</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10"/>
                  </a:ext>
                </a:extLst>
              </a:tr>
              <a:tr h="279693">
                <a:tc vMerge="1">
                  <a:txBody>
                    <a:bodyPr/>
                    <a:lstStyle/>
                    <a:p>
                      <a:endParaRPr lang="en-US"/>
                    </a:p>
                  </a:txBody>
                  <a:tcPr/>
                </a:tc>
                <a:tc>
                  <a:txBody>
                    <a:bodyPr/>
                    <a:lstStyle/>
                    <a:p>
                      <a:pPr marL="0" marR="0">
                        <a:lnSpc>
                          <a:spcPct val="107000"/>
                        </a:lnSpc>
                        <a:spcBef>
                          <a:spcPts val="0"/>
                        </a:spcBef>
                        <a:spcAft>
                          <a:spcPts val="0"/>
                        </a:spcAft>
                      </a:pPr>
                      <a:r>
                        <a:rPr lang="en-US" sz="2000" dirty="0">
                          <a:solidFill>
                            <a:srgbClr val="000000"/>
                          </a:solidFill>
                          <a:effectLst/>
                          <a:latin typeface="+mn-lt"/>
                          <a:ea typeface="Times New Roman" panose="02020603050405020304" pitchFamily="18" charset="0"/>
                          <a:cs typeface="Times New Roman" panose="02020603050405020304" pitchFamily="18" charset="0"/>
                        </a:rPr>
                        <a:t>Propensity score matching</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10011"/>
                  </a:ext>
                </a:extLst>
              </a:tr>
              <a:tr h="279693">
                <a:tc vMerge="1">
                  <a:txBody>
                    <a:bodyPr/>
                    <a:lstStyle/>
                    <a:p>
                      <a:endParaRPr lang="en-US"/>
                    </a:p>
                  </a:txBody>
                  <a:tcPr/>
                </a:tc>
                <a:tc>
                  <a:txBody>
                    <a:bodyPr/>
                    <a:lstStyle/>
                    <a:p>
                      <a:pPr marL="0" marR="0">
                        <a:lnSpc>
                          <a:spcPct val="107000"/>
                        </a:lnSpc>
                        <a:spcBef>
                          <a:spcPts val="0"/>
                        </a:spcBef>
                        <a:spcAft>
                          <a:spcPts val="0"/>
                        </a:spcAft>
                      </a:pPr>
                      <a:r>
                        <a:rPr lang="en-US" sz="2000" dirty="0">
                          <a:solidFill>
                            <a:srgbClr val="000000"/>
                          </a:solidFill>
                          <a:effectLst/>
                          <a:latin typeface="+mn-lt"/>
                          <a:ea typeface="Times New Roman" panose="02020603050405020304" pitchFamily="18" charset="0"/>
                          <a:cs typeface="Times New Roman" panose="02020603050405020304" pitchFamily="18" charset="0"/>
                        </a:rPr>
                        <a:t>Instrumental variables</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10012"/>
                  </a:ext>
                </a:extLst>
              </a:tr>
              <a:tr h="279693">
                <a:tc vMerge="1">
                  <a:txBody>
                    <a:bodyPr/>
                    <a:lstStyle/>
                    <a:p>
                      <a:endParaRPr lang="en-US"/>
                    </a:p>
                  </a:txBody>
                  <a:tcPr/>
                </a:tc>
                <a:tc>
                  <a:txBody>
                    <a:bodyPr/>
                    <a:lstStyle/>
                    <a:p>
                      <a:pPr marL="0" marR="0">
                        <a:lnSpc>
                          <a:spcPct val="107000"/>
                        </a:lnSpc>
                        <a:spcBef>
                          <a:spcPts val="0"/>
                        </a:spcBef>
                        <a:spcAft>
                          <a:spcPts val="0"/>
                        </a:spcAft>
                      </a:pPr>
                      <a:r>
                        <a:rPr lang="en-US" sz="2000" dirty="0">
                          <a:solidFill>
                            <a:srgbClr val="000000"/>
                          </a:solidFill>
                          <a:effectLst/>
                          <a:latin typeface="+mn-lt"/>
                          <a:ea typeface="Times New Roman" panose="02020603050405020304" pitchFamily="18" charset="0"/>
                          <a:cs typeface="Times New Roman" panose="02020603050405020304" pitchFamily="18" charset="0"/>
                        </a:rPr>
                        <a:t>Regression discontinuity</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33407562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Validity and Efficacy Research</a:t>
            </a:r>
          </a:p>
        </p:txBody>
      </p:sp>
      <p:graphicFrame>
        <p:nvGraphicFramePr>
          <p:cNvPr id="4" name="Content Placeholder 3"/>
          <p:cNvGraphicFramePr>
            <a:graphicFrameLocks noGrp="1"/>
          </p:cNvGraphicFramePr>
          <p:nvPr>
            <p:ph idx="1"/>
          </p:nvPr>
        </p:nvGraphicFramePr>
        <p:xfrm>
          <a:off x="3868738" y="863600"/>
          <a:ext cx="7315200" cy="5121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103961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Title 2"/>
          <p:cNvSpPr>
            <a:spLocks noGrp="1"/>
          </p:cNvSpPr>
          <p:nvPr>
            <p:ph type="title"/>
          </p:nvPr>
        </p:nvSpPr>
        <p:spPr/>
        <p:txBody>
          <a:bodyPr>
            <a:normAutofit fontScale="90000"/>
          </a:bodyPr>
          <a:lstStyle/>
          <a:p>
            <a:br>
              <a:rPr lang="en-US" dirty="0"/>
            </a:br>
            <a:br>
              <a:rPr lang="en-US" dirty="0"/>
            </a:br>
            <a:r>
              <a:rPr lang="en-US" dirty="0"/>
              <a:t>Questions?</a:t>
            </a:r>
          </a:p>
        </p:txBody>
      </p:sp>
    </p:spTree>
    <p:extLst>
      <p:ext uri="{BB962C8B-B14F-4D97-AF65-F5344CB8AC3E}">
        <p14:creationId xmlns:p14="http://schemas.microsoft.com/office/powerpoint/2010/main" val="31732102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C5A3A-ABFB-49A1-8CEC-C52F557B4927}"/>
              </a:ext>
            </a:extLst>
          </p:cNvPr>
          <p:cNvSpPr>
            <a:spLocks noGrp="1"/>
          </p:cNvSpPr>
          <p:nvPr>
            <p:ph type="ctrTitle"/>
          </p:nvPr>
        </p:nvSpPr>
        <p:spPr/>
        <p:txBody>
          <a:bodyPr/>
          <a:lstStyle/>
          <a:p>
            <a:r>
              <a:rPr lang="en-US"/>
              <a:t>Value Proposition</a:t>
            </a:r>
            <a:endParaRPr lang="en-US" dirty="0"/>
          </a:p>
        </p:txBody>
      </p:sp>
      <p:sp>
        <p:nvSpPr>
          <p:cNvPr id="3" name="Subtitle 2">
            <a:extLst>
              <a:ext uri="{FF2B5EF4-FFF2-40B4-BE49-F238E27FC236}">
                <a16:creationId xmlns:a16="http://schemas.microsoft.com/office/drawing/2014/main" id="{EF23573C-9E13-4AB3-BDF1-1C5047540D18}"/>
              </a:ext>
            </a:extLst>
          </p:cNvPr>
          <p:cNvSpPr>
            <a:spLocks noGrp="1"/>
          </p:cNvSpPr>
          <p:nvPr>
            <p:ph type="subTitle" idx="1"/>
          </p:nvPr>
        </p:nvSpPr>
        <p:spPr/>
        <p:txBody>
          <a:bodyPr/>
          <a:lstStyle/>
          <a:p>
            <a:r>
              <a:rPr lang="en-US"/>
              <a:t>Usma Mohamed</a:t>
            </a:r>
          </a:p>
          <a:p>
            <a:r>
              <a:rPr lang="en-US"/>
              <a:t>VP Brand Experience and Marketing</a:t>
            </a:r>
          </a:p>
          <a:p>
            <a:r>
              <a:rPr lang="en-US"/>
              <a:t>Council for Professional Recognition, Washington DC. </a:t>
            </a:r>
            <a:endParaRPr lang="en-US" dirty="0"/>
          </a:p>
        </p:txBody>
      </p:sp>
    </p:spTree>
    <p:extLst>
      <p:ext uri="{BB962C8B-B14F-4D97-AF65-F5344CB8AC3E}">
        <p14:creationId xmlns:p14="http://schemas.microsoft.com/office/powerpoint/2010/main" val="38078652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White puzzle with one red piece">
            <a:extLst>
              <a:ext uri="{FF2B5EF4-FFF2-40B4-BE49-F238E27FC236}">
                <a16:creationId xmlns:a16="http://schemas.microsoft.com/office/drawing/2014/main" id="{98697C82-830C-4E24-9E85-FFB82842D15E}"/>
              </a:ext>
            </a:extLst>
          </p:cNvPr>
          <p:cNvPicPr>
            <a:picLocks noChangeAspect="1"/>
          </p:cNvPicPr>
          <p:nvPr/>
        </p:nvPicPr>
        <p:blipFill rotWithShape="1">
          <a:blip r:embed="rId3">
            <a:duotone>
              <a:prstClr val="black"/>
              <a:schemeClr val="tx2">
                <a:tint val="45000"/>
                <a:satMod val="400000"/>
              </a:schemeClr>
            </a:duotone>
            <a:alphaModFix amt="25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EC5856DD-0D07-412E-A6B7-948D03098C9B}"/>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4400" dirty="0">
                <a:solidFill>
                  <a:schemeClr val="tx1"/>
                </a:solidFill>
                <a:latin typeface="+mj-lt"/>
                <a:cs typeface="+mj-cs"/>
              </a:rPr>
              <a:t>Focus for Today</a:t>
            </a:r>
          </a:p>
        </p:txBody>
      </p:sp>
      <p:graphicFrame>
        <p:nvGraphicFramePr>
          <p:cNvPr id="12" name="Content Placeholder 2">
            <a:extLst>
              <a:ext uri="{FF2B5EF4-FFF2-40B4-BE49-F238E27FC236}">
                <a16:creationId xmlns:a16="http://schemas.microsoft.com/office/drawing/2014/main" id="{ECB26428-1C22-46D2-A342-8101F063C1FC}"/>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02054174"/>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41B84-D07B-44A1-BEC2-D11A42E60284}"/>
              </a:ext>
            </a:extLst>
          </p:cNvPr>
          <p:cNvSpPr>
            <a:spLocks noGrp="1"/>
          </p:cNvSpPr>
          <p:nvPr>
            <p:ph type="title"/>
          </p:nvPr>
        </p:nvSpPr>
        <p:spPr/>
        <p:txBody>
          <a:bodyPr/>
          <a:lstStyle/>
          <a:p>
            <a:r>
              <a:rPr lang="en-US" dirty="0"/>
              <a:t>What a Value Proposition is NOT</a:t>
            </a:r>
          </a:p>
        </p:txBody>
      </p:sp>
      <p:sp>
        <p:nvSpPr>
          <p:cNvPr id="3" name="Content Placeholder 2">
            <a:extLst>
              <a:ext uri="{FF2B5EF4-FFF2-40B4-BE49-F238E27FC236}">
                <a16:creationId xmlns:a16="http://schemas.microsoft.com/office/drawing/2014/main" id="{A07B8C51-2AC6-46FE-9034-C036C512E4E5}"/>
              </a:ext>
            </a:extLst>
          </p:cNvPr>
          <p:cNvSpPr>
            <a:spLocks noGrp="1"/>
          </p:cNvSpPr>
          <p:nvPr>
            <p:ph idx="1"/>
          </p:nvPr>
        </p:nvSpPr>
        <p:spPr/>
        <p:txBody>
          <a:bodyPr>
            <a:normAutofit fontScale="92500" lnSpcReduction="10000"/>
          </a:bodyPr>
          <a:lstStyle/>
          <a:p>
            <a:r>
              <a:rPr lang="en-US" sz="5400" dirty="0">
                <a:solidFill>
                  <a:schemeClr val="accent1"/>
                </a:solidFill>
              </a:rPr>
              <a:t>Logo</a:t>
            </a:r>
          </a:p>
          <a:p>
            <a:r>
              <a:rPr lang="en-US" sz="5400" dirty="0">
                <a:solidFill>
                  <a:schemeClr val="accent1"/>
                </a:solidFill>
              </a:rPr>
              <a:t>Images</a:t>
            </a:r>
          </a:p>
          <a:p>
            <a:r>
              <a:rPr lang="en-US" sz="5400" dirty="0">
                <a:solidFill>
                  <a:schemeClr val="accent1"/>
                </a:solidFill>
              </a:rPr>
              <a:t>Messaging</a:t>
            </a:r>
          </a:p>
          <a:p>
            <a:r>
              <a:rPr lang="en-US" sz="5400" dirty="0">
                <a:solidFill>
                  <a:schemeClr val="accent1"/>
                </a:solidFill>
              </a:rPr>
              <a:t>Data</a:t>
            </a:r>
          </a:p>
          <a:p>
            <a:r>
              <a:rPr lang="en-US" sz="5400" dirty="0">
                <a:solidFill>
                  <a:schemeClr val="accent1"/>
                </a:solidFill>
              </a:rPr>
              <a:t>Tagline</a:t>
            </a:r>
          </a:p>
        </p:txBody>
      </p:sp>
      <p:cxnSp>
        <p:nvCxnSpPr>
          <p:cNvPr id="18" name="Straight Connector 17">
            <a:extLst>
              <a:ext uri="{FF2B5EF4-FFF2-40B4-BE49-F238E27FC236}">
                <a16:creationId xmlns:a16="http://schemas.microsoft.com/office/drawing/2014/main" id="{C7B60FED-E122-42DC-8E75-C4CEEB5B132D}"/>
              </a:ext>
            </a:extLst>
          </p:cNvPr>
          <p:cNvCxnSpPr>
            <a:cxnSpLocks/>
          </p:cNvCxnSpPr>
          <p:nvPr/>
        </p:nvCxnSpPr>
        <p:spPr>
          <a:xfrm>
            <a:off x="1088571" y="2207219"/>
            <a:ext cx="1774371"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C8F3B2AF-32D4-46CF-B9EB-3D952A828C84}"/>
              </a:ext>
            </a:extLst>
          </p:cNvPr>
          <p:cNvCxnSpPr>
            <a:cxnSpLocks/>
          </p:cNvCxnSpPr>
          <p:nvPr/>
        </p:nvCxnSpPr>
        <p:spPr>
          <a:xfrm>
            <a:off x="1088571" y="3038910"/>
            <a:ext cx="2253343"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DBF6EED2-E73C-4220-8618-8EDECF3BE152}"/>
              </a:ext>
            </a:extLst>
          </p:cNvPr>
          <p:cNvCxnSpPr>
            <a:cxnSpLocks/>
          </p:cNvCxnSpPr>
          <p:nvPr/>
        </p:nvCxnSpPr>
        <p:spPr>
          <a:xfrm>
            <a:off x="990600" y="5557213"/>
            <a:ext cx="2253343"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E61ACB2A-E93C-44A1-A9C8-AE569F157461}"/>
              </a:ext>
            </a:extLst>
          </p:cNvPr>
          <p:cNvCxnSpPr>
            <a:cxnSpLocks/>
          </p:cNvCxnSpPr>
          <p:nvPr/>
        </p:nvCxnSpPr>
        <p:spPr>
          <a:xfrm>
            <a:off x="990600" y="4755935"/>
            <a:ext cx="1621971"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FB05B09E-C149-4EFB-94D2-8703116FD74F}"/>
              </a:ext>
            </a:extLst>
          </p:cNvPr>
          <p:cNvCxnSpPr>
            <a:cxnSpLocks/>
          </p:cNvCxnSpPr>
          <p:nvPr/>
        </p:nvCxnSpPr>
        <p:spPr>
          <a:xfrm>
            <a:off x="1088571" y="3834352"/>
            <a:ext cx="3287486"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18151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737" y="230970"/>
            <a:ext cx="10515600" cy="701675"/>
          </a:xfrm>
        </p:spPr>
        <p:txBody>
          <a:bodyPr/>
          <a:lstStyle/>
          <a:p>
            <a:r>
              <a:rPr lang="en-US" b="1" dirty="0"/>
              <a:t>Thank you to our Supporting Sponsors!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6424" y="190876"/>
            <a:ext cx="2421827" cy="751104"/>
          </a:xfrm>
          <a:prstGeom prst="rect">
            <a:avLst/>
          </a:prstGeom>
        </p:spPr>
      </p:pic>
      <p:pic>
        <p:nvPicPr>
          <p:cNvPr id="3074" name="Picture 2" descr="https://certificationnetworkgroup.org/resources/Pictures/HumRRO_LogoRegMark_MedR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079" y="2992031"/>
            <a:ext cx="5133975" cy="11430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certificationnetworkgroup.org/resources/Pictures/CMAA%20Logo%20No%20Tex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18926" y="3314751"/>
            <a:ext cx="4154995" cy="85126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4D7AA01B-79CC-41C6-B68C-0F674353CB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1828" y="1283579"/>
            <a:ext cx="2590870" cy="15427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3F9DE11-D660-4425-BB31-A62E79CE2A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6170" y="1591227"/>
            <a:ext cx="5699760" cy="108948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BBF7806D-2F77-42E9-95E9-1F0C6E08D0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2651" y="4722030"/>
            <a:ext cx="67056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C9EB0474-0C63-49B5-89DB-FD916A4D03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35749" y="4885725"/>
            <a:ext cx="2536225" cy="1456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5696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80D40-2F7C-4005-B698-ABC7F0E716EA}"/>
              </a:ext>
            </a:extLst>
          </p:cNvPr>
          <p:cNvSpPr>
            <a:spLocks noGrp="1"/>
          </p:cNvSpPr>
          <p:nvPr>
            <p:ph type="title"/>
          </p:nvPr>
        </p:nvSpPr>
        <p:spPr>
          <a:xfrm>
            <a:off x="142309" y="630257"/>
            <a:ext cx="10306520" cy="1325563"/>
          </a:xfrm>
        </p:spPr>
        <p:txBody>
          <a:bodyPr>
            <a:normAutofit/>
          </a:bodyPr>
          <a:lstStyle/>
          <a:p>
            <a:r>
              <a:rPr lang="en-US" sz="4000" dirty="0">
                <a:solidFill>
                  <a:srgbClr val="FFFFFF"/>
                </a:solidFill>
              </a:rPr>
              <a:t>Value Proposition (it’s about the customer!)</a:t>
            </a:r>
          </a:p>
        </p:txBody>
      </p:sp>
      <p:pic>
        <p:nvPicPr>
          <p:cNvPr id="22" name="Graphic 6" descr="CRM Customer Insights App">
            <a:extLst>
              <a:ext uri="{FF2B5EF4-FFF2-40B4-BE49-F238E27FC236}">
                <a16:creationId xmlns:a16="http://schemas.microsoft.com/office/drawing/2014/main" id="{6F277C3A-2068-438B-8D30-691D711BFD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24902" y="2669172"/>
            <a:ext cx="3209779" cy="3209779"/>
          </a:xfrm>
          <a:prstGeom prst="rect">
            <a:avLst/>
          </a:prstGeom>
        </p:spPr>
      </p:pic>
      <p:sp>
        <p:nvSpPr>
          <p:cNvPr id="23" name="Content Placeholder 2">
            <a:extLst>
              <a:ext uri="{FF2B5EF4-FFF2-40B4-BE49-F238E27FC236}">
                <a16:creationId xmlns:a16="http://schemas.microsoft.com/office/drawing/2014/main" id="{961486E4-5FF6-4CA6-9147-48A0A5834DF1}"/>
              </a:ext>
            </a:extLst>
          </p:cNvPr>
          <p:cNvSpPr>
            <a:spLocks noGrp="1"/>
          </p:cNvSpPr>
          <p:nvPr>
            <p:ph idx="1"/>
          </p:nvPr>
        </p:nvSpPr>
        <p:spPr>
          <a:xfrm>
            <a:off x="5295569" y="2494450"/>
            <a:ext cx="5471529" cy="3563159"/>
          </a:xfrm>
        </p:spPr>
        <p:txBody>
          <a:bodyPr>
            <a:normAutofit/>
          </a:bodyPr>
          <a:lstStyle/>
          <a:p>
            <a:endParaRPr lang="en-US" sz="2400" dirty="0"/>
          </a:p>
          <a:p>
            <a:r>
              <a:rPr lang="en-US" sz="2400" dirty="0"/>
              <a:t>Why customers should choose your product over competitors?</a:t>
            </a:r>
          </a:p>
          <a:p>
            <a:r>
              <a:rPr lang="en-US" sz="2400" dirty="0"/>
              <a:t>How the product/service offered will be the solution they are looking for?</a:t>
            </a:r>
          </a:p>
          <a:p>
            <a:r>
              <a:rPr lang="en-US" sz="2400" dirty="0"/>
              <a:t>What outcomes and benefits can the customer expect?</a:t>
            </a:r>
          </a:p>
          <a:p>
            <a:endParaRPr lang="en-US" sz="2400" dirty="0"/>
          </a:p>
          <a:p>
            <a:pPr marL="457200" lvl="1" indent="0">
              <a:buNone/>
            </a:pPr>
            <a:endParaRPr lang="en-US" dirty="0"/>
          </a:p>
        </p:txBody>
      </p:sp>
    </p:spTree>
    <p:extLst>
      <p:ext uri="{BB962C8B-B14F-4D97-AF65-F5344CB8AC3E}">
        <p14:creationId xmlns:p14="http://schemas.microsoft.com/office/powerpoint/2010/main" val="6640947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0D4C38-0508-4CC7-85C1-6F3C005E4D36}"/>
              </a:ext>
            </a:extLst>
          </p:cNvPr>
          <p:cNvSpPr>
            <a:spLocks noGrp="1"/>
          </p:cNvSpPr>
          <p:nvPr>
            <p:ph type="title"/>
          </p:nvPr>
        </p:nvSpPr>
        <p:spPr/>
        <p:txBody>
          <a:bodyPr/>
          <a:lstStyle/>
          <a:p>
            <a:r>
              <a:rPr lang="en-US" dirty="0"/>
              <a:t>The Interconnection</a:t>
            </a:r>
          </a:p>
        </p:txBody>
      </p:sp>
      <p:graphicFrame>
        <p:nvGraphicFramePr>
          <p:cNvPr id="4" name="Content Placeholder 3">
            <a:extLst>
              <a:ext uri="{FF2B5EF4-FFF2-40B4-BE49-F238E27FC236}">
                <a16:creationId xmlns:a16="http://schemas.microsoft.com/office/drawing/2014/main" id="{051A66AE-47DB-4470-90E6-077F6E3BC478}"/>
              </a:ext>
            </a:extLst>
          </p:cNvPr>
          <p:cNvGraphicFramePr>
            <a:graphicFrameLocks noGrp="1"/>
          </p:cNvGraphicFramePr>
          <p:nvPr>
            <p:ph idx="1"/>
          </p:nvPr>
        </p:nvGraphicFramePr>
        <p:xfrm>
          <a:off x="444500" y="1828800"/>
          <a:ext cx="100584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3CFD7024-37BB-48E8-A1FF-10AFE487FAAB}"/>
              </a:ext>
            </a:extLst>
          </p:cNvPr>
          <p:cNvSpPr txBox="1"/>
          <p:nvPr/>
        </p:nvSpPr>
        <p:spPr>
          <a:xfrm>
            <a:off x="4358212" y="3676005"/>
            <a:ext cx="320040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Value Proposition </a:t>
            </a:r>
          </a:p>
        </p:txBody>
      </p:sp>
    </p:spTree>
    <p:extLst>
      <p:ext uri="{BB962C8B-B14F-4D97-AF65-F5344CB8AC3E}">
        <p14:creationId xmlns:p14="http://schemas.microsoft.com/office/powerpoint/2010/main" val="33790073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83E38-5CE8-45EF-AF7F-F2E222EE8D7E}"/>
              </a:ext>
            </a:extLst>
          </p:cNvPr>
          <p:cNvSpPr>
            <a:spLocks noGrp="1"/>
          </p:cNvSpPr>
          <p:nvPr>
            <p:ph type="title"/>
          </p:nvPr>
        </p:nvSpPr>
        <p:spPr>
          <a:xfrm>
            <a:off x="786385" y="841248"/>
            <a:ext cx="3515244" cy="5340097"/>
          </a:xfrm>
        </p:spPr>
        <p:txBody>
          <a:bodyPr anchor="ctr">
            <a:normAutofit/>
          </a:bodyPr>
          <a:lstStyle/>
          <a:p>
            <a:r>
              <a:rPr lang="en-US" sz="4800">
                <a:solidFill>
                  <a:schemeClr val="bg1"/>
                </a:solidFill>
              </a:rPr>
              <a:t>Steps</a:t>
            </a:r>
          </a:p>
        </p:txBody>
      </p:sp>
      <p:graphicFrame>
        <p:nvGraphicFramePr>
          <p:cNvPr id="26" name="Content Placeholder 2">
            <a:extLst>
              <a:ext uri="{FF2B5EF4-FFF2-40B4-BE49-F238E27FC236}">
                <a16:creationId xmlns:a16="http://schemas.microsoft.com/office/drawing/2014/main" id="{5D612B7E-EDBC-45BF-8216-AD142EF99DC5}"/>
              </a:ext>
            </a:extLst>
          </p:cNvPr>
          <p:cNvGraphicFramePr/>
          <p:nvPr/>
        </p:nvGraphicFramePr>
        <p:xfrm>
          <a:off x="2912043" y="452387"/>
          <a:ext cx="6367913" cy="6405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299014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F584C46-013D-4D78-AF73-2983E4CEEF6F}"/>
              </a:ext>
            </a:extLst>
          </p:cNvPr>
          <p:cNvSpPr>
            <a:spLocks noGrp="1"/>
          </p:cNvSpPr>
          <p:nvPr>
            <p:ph type="title"/>
          </p:nvPr>
        </p:nvSpPr>
        <p:spPr>
          <a:xfrm>
            <a:off x="5297762" y="329184"/>
            <a:ext cx="6251110" cy="1783080"/>
          </a:xfrm>
        </p:spPr>
        <p:txBody>
          <a:bodyPr anchor="b">
            <a:normAutofit/>
          </a:bodyPr>
          <a:lstStyle/>
          <a:p>
            <a:r>
              <a:rPr lang="en-US" sz="5400"/>
              <a:t>Fantastic Four</a:t>
            </a:r>
            <a:endParaRPr lang="en-US" sz="5400" dirty="0"/>
          </a:p>
        </p:txBody>
      </p:sp>
      <p:pic>
        <p:nvPicPr>
          <p:cNvPr id="6" name="Picture 5" descr="City lights focused in magnifying glass">
            <a:extLst>
              <a:ext uri="{FF2B5EF4-FFF2-40B4-BE49-F238E27FC236}">
                <a16:creationId xmlns:a16="http://schemas.microsoft.com/office/drawing/2014/main" id="{D66DFBB1-1670-427A-835D-F2DD46BF27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873" r="26796"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6"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0B502C17-4A32-43C2-B6CE-106EEB1C5269}"/>
              </a:ext>
            </a:extLst>
          </p:cNvPr>
          <p:cNvGraphicFramePr>
            <a:graphicFrameLocks noGrp="1"/>
          </p:cNvGraphicFramePr>
          <p:nvPr>
            <p:ph idx="1"/>
          </p:nvPr>
        </p:nvGraphicFramePr>
        <p:xfrm>
          <a:off x="5297762" y="2706624"/>
          <a:ext cx="6251110" cy="34838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691160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6EFA97B4-32EE-4C0A-8A9D-ED7ADE1CE221}"/>
              </a:ext>
            </a:extLst>
          </p:cNvPr>
          <p:cNvSpPr>
            <a:spLocks noGrp="1"/>
          </p:cNvSpPr>
          <p:nvPr>
            <p:ph type="title"/>
          </p:nvPr>
        </p:nvSpPr>
        <p:spPr>
          <a:xfrm>
            <a:off x="5596501" y="489508"/>
            <a:ext cx="5527369" cy="1014439"/>
          </a:xfrm>
        </p:spPr>
        <p:txBody>
          <a:bodyPr vert="horz" lIns="91440" tIns="45720" rIns="91440" bIns="45720" rtlCol="0" anchor="b">
            <a:normAutofit/>
          </a:bodyPr>
          <a:lstStyle/>
          <a:p>
            <a:r>
              <a:rPr lang="en-US" sz="4000" kern="1200" dirty="0">
                <a:solidFill>
                  <a:schemeClr val="tx1"/>
                </a:solidFill>
                <a:latin typeface="+mj-lt"/>
                <a:ea typeface="+mj-ea"/>
                <a:cs typeface="+mj-cs"/>
              </a:rPr>
              <a:t>Example</a:t>
            </a:r>
          </a:p>
        </p:txBody>
      </p:sp>
      <p:pic>
        <p:nvPicPr>
          <p:cNvPr id="15" name="Picture 14" descr="Logo&#10;&#10;Description automatically generated">
            <a:extLst>
              <a:ext uri="{FF2B5EF4-FFF2-40B4-BE49-F238E27FC236}">
                <a16:creationId xmlns:a16="http://schemas.microsoft.com/office/drawing/2014/main" id="{A6AAFDA4-4C62-4F06-AA83-C0755EB641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8130" y="1173066"/>
            <a:ext cx="3876165" cy="4080172"/>
          </a:xfrm>
          <a:prstGeom prst="rect">
            <a:avLst/>
          </a:prstGeom>
        </p:spPr>
      </p:pic>
      <p:sp>
        <p:nvSpPr>
          <p:cNvPr id="29" name="Rectangle 28">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C11A889B-0162-43F2-932D-07D3293FDB84}"/>
              </a:ext>
            </a:extLst>
          </p:cNvPr>
          <p:cNvSpPr>
            <a:spLocks noGrp="1"/>
          </p:cNvSpPr>
          <p:nvPr>
            <p:ph type="sldNum" sz="quarter" idx="4294967295"/>
          </p:nvPr>
        </p:nvSpPr>
        <p:spPr>
          <a:xfrm>
            <a:off x="0" y="0"/>
            <a:ext cx="0" cy="0"/>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E0125754-4FC2-4ED6-B1B9-1085021722D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44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8" name="Content Placeholder 5">
            <a:extLst>
              <a:ext uri="{FF2B5EF4-FFF2-40B4-BE49-F238E27FC236}">
                <a16:creationId xmlns:a16="http://schemas.microsoft.com/office/drawing/2014/main" id="{1EEF3527-10B1-4104-9655-7AC9BCF7C64E}"/>
              </a:ext>
            </a:extLst>
          </p:cNvPr>
          <p:cNvGraphicFramePr>
            <a:graphicFrameLocks noGrp="1"/>
          </p:cNvGraphicFramePr>
          <p:nvPr>
            <p:ph idx="1"/>
          </p:nvPr>
        </p:nvGraphicFramePr>
        <p:xfrm>
          <a:off x="5596501" y="1888958"/>
          <a:ext cx="5754897" cy="3714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403829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E5DC70-FD27-456F-9B3D-564AE60F8BC5}"/>
              </a:ext>
            </a:extLst>
          </p:cNvPr>
          <p:cNvSpPr>
            <a:spLocks noGrp="1"/>
          </p:cNvSpPr>
          <p:nvPr>
            <p:ph type="title"/>
          </p:nvPr>
        </p:nvSpPr>
        <p:spPr/>
        <p:txBody>
          <a:bodyPr/>
          <a:lstStyle/>
          <a:p>
            <a:r>
              <a:rPr lang="en-US" dirty="0"/>
              <a:t>Stakeholder Theory </a:t>
            </a:r>
          </a:p>
        </p:txBody>
      </p:sp>
      <p:graphicFrame>
        <p:nvGraphicFramePr>
          <p:cNvPr id="4" name="Content Placeholder 3">
            <a:extLst>
              <a:ext uri="{FF2B5EF4-FFF2-40B4-BE49-F238E27FC236}">
                <a16:creationId xmlns:a16="http://schemas.microsoft.com/office/drawing/2014/main" id="{B8D2D250-8095-41DD-8FFD-8BEBA8F365C5}"/>
              </a:ext>
            </a:extLst>
          </p:cNvPr>
          <p:cNvGraphicFramePr>
            <a:graphicFrameLocks noGrp="1"/>
          </p:cNvGraphicFramePr>
          <p:nvPr>
            <p:ph sz="half" idx="1"/>
          </p:nvPr>
        </p:nvGraphicFramePr>
        <p:xfrm>
          <a:off x="444183" y="1899235"/>
          <a:ext cx="5029200" cy="4351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Content Placeholder 6" descr="Diagram&#10;&#10;Description automatically generated">
            <a:extLst>
              <a:ext uri="{FF2B5EF4-FFF2-40B4-BE49-F238E27FC236}">
                <a16:creationId xmlns:a16="http://schemas.microsoft.com/office/drawing/2014/main" id="{33672C08-412A-490A-BB43-D83CF2933EF7}"/>
              </a:ext>
            </a:extLst>
          </p:cNvPr>
          <p:cNvPicPr>
            <a:picLocks noGrp="1" noChangeAspect="1"/>
          </p:cNvPicPr>
          <p:nvPr>
            <p:ph sz="half" idx="2"/>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6096000" y="2358189"/>
            <a:ext cx="4771145" cy="2767264"/>
          </a:xfrm>
        </p:spPr>
      </p:pic>
      <p:sp>
        <p:nvSpPr>
          <p:cNvPr id="8" name="TextBox 7">
            <a:extLst>
              <a:ext uri="{FF2B5EF4-FFF2-40B4-BE49-F238E27FC236}">
                <a16:creationId xmlns:a16="http://schemas.microsoft.com/office/drawing/2014/main" id="{1A6F70A5-8C5B-4EF2-A72D-6211A9B9EE64}"/>
              </a:ext>
            </a:extLst>
          </p:cNvPr>
          <p:cNvSpPr txBox="1"/>
          <p:nvPr/>
        </p:nvSpPr>
        <p:spPr>
          <a:xfrm>
            <a:off x="6553199" y="5554275"/>
            <a:ext cx="381000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hlinkClick r:id="rId9" tooltip="https://www.the-vital-edge.com/stakeholder-argument/"/>
              </a:rPr>
              <a:t>This Photo</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hlinkClick r:id="rId10" tooltip="https://creativecommons.org/licenses/by/3.0/"/>
              </a:rPr>
              <a:t>CC BY</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389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9D4DC1-3BD6-49C0-8975-151F9B4118E9}"/>
              </a:ext>
            </a:extLst>
          </p:cNvPr>
          <p:cNvSpPr>
            <a:spLocks noGrp="1"/>
          </p:cNvSpPr>
          <p:nvPr>
            <p:ph type="title"/>
          </p:nvPr>
        </p:nvSpPr>
        <p:spPr/>
        <p:txBody>
          <a:bodyPr/>
          <a:lstStyle/>
          <a:p>
            <a:r>
              <a:rPr lang="en-US" dirty="0"/>
              <a:t>Questions to consider to inform VP </a:t>
            </a:r>
          </a:p>
        </p:txBody>
      </p:sp>
      <p:sp>
        <p:nvSpPr>
          <p:cNvPr id="5" name="Content Placeholder 4">
            <a:extLst>
              <a:ext uri="{FF2B5EF4-FFF2-40B4-BE49-F238E27FC236}">
                <a16:creationId xmlns:a16="http://schemas.microsoft.com/office/drawing/2014/main" id="{33D85376-70E6-4644-931A-44C62884B4FA}"/>
              </a:ext>
            </a:extLst>
          </p:cNvPr>
          <p:cNvSpPr>
            <a:spLocks noGrp="1"/>
          </p:cNvSpPr>
          <p:nvPr>
            <p:ph sz="half" idx="1"/>
          </p:nvPr>
        </p:nvSpPr>
        <p:spPr>
          <a:xfrm>
            <a:off x="287773" y="2235200"/>
            <a:ext cx="5029200" cy="4351338"/>
          </a:xfrm>
        </p:spPr>
        <p:txBody>
          <a:bodyPr>
            <a:normAutofit lnSpcReduction="10000"/>
          </a:bodyPr>
          <a:lstStyle/>
          <a:p>
            <a:pPr>
              <a:buFont typeface="Wingdings" panose="05000000000000000000" pitchFamily="2" charset="2"/>
              <a:buChar char="§"/>
            </a:pPr>
            <a:r>
              <a:rPr lang="en-US" dirty="0"/>
              <a:t>What resources do you have that will support this product ?</a:t>
            </a:r>
          </a:p>
          <a:p>
            <a:pPr>
              <a:buFont typeface="Wingdings" panose="05000000000000000000" pitchFamily="2" charset="2"/>
              <a:buChar char="§"/>
            </a:pPr>
            <a:r>
              <a:rPr lang="en-US" dirty="0"/>
              <a:t>What additional resources do you need?</a:t>
            </a:r>
          </a:p>
          <a:p>
            <a:pPr>
              <a:buFont typeface="Wingdings" panose="05000000000000000000" pitchFamily="2" charset="2"/>
              <a:buChar char="§"/>
            </a:pPr>
            <a:r>
              <a:rPr lang="en-US" dirty="0"/>
              <a:t>Do you feel this certification would be valuable to X stakeholder?</a:t>
            </a:r>
          </a:p>
          <a:p>
            <a:pPr>
              <a:buFont typeface="Wingdings" panose="05000000000000000000" pitchFamily="2" charset="2"/>
              <a:buChar char="§"/>
            </a:pPr>
            <a:r>
              <a:rPr lang="en-US" dirty="0"/>
              <a:t>What other certifications would compete with this ?</a:t>
            </a:r>
          </a:p>
          <a:p>
            <a:pPr>
              <a:buFont typeface="Wingdings" panose="05000000000000000000" pitchFamily="2" charset="2"/>
              <a:buChar char="§"/>
            </a:pPr>
            <a:r>
              <a:rPr lang="en-US" dirty="0"/>
              <a:t>Does the product offering align with our brand?</a:t>
            </a:r>
          </a:p>
          <a:p>
            <a:pPr>
              <a:buFont typeface="Wingdings" panose="05000000000000000000" pitchFamily="2" charset="2"/>
              <a:buChar char="§"/>
            </a:pPr>
            <a:r>
              <a:rPr lang="en-US" dirty="0"/>
              <a:t>What are some concerns you have ?</a:t>
            </a:r>
          </a:p>
          <a:p>
            <a:pPr marL="0" indent="0">
              <a:buNone/>
            </a:pPr>
            <a:endParaRPr lang="en-US" dirty="0"/>
          </a:p>
        </p:txBody>
      </p:sp>
      <p:sp>
        <p:nvSpPr>
          <p:cNvPr id="7" name="Content Placeholder 6">
            <a:extLst>
              <a:ext uri="{FF2B5EF4-FFF2-40B4-BE49-F238E27FC236}">
                <a16:creationId xmlns:a16="http://schemas.microsoft.com/office/drawing/2014/main" id="{E4802F6C-D6B9-42E8-BF62-7E4E43338EA1}"/>
              </a:ext>
            </a:extLst>
          </p:cNvPr>
          <p:cNvSpPr>
            <a:spLocks noGrp="1"/>
          </p:cNvSpPr>
          <p:nvPr>
            <p:ph sz="half" idx="2"/>
          </p:nvPr>
        </p:nvSpPr>
        <p:spPr>
          <a:xfrm>
            <a:off x="5919537" y="2170070"/>
            <a:ext cx="5029200" cy="4351338"/>
          </a:xfrm>
        </p:spPr>
        <p:txBody>
          <a:bodyPr>
            <a:normAutofit fontScale="92500" lnSpcReduction="20000"/>
          </a:bodyPr>
          <a:lstStyle/>
          <a:p>
            <a:pPr>
              <a:buFont typeface="Wingdings" panose="05000000000000000000" pitchFamily="2" charset="2"/>
              <a:buChar char="§"/>
            </a:pPr>
            <a:r>
              <a:rPr lang="en-US" dirty="0"/>
              <a:t>Would you find this product valuable ?</a:t>
            </a:r>
          </a:p>
          <a:p>
            <a:pPr>
              <a:buFont typeface="Wingdings" panose="05000000000000000000" pitchFamily="2" charset="2"/>
              <a:buChar char="§"/>
            </a:pPr>
            <a:r>
              <a:rPr lang="en-US" dirty="0"/>
              <a:t>Would the price of </a:t>
            </a:r>
            <a:r>
              <a:rPr lang="en-US" dirty="0">
                <a:highlight>
                  <a:srgbClr val="FFFF00"/>
                </a:highlight>
              </a:rPr>
              <a:t>X</a:t>
            </a:r>
            <a:r>
              <a:rPr lang="en-US" dirty="0"/>
              <a:t> make sense for this product?</a:t>
            </a:r>
          </a:p>
          <a:p>
            <a:pPr>
              <a:buFont typeface="Wingdings" panose="05000000000000000000" pitchFamily="2" charset="2"/>
              <a:buChar char="§"/>
            </a:pPr>
            <a:r>
              <a:rPr lang="en-US" dirty="0"/>
              <a:t>Who should pay for this product?</a:t>
            </a:r>
          </a:p>
          <a:p>
            <a:pPr>
              <a:buFont typeface="Wingdings" panose="05000000000000000000" pitchFamily="2" charset="2"/>
              <a:buChar char="§"/>
            </a:pPr>
            <a:r>
              <a:rPr lang="en-US" dirty="0"/>
              <a:t>Should it be a required credential?</a:t>
            </a:r>
          </a:p>
          <a:p>
            <a:pPr>
              <a:buFont typeface="Wingdings" panose="05000000000000000000" pitchFamily="2" charset="2"/>
              <a:buChar char="§"/>
            </a:pPr>
            <a:r>
              <a:rPr lang="en-US" dirty="0"/>
              <a:t>Do you think your employer would recognize this certificate?</a:t>
            </a:r>
          </a:p>
          <a:p>
            <a:pPr>
              <a:buFont typeface="Wingdings" panose="05000000000000000000" pitchFamily="2" charset="2"/>
              <a:buChar char="§"/>
            </a:pPr>
            <a:r>
              <a:rPr lang="en-US" dirty="0"/>
              <a:t>Is there another “product” you would consider? And if so, why? </a:t>
            </a:r>
          </a:p>
          <a:p>
            <a:pPr>
              <a:buFont typeface="Wingdings" panose="05000000000000000000" pitchFamily="2" charset="2"/>
              <a:buChar char="§"/>
            </a:pPr>
            <a:r>
              <a:rPr lang="en-US" dirty="0"/>
              <a:t>Is there a grant or funding source that would pay for this?</a:t>
            </a:r>
          </a:p>
          <a:p>
            <a:pPr>
              <a:buFont typeface="Wingdings" panose="05000000000000000000" pitchFamily="2" charset="2"/>
              <a:buChar char="§"/>
            </a:pPr>
            <a:r>
              <a:rPr lang="en-US" dirty="0"/>
              <a:t>What other credentials do you have ?</a:t>
            </a:r>
          </a:p>
          <a:p>
            <a:endParaRPr lang="en-US" dirty="0"/>
          </a:p>
          <a:p>
            <a:endParaRPr lang="en-US" dirty="0"/>
          </a:p>
        </p:txBody>
      </p:sp>
      <p:sp>
        <p:nvSpPr>
          <p:cNvPr id="4" name="Text Placeholder 3">
            <a:extLst>
              <a:ext uri="{FF2B5EF4-FFF2-40B4-BE49-F238E27FC236}">
                <a16:creationId xmlns:a16="http://schemas.microsoft.com/office/drawing/2014/main" id="{873E5E41-63F2-4BD9-B812-92A40D874CF1}"/>
              </a:ext>
            </a:extLst>
          </p:cNvPr>
          <p:cNvSpPr>
            <a:spLocks noGrp="1"/>
          </p:cNvSpPr>
          <p:nvPr>
            <p:ph type="body" idx="4294967295"/>
          </p:nvPr>
        </p:nvSpPr>
        <p:spPr>
          <a:xfrm>
            <a:off x="0" y="1508125"/>
            <a:ext cx="5157788" cy="823913"/>
          </a:xfrm>
        </p:spPr>
        <p:txBody>
          <a:bodyPr/>
          <a:lstStyle/>
          <a:p>
            <a:pPr marL="0" indent="0">
              <a:buNone/>
            </a:pPr>
            <a:r>
              <a:rPr lang="en-US" dirty="0"/>
              <a:t>Internal 			</a:t>
            </a:r>
          </a:p>
        </p:txBody>
      </p:sp>
      <p:sp>
        <p:nvSpPr>
          <p:cNvPr id="6" name="Text Placeholder 5">
            <a:extLst>
              <a:ext uri="{FF2B5EF4-FFF2-40B4-BE49-F238E27FC236}">
                <a16:creationId xmlns:a16="http://schemas.microsoft.com/office/drawing/2014/main" id="{141D3F5A-06C4-415E-AA62-2E3E94856CD5}"/>
              </a:ext>
            </a:extLst>
          </p:cNvPr>
          <p:cNvSpPr>
            <a:spLocks noGrp="1"/>
          </p:cNvSpPr>
          <p:nvPr>
            <p:ph type="body" sz="quarter" idx="4294967295"/>
          </p:nvPr>
        </p:nvSpPr>
        <p:spPr>
          <a:xfrm>
            <a:off x="7008813" y="1411288"/>
            <a:ext cx="5183187" cy="823912"/>
          </a:xfrm>
        </p:spPr>
        <p:txBody>
          <a:bodyPr/>
          <a:lstStyle/>
          <a:p>
            <a:pPr marL="0" indent="0">
              <a:buNone/>
            </a:pPr>
            <a:r>
              <a:rPr lang="en-US" dirty="0"/>
              <a:t>External </a:t>
            </a:r>
          </a:p>
        </p:txBody>
      </p:sp>
    </p:spTree>
    <p:extLst>
      <p:ext uri="{BB962C8B-B14F-4D97-AF65-F5344CB8AC3E}">
        <p14:creationId xmlns:p14="http://schemas.microsoft.com/office/powerpoint/2010/main" val="18011377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A11688B-0A27-4E86-8D55-76F71ADF2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C84A868B-654E-447C-8D9C-0F9328308C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5" name="Rectangle 14">
              <a:extLst>
                <a:ext uri="{FF2B5EF4-FFF2-40B4-BE49-F238E27FC236}">
                  <a16:creationId xmlns:a16="http://schemas.microsoft.com/office/drawing/2014/main" id="{4E43F5E5-7E34-4029-B18F-CAED02086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59931FA-11DF-4781-8AAD-FEE88674F7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Rectangle 17">
            <a:extLst>
              <a:ext uri="{FF2B5EF4-FFF2-40B4-BE49-F238E27FC236}">
                <a16:creationId xmlns:a16="http://schemas.microsoft.com/office/drawing/2014/main" id="{40F88E6C-5782-452A-8C4F-9D2C2EAC8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3" cy="3141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46C35992-F823-4CAE-AF5F-F701EFA8619E}"/>
              </a:ext>
            </a:extLst>
          </p:cNvPr>
          <p:cNvSpPr>
            <a:spLocks noGrp="1"/>
          </p:cNvSpPr>
          <p:nvPr>
            <p:ph type="title"/>
          </p:nvPr>
        </p:nvSpPr>
        <p:spPr>
          <a:xfrm>
            <a:off x="550864" y="365125"/>
            <a:ext cx="11090274" cy="1325563"/>
          </a:xfrm>
        </p:spPr>
        <p:txBody>
          <a:bodyPr vert="horz" lIns="91440" tIns="45720" rIns="91440" bIns="45720" rtlCol="0" anchor="ctr">
            <a:normAutofit/>
          </a:bodyPr>
          <a:lstStyle/>
          <a:p>
            <a:r>
              <a:rPr lang="en-US" sz="4000" kern="1200" dirty="0">
                <a:solidFill>
                  <a:schemeClr val="tx1"/>
                </a:solidFill>
                <a:latin typeface="+mj-lt"/>
                <a:ea typeface="+mj-ea"/>
                <a:cs typeface="+mj-cs"/>
              </a:rPr>
              <a:t>Gathering Feedback to Inform VP</a:t>
            </a:r>
          </a:p>
        </p:txBody>
      </p:sp>
      <p:graphicFrame>
        <p:nvGraphicFramePr>
          <p:cNvPr id="8" name="Content Placeholder 5">
            <a:extLst>
              <a:ext uri="{FF2B5EF4-FFF2-40B4-BE49-F238E27FC236}">
                <a16:creationId xmlns:a16="http://schemas.microsoft.com/office/drawing/2014/main" id="{0DD18B5C-4059-45A7-8A66-0E82595F57A2}"/>
              </a:ext>
            </a:extLst>
          </p:cNvPr>
          <p:cNvGraphicFramePr>
            <a:graphicFrameLocks noGrp="1"/>
          </p:cNvGraphicFramePr>
          <p:nvPr>
            <p:ph idx="1"/>
          </p:nvPr>
        </p:nvGraphicFramePr>
        <p:xfrm>
          <a:off x="547688" y="2133600"/>
          <a:ext cx="11093450" cy="4157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88251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C41DD6BD-C477-41CD-8FE0-B30CF77B35F6}"/>
              </a:ext>
            </a:extLst>
          </p:cNvPr>
          <p:cNvSpPr>
            <a:spLocks noGrp="1"/>
          </p:cNvSpPr>
          <p:nvPr>
            <p:ph type="title"/>
          </p:nvPr>
        </p:nvSpPr>
        <p:spPr>
          <a:xfrm>
            <a:off x="838200" y="556995"/>
            <a:ext cx="10515600" cy="1133693"/>
          </a:xfrm>
        </p:spPr>
        <p:txBody>
          <a:bodyPr vert="horz" lIns="91440" tIns="45720" rIns="91440" bIns="45720" rtlCol="0" anchor="ctr">
            <a:normAutofit/>
          </a:bodyPr>
          <a:lstStyle/>
          <a:p>
            <a:r>
              <a:rPr lang="en-US" sz="5200" kern="1200" dirty="0">
                <a:solidFill>
                  <a:schemeClr val="tx1"/>
                </a:solidFill>
                <a:latin typeface="+mj-lt"/>
                <a:ea typeface="+mj-ea"/>
                <a:cs typeface="+mj-cs"/>
              </a:rPr>
              <a:t>Reach your stakeholders</a:t>
            </a:r>
          </a:p>
        </p:txBody>
      </p:sp>
      <p:graphicFrame>
        <p:nvGraphicFramePr>
          <p:cNvPr id="8" name="Content Placeholder 5">
            <a:extLst>
              <a:ext uri="{FF2B5EF4-FFF2-40B4-BE49-F238E27FC236}">
                <a16:creationId xmlns:a16="http://schemas.microsoft.com/office/drawing/2014/main" id="{6056FBE0-2533-42DD-918D-1AECE2FD0E2A}"/>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40815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2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2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2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EA7FD279-3F66-476F-B428-96A8362F2900}"/>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rPr>
              <a:t>Continuous Improvement </a:t>
            </a:r>
          </a:p>
        </p:txBody>
      </p:sp>
      <p:graphicFrame>
        <p:nvGraphicFramePr>
          <p:cNvPr id="10" name="Content Placeholder 7">
            <a:extLst>
              <a:ext uri="{FF2B5EF4-FFF2-40B4-BE49-F238E27FC236}">
                <a16:creationId xmlns:a16="http://schemas.microsoft.com/office/drawing/2014/main" id="{3513AB82-37C0-4D1F-9C48-FFF98C3F9252}"/>
              </a:ext>
            </a:extLst>
          </p:cNvPr>
          <p:cNvGraphicFramePr>
            <a:graphicFrameLocks noGrp="1"/>
          </p:cNvGraphicFramePr>
          <p:nvPr>
            <p:ph idx="1"/>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18352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701B3-AC0D-493D-BAE4-E63570CCE1D9}"/>
              </a:ext>
            </a:extLst>
          </p:cNvPr>
          <p:cNvSpPr>
            <a:spLocks noGrp="1"/>
          </p:cNvSpPr>
          <p:nvPr>
            <p:ph type="title"/>
          </p:nvPr>
        </p:nvSpPr>
        <p:spPr>
          <a:xfrm>
            <a:off x="3727704" y="5532437"/>
            <a:ext cx="12192000" cy="1325563"/>
          </a:xfrm>
        </p:spPr>
        <p:txBody>
          <a:bodyPr>
            <a:noAutofit/>
          </a:bodyPr>
          <a:lstStyle/>
          <a:p>
            <a:pPr algn="ctr"/>
            <a:r>
              <a:rPr lang="en-US" sz="5400" b="1" dirty="0"/>
              <a:t>Thank you!</a:t>
            </a:r>
          </a:p>
        </p:txBody>
      </p:sp>
      <p:sp>
        <p:nvSpPr>
          <p:cNvPr id="7" name="Title 1">
            <a:extLst>
              <a:ext uri="{FF2B5EF4-FFF2-40B4-BE49-F238E27FC236}">
                <a16:creationId xmlns:a16="http://schemas.microsoft.com/office/drawing/2014/main" id="{C3A701B3-AC0D-493D-BAE4-E63570CCE1D9}"/>
              </a:ext>
            </a:extLst>
          </p:cNvPr>
          <p:cNvSpPr txBox="1">
            <a:spLocks/>
          </p:cNvSpPr>
          <p:nvPr/>
        </p:nvSpPr>
        <p:spPr>
          <a:xfrm>
            <a:off x="1928275" y="1407297"/>
            <a:ext cx="9834234" cy="31730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Light" panose="020F0302020204030204"/>
                <a:ea typeface="+mj-ea"/>
                <a:cs typeface="+mj-cs"/>
              </a:rPr>
              <a:t>Today’s Showcase Sponsors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5400" b="1" i="0" u="none" strike="noStrike" kern="1200" cap="none" spc="0" normalizeH="0" baseline="0" noProof="0" dirty="0">
              <a:ln>
                <a:noFill/>
              </a:ln>
              <a:solidFill>
                <a:prstClr val="black"/>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5400" b="1" i="0" u="none" strike="noStrike" kern="1200" cap="none" spc="0" normalizeH="0" baseline="0" noProof="0" dirty="0">
              <a:ln>
                <a:noFill/>
              </a:ln>
              <a:solidFill>
                <a:prstClr val="black"/>
              </a:solidFill>
              <a:effectLst/>
              <a:uLnTx/>
              <a:uFillTx/>
              <a:latin typeface="Calibri Light" panose="020F030202020403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54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6424" y="190876"/>
            <a:ext cx="2421827" cy="751104"/>
          </a:xfrm>
          <a:prstGeom prst="rect">
            <a:avLst/>
          </a:prstGeom>
        </p:spPr>
      </p:pic>
      <p:pic>
        <p:nvPicPr>
          <p:cNvPr id="5" name="Picture 8">
            <a:extLst>
              <a:ext uri="{FF2B5EF4-FFF2-40B4-BE49-F238E27FC236}">
                <a16:creationId xmlns:a16="http://schemas.microsoft.com/office/drawing/2014/main" id="{B226F443-85BB-421E-81D4-04D4D87F40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1647" y="3034120"/>
            <a:ext cx="4744353" cy="12033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BCE0842-F40A-42ED-9992-E2D7AC86AA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5917" y="2749701"/>
            <a:ext cx="2306674" cy="1537783"/>
          </a:xfrm>
          <a:prstGeom prst="rect">
            <a:avLst/>
          </a:prstGeom>
        </p:spPr>
      </p:pic>
    </p:spTree>
    <p:extLst>
      <p:ext uri="{BB962C8B-B14F-4D97-AF65-F5344CB8AC3E}">
        <p14:creationId xmlns:p14="http://schemas.microsoft.com/office/powerpoint/2010/main" val="3482232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3BBFB82-9375-4F3A-B52A-3D95A7BF6A84}"/>
              </a:ext>
            </a:extLst>
          </p:cNvPr>
          <p:cNvSpPr>
            <a:spLocks noGrp="1"/>
          </p:cNvSpPr>
          <p:nvPr>
            <p:ph type="ctrTitle"/>
          </p:nvPr>
        </p:nvSpPr>
        <p:spPr/>
        <p:txBody>
          <a:bodyPr/>
          <a:lstStyle/>
          <a:p>
            <a:r>
              <a:rPr lang="en-US"/>
              <a:t>Thank You</a:t>
            </a:r>
            <a:r>
              <a:rPr lang="en-US" dirty="0"/>
              <a:t>!</a:t>
            </a:r>
          </a:p>
        </p:txBody>
      </p:sp>
    </p:spTree>
    <p:extLst>
      <p:ext uri="{BB962C8B-B14F-4D97-AF65-F5344CB8AC3E}">
        <p14:creationId xmlns:p14="http://schemas.microsoft.com/office/powerpoint/2010/main" val="5189269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ople working on a computer">
            <a:extLst>
              <a:ext uri="{FF2B5EF4-FFF2-40B4-BE49-F238E27FC236}">
                <a16:creationId xmlns:a16="http://schemas.microsoft.com/office/drawing/2014/main" id="{253EF7E7-66AD-FC42-821E-630E8F95A5DE}"/>
              </a:ext>
            </a:extLst>
          </p:cNvPr>
          <p:cNvPicPr>
            <a:picLocks noChangeAspect="1"/>
          </p:cNvPicPr>
          <p:nvPr/>
        </p:nvPicPr>
        <p:blipFill rotWithShape="1">
          <a:blip r:embed="rId3">
            <a:duotone>
              <a:prstClr val="black"/>
              <a:srgbClr val="163D73">
                <a:tint val="45000"/>
                <a:satMod val="400000"/>
              </a:srgbClr>
            </a:duotone>
            <a:alphaModFix/>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Lst>
          </a:blip>
          <a:srcRect t="4801" b="10854"/>
          <a:stretch/>
        </p:blipFill>
        <p:spPr>
          <a:xfrm>
            <a:off x="0" y="1"/>
            <a:ext cx="12196430" cy="6858000"/>
          </a:xfrm>
          <a:prstGeom prst="rect">
            <a:avLst/>
          </a:prstGeom>
        </p:spPr>
      </p:pic>
      <p:sp>
        <p:nvSpPr>
          <p:cNvPr id="5" name="Rectangle 4">
            <a:extLst>
              <a:ext uri="{FF2B5EF4-FFF2-40B4-BE49-F238E27FC236}">
                <a16:creationId xmlns:a16="http://schemas.microsoft.com/office/drawing/2014/main" id="{B3622242-F12D-A84A-A487-8FF3A1C77A8B}"/>
              </a:ext>
            </a:extLst>
          </p:cNvPr>
          <p:cNvSpPr/>
          <p:nvPr/>
        </p:nvSpPr>
        <p:spPr>
          <a:xfrm>
            <a:off x="999067" y="541866"/>
            <a:ext cx="10482942" cy="43978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Value of IT Certification to Candidates and Employers</a:t>
            </a:r>
          </a:p>
        </p:txBody>
      </p:sp>
      <p:sp>
        <p:nvSpPr>
          <p:cNvPr id="6" name="Rectangle 5">
            <a:extLst>
              <a:ext uri="{FF2B5EF4-FFF2-40B4-BE49-F238E27FC236}">
                <a16:creationId xmlns:a16="http://schemas.microsoft.com/office/drawing/2014/main" id="{FBEC6CCC-1159-0B4D-8D71-46AE670E569E}"/>
              </a:ext>
            </a:extLst>
          </p:cNvPr>
          <p:cNvSpPr/>
          <p:nvPr/>
        </p:nvSpPr>
        <p:spPr>
          <a:xfrm>
            <a:off x="999067" y="4622800"/>
            <a:ext cx="8187267" cy="13631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Presented by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Ty Kenworthy, Pearson VUE</a:t>
            </a:r>
          </a:p>
        </p:txBody>
      </p:sp>
    </p:spTree>
    <p:extLst>
      <p:ext uri="{BB962C8B-B14F-4D97-AF65-F5344CB8AC3E}">
        <p14:creationId xmlns:p14="http://schemas.microsoft.com/office/powerpoint/2010/main" val="25185068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People working on a computer">
            <a:extLst>
              <a:ext uri="{FF2B5EF4-FFF2-40B4-BE49-F238E27FC236}">
                <a16:creationId xmlns:a16="http://schemas.microsoft.com/office/drawing/2014/main" id="{D4848DE9-7D41-9C49-8A88-B861F2C097AB}"/>
              </a:ext>
            </a:extLst>
          </p:cNvPr>
          <p:cNvPicPr>
            <a:picLocks noChangeAspect="1"/>
          </p:cNvPicPr>
          <p:nvPr/>
        </p:nvPicPr>
        <p:blipFill rotWithShape="1">
          <a:blip r:embed="rId3">
            <a:duotone>
              <a:prstClr val="black"/>
              <a:srgbClr val="163D73">
                <a:tint val="45000"/>
                <a:satMod val="400000"/>
              </a:srgbClr>
            </a:duotone>
            <a:alphaModFix amt="35000"/>
            <a:extLst>
              <a:ext uri="{BEBA8EAE-BF5A-486C-A8C5-ECC9F3942E4B}">
                <a14:imgProps xmlns:a14="http://schemas.microsoft.com/office/drawing/2010/main">
                  <a14:imgLayer r:embed="rId4">
                    <a14:imgEffect>
                      <a14:saturation sat="400000"/>
                    </a14:imgEffect>
                  </a14:imgLayer>
                </a14:imgProps>
              </a:ext>
            </a:extLst>
          </a:blip>
          <a:srcRect t="4801" b="10854"/>
          <a:stretch/>
        </p:blipFill>
        <p:spPr>
          <a:xfrm>
            <a:off x="0" y="1"/>
            <a:ext cx="12196430" cy="6858000"/>
          </a:xfrm>
          <a:prstGeom prst="rect">
            <a:avLst/>
          </a:prstGeom>
        </p:spPr>
      </p:pic>
      <p:pic>
        <p:nvPicPr>
          <p:cNvPr id="12" name="Picture 3">
            <a:extLst>
              <a:ext uri="{FF2B5EF4-FFF2-40B4-BE49-F238E27FC236}">
                <a16:creationId xmlns:a16="http://schemas.microsoft.com/office/drawing/2014/main" id="{0620A96E-8F29-434E-9D27-17C7443E6BAF}"/>
              </a:ext>
            </a:extLst>
          </p:cNvPr>
          <p:cNvPicPr>
            <a:picLocks noChangeAspect="1" noChangeArrowheads="1"/>
          </p:cNvPicPr>
          <p:nvPr/>
        </p:nvPicPr>
        <p:blipFill>
          <a:blip r:embed="rId5"/>
          <a:srcRect/>
          <a:stretch/>
        </p:blipFill>
        <p:spPr bwMode="auto">
          <a:xfrm>
            <a:off x="10429458" y="5967307"/>
            <a:ext cx="159630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203575E4-C9CD-E647-A447-7CC49186F2E5}"/>
              </a:ext>
            </a:extLst>
          </p:cNvPr>
          <p:cNvSpPr/>
          <p:nvPr/>
        </p:nvSpPr>
        <p:spPr>
          <a:xfrm>
            <a:off x="643467" y="524933"/>
            <a:ext cx="10482942" cy="43978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163D73"/>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Key Findings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163D73"/>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In 2021</a:t>
            </a:r>
          </a:p>
        </p:txBody>
      </p:sp>
      <p:sp>
        <p:nvSpPr>
          <p:cNvPr id="7" name="Rectangle 6">
            <a:extLst>
              <a:ext uri="{FF2B5EF4-FFF2-40B4-BE49-F238E27FC236}">
                <a16:creationId xmlns:a16="http://schemas.microsoft.com/office/drawing/2014/main" id="{35E67CD4-E5C1-2D42-8483-C916C95062F4}"/>
              </a:ext>
            </a:extLst>
          </p:cNvPr>
          <p:cNvSpPr/>
          <p:nvPr/>
        </p:nvSpPr>
        <p:spPr>
          <a:xfrm>
            <a:off x="815059" y="4919130"/>
            <a:ext cx="2468880" cy="491067"/>
          </a:xfrm>
          <a:prstGeom prst="rect">
            <a:avLst/>
          </a:prstGeom>
          <a:solidFill>
            <a:srgbClr val="163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Demand Growth</a:t>
            </a:r>
          </a:p>
        </p:txBody>
      </p:sp>
      <p:sp>
        <p:nvSpPr>
          <p:cNvPr id="8" name="Rectangle 7">
            <a:extLst>
              <a:ext uri="{FF2B5EF4-FFF2-40B4-BE49-F238E27FC236}">
                <a16:creationId xmlns:a16="http://schemas.microsoft.com/office/drawing/2014/main" id="{6A6651AE-F52D-594C-BED3-82EDFA620D76}"/>
              </a:ext>
            </a:extLst>
          </p:cNvPr>
          <p:cNvSpPr/>
          <p:nvPr/>
        </p:nvSpPr>
        <p:spPr>
          <a:xfrm>
            <a:off x="3512726" y="4919131"/>
            <a:ext cx="2468880" cy="491067"/>
          </a:xfrm>
          <a:prstGeom prst="rect">
            <a:avLst/>
          </a:prstGeom>
          <a:solidFill>
            <a:srgbClr val="163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Top Motivation</a:t>
            </a:r>
          </a:p>
        </p:txBody>
      </p:sp>
      <p:sp>
        <p:nvSpPr>
          <p:cNvPr id="9" name="Rectangle 8">
            <a:extLst>
              <a:ext uri="{FF2B5EF4-FFF2-40B4-BE49-F238E27FC236}">
                <a16:creationId xmlns:a16="http://schemas.microsoft.com/office/drawing/2014/main" id="{8D0D8DC2-DE07-B647-8A56-ABE221DBE855}"/>
              </a:ext>
            </a:extLst>
          </p:cNvPr>
          <p:cNvSpPr/>
          <p:nvPr/>
        </p:nvSpPr>
        <p:spPr>
          <a:xfrm>
            <a:off x="6210393" y="4919131"/>
            <a:ext cx="2468880" cy="491067"/>
          </a:xfrm>
          <a:prstGeom prst="rect">
            <a:avLst/>
          </a:prstGeom>
          <a:solidFill>
            <a:srgbClr val="163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Delivers ROI</a:t>
            </a:r>
          </a:p>
        </p:txBody>
      </p:sp>
      <p:sp>
        <p:nvSpPr>
          <p:cNvPr id="10" name="Rectangle 9">
            <a:extLst>
              <a:ext uri="{FF2B5EF4-FFF2-40B4-BE49-F238E27FC236}">
                <a16:creationId xmlns:a16="http://schemas.microsoft.com/office/drawing/2014/main" id="{6C195F66-FFCD-B84F-94BE-B3D985D36432}"/>
              </a:ext>
            </a:extLst>
          </p:cNvPr>
          <p:cNvSpPr/>
          <p:nvPr/>
        </p:nvSpPr>
        <p:spPr>
          <a:xfrm>
            <a:off x="8908061" y="4919129"/>
            <a:ext cx="2468880" cy="491067"/>
          </a:xfrm>
          <a:prstGeom prst="rect">
            <a:avLst/>
          </a:prstGeom>
          <a:solidFill>
            <a:srgbClr val="163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Lifelong Pursuit</a:t>
            </a:r>
          </a:p>
        </p:txBody>
      </p:sp>
    </p:spTree>
    <p:extLst>
      <p:ext uri="{BB962C8B-B14F-4D97-AF65-F5344CB8AC3E}">
        <p14:creationId xmlns:p14="http://schemas.microsoft.com/office/powerpoint/2010/main" val="876631499"/>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163D73"/>
        </a:solidFill>
        <a:effectLst/>
      </p:bgPr>
    </p:bg>
    <p:spTree>
      <p:nvGrpSpPr>
        <p:cNvPr id="1" name=""/>
        <p:cNvGrpSpPr/>
        <p:nvPr/>
      </p:nvGrpSpPr>
      <p:grpSpPr>
        <a:xfrm>
          <a:off x="0" y="0"/>
          <a:ext cx="0" cy="0"/>
          <a:chOff x="0" y="0"/>
          <a:chExt cx="0" cy="0"/>
        </a:xfrm>
      </p:grpSpPr>
      <p:pic>
        <p:nvPicPr>
          <p:cNvPr id="5" name="Picture 4" descr="A black and orange tech piece hardware">
            <a:extLst>
              <a:ext uri="{FF2B5EF4-FFF2-40B4-BE49-F238E27FC236}">
                <a16:creationId xmlns:a16="http://schemas.microsoft.com/office/drawing/2014/main" id="{C163569D-01C9-FA42-9E57-746962731F85}"/>
              </a:ext>
            </a:extLst>
          </p:cNvPr>
          <p:cNvPicPr>
            <a:picLocks noChangeAspect="1"/>
          </p:cNvPicPr>
          <p:nvPr/>
        </p:nvPicPr>
        <p:blipFill rotWithShape="1">
          <a:blip r:embed="rId3">
            <a:alphaModFix amt="35000"/>
            <a:duotone>
              <a:prstClr val="black"/>
              <a:schemeClr val="accent3">
                <a:tint val="45000"/>
                <a:satMod val="400000"/>
              </a:schemeClr>
            </a:duotone>
          </a:blip>
          <a:srcRect t="6316" b="9290"/>
          <a:stretch/>
        </p:blipFill>
        <p:spPr>
          <a:xfrm>
            <a:off x="0" y="0"/>
            <a:ext cx="12189372" cy="6858000"/>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849C5ED0-C414-BC4E-A016-BAAAB4A98CD6}"/>
              </a:ext>
            </a:extLst>
          </p:cNvPr>
          <p:cNvPicPr>
            <a:picLocks noChangeAspect="1"/>
          </p:cNvPicPr>
          <p:nvPr/>
        </p:nvPicPr>
        <p:blipFill>
          <a:blip r:embed="rId4"/>
          <a:stretch>
            <a:fillRect/>
          </a:stretch>
        </p:blipFill>
        <p:spPr>
          <a:xfrm>
            <a:off x="10429458" y="5978904"/>
            <a:ext cx="1596300" cy="731520"/>
          </a:xfrm>
          <a:prstGeom prst="rect">
            <a:avLst/>
          </a:prstGeom>
        </p:spPr>
      </p:pic>
      <p:sp>
        <p:nvSpPr>
          <p:cNvPr id="9" name="Rectangle 8">
            <a:extLst>
              <a:ext uri="{FF2B5EF4-FFF2-40B4-BE49-F238E27FC236}">
                <a16:creationId xmlns:a16="http://schemas.microsoft.com/office/drawing/2014/main" id="{BCEF532F-8CE8-F24C-B402-8A357AB8EE3C}"/>
              </a:ext>
            </a:extLst>
          </p:cNvPr>
          <p:cNvSpPr/>
          <p:nvPr/>
        </p:nvSpPr>
        <p:spPr>
          <a:xfrm>
            <a:off x="347133" y="2565401"/>
            <a:ext cx="1794933" cy="2108200"/>
          </a:xfrm>
          <a:prstGeom prst="rect">
            <a:avLst/>
          </a:prstGeom>
          <a:solidFill>
            <a:schemeClr val="tx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Obtain skills, knowledge, or competence</a:t>
            </a:r>
          </a:p>
        </p:txBody>
      </p:sp>
      <p:sp>
        <p:nvSpPr>
          <p:cNvPr id="10" name="Rectangle 9">
            <a:extLst>
              <a:ext uri="{FF2B5EF4-FFF2-40B4-BE49-F238E27FC236}">
                <a16:creationId xmlns:a16="http://schemas.microsoft.com/office/drawing/2014/main" id="{E4F643AD-8C5B-1441-ABC6-4B64AD6CEED7}"/>
              </a:ext>
            </a:extLst>
          </p:cNvPr>
          <p:cNvSpPr/>
          <p:nvPr/>
        </p:nvSpPr>
        <p:spPr>
          <a:xfrm>
            <a:off x="484715" y="2565401"/>
            <a:ext cx="1519767" cy="1193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C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44%</a:t>
            </a:r>
          </a:p>
        </p:txBody>
      </p:sp>
      <p:sp>
        <p:nvSpPr>
          <p:cNvPr id="12" name="Rectangle 11">
            <a:extLst>
              <a:ext uri="{FF2B5EF4-FFF2-40B4-BE49-F238E27FC236}">
                <a16:creationId xmlns:a16="http://schemas.microsoft.com/office/drawing/2014/main" id="{72C65085-0158-0E4C-83E5-9597DE4CD135}"/>
              </a:ext>
            </a:extLst>
          </p:cNvPr>
          <p:cNvSpPr/>
          <p:nvPr/>
        </p:nvSpPr>
        <p:spPr>
          <a:xfrm>
            <a:off x="584199" y="300567"/>
            <a:ext cx="5967207" cy="19692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Candidates: Top motivation behind IT certification is a desire to upskill</a:t>
            </a:r>
          </a:p>
        </p:txBody>
      </p:sp>
      <p:sp>
        <p:nvSpPr>
          <p:cNvPr id="11" name="Rectangle 10">
            <a:extLst>
              <a:ext uri="{FF2B5EF4-FFF2-40B4-BE49-F238E27FC236}">
                <a16:creationId xmlns:a16="http://schemas.microsoft.com/office/drawing/2014/main" id="{A57F4FE1-23C9-D045-87DF-2663D942780A}"/>
              </a:ext>
            </a:extLst>
          </p:cNvPr>
          <p:cNvSpPr/>
          <p:nvPr/>
        </p:nvSpPr>
        <p:spPr>
          <a:xfrm>
            <a:off x="2279648" y="2565401"/>
            <a:ext cx="1792224" cy="2108200"/>
          </a:xfrm>
          <a:prstGeom prst="rect">
            <a:avLst/>
          </a:prstGeom>
          <a:solidFill>
            <a:schemeClr val="tx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Advancement / promotion in current job</a:t>
            </a:r>
          </a:p>
        </p:txBody>
      </p:sp>
      <p:sp>
        <p:nvSpPr>
          <p:cNvPr id="13" name="Rectangle 12">
            <a:extLst>
              <a:ext uri="{FF2B5EF4-FFF2-40B4-BE49-F238E27FC236}">
                <a16:creationId xmlns:a16="http://schemas.microsoft.com/office/drawing/2014/main" id="{58B1EB26-5D53-EA49-BE64-E84E2CB836F1}"/>
              </a:ext>
            </a:extLst>
          </p:cNvPr>
          <p:cNvSpPr/>
          <p:nvPr/>
        </p:nvSpPr>
        <p:spPr>
          <a:xfrm>
            <a:off x="4209454" y="2565401"/>
            <a:ext cx="1792224" cy="2108200"/>
          </a:xfrm>
          <a:prstGeom prst="rect">
            <a:avLst/>
          </a:prstGeom>
          <a:solidFill>
            <a:schemeClr val="tx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Enhance professional profile / resume</a:t>
            </a:r>
          </a:p>
        </p:txBody>
      </p:sp>
      <p:sp>
        <p:nvSpPr>
          <p:cNvPr id="14" name="Rectangle 13">
            <a:extLst>
              <a:ext uri="{FF2B5EF4-FFF2-40B4-BE49-F238E27FC236}">
                <a16:creationId xmlns:a16="http://schemas.microsoft.com/office/drawing/2014/main" id="{BF25246D-C1D4-4A41-91DF-50BD29A541A3}"/>
              </a:ext>
            </a:extLst>
          </p:cNvPr>
          <p:cNvSpPr/>
          <p:nvPr/>
        </p:nvSpPr>
        <p:spPr>
          <a:xfrm>
            <a:off x="6133844" y="2565401"/>
            <a:ext cx="1792224" cy="2108200"/>
          </a:xfrm>
          <a:prstGeom prst="rect">
            <a:avLst/>
          </a:prstGeom>
          <a:solidFill>
            <a:schemeClr val="tx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Make a job change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14">
            <a:extLst>
              <a:ext uri="{FF2B5EF4-FFF2-40B4-BE49-F238E27FC236}">
                <a16:creationId xmlns:a16="http://schemas.microsoft.com/office/drawing/2014/main" id="{0C004621-F533-794A-B323-4EC0D74C085B}"/>
              </a:ext>
            </a:extLst>
          </p:cNvPr>
          <p:cNvSpPr/>
          <p:nvPr/>
        </p:nvSpPr>
        <p:spPr>
          <a:xfrm>
            <a:off x="8058234" y="2565401"/>
            <a:ext cx="1792224" cy="2108200"/>
          </a:xfrm>
          <a:prstGeom prst="rect">
            <a:avLst/>
          </a:prstGeom>
          <a:solidFill>
            <a:schemeClr val="tx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Obtain a specific IT role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BBD92DB3-F3D3-BD4E-8FD3-2842D925DCCC}"/>
              </a:ext>
            </a:extLst>
          </p:cNvPr>
          <p:cNvSpPr/>
          <p:nvPr/>
        </p:nvSpPr>
        <p:spPr>
          <a:xfrm>
            <a:off x="2415876" y="2565401"/>
            <a:ext cx="1519767" cy="1193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C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22%</a:t>
            </a:r>
          </a:p>
        </p:txBody>
      </p:sp>
      <p:sp>
        <p:nvSpPr>
          <p:cNvPr id="17" name="Rectangle 16">
            <a:extLst>
              <a:ext uri="{FF2B5EF4-FFF2-40B4-BE49-F238E27FC236}">
                <a16:creationId xmlns:a16="http://schemas.microsoft.com/office/drawing/2014/main" id="{BD125E0A-58BA-D847-9ED0-44BA2324061E}"/>
              </a:ext>
            </a:extLst>
          </p:cNvPr>
          <p:cNvSpPr/>
          <p:nvPr/>
        </p:nvSpPr>
        <p:spPr>
          <a:xfrm>
            <a:off x="4345682" y="2565401"/>
            <a:ext cx="1519767" cy="1193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C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14%</a:t>
            </a:r>
          </a:p>
        </p:txBody>
      </p:sp>
      <p:sp>
        <p:nvSpPr>
          <p:cNvPr id="18" name="Rectangle 17">
            <a:extLst>
              <a:ext uri="{FF2B5EF4-FFF2-40B4-BE49-F238E27FC236}">
                <a16:creationId xmlns:a16="http://schemas.microsoft.com/office/drawing/2014/main" id="{50ABF359-4D78-284B-BF52-BC258FEF7764}"/>
              </a:ext>
            </a:extLst>
          </p:cNvPr>
          <p:cNvSpPr/>
          <p:nvPr/>
        </p:nvSpPr>
        <p:spPr>
          <a:xfrm>
            <a:off x="6270072" y="2565401"/>
            <a:ext cx="1519767" cy="1193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C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8%</a:t>
            </a:r>
          </a:p>
        </p:txBody>
      </p:sp>
      <p:sp>
        <p:nvSpPr>
          <p:cNvPr id="19" name="Rectangle 18">
            <a:extLst>
              <a:ext uri="{FF2B5EF4-FFF2-40B4-BE49-F238E27FC236}">
                <a16:creationId xmlns:a16="http://schemas.microsoft.com/office/drawing/2014/main" id="{DBB93F45-B706-9F43-9A94-DFED4BCE7FD4}"/>
              </a:ext>
            </a:extLst>
          </p:cNvPr>
          <p:cNvSpPr/>
          <p:nvPr/>
        </p:nvSpPr>
        <p:spPr>
          <a:xfrm>
            <a:off x="9982624" y="2565401"/>
            <a:ext cx="1792224" cy="2108200"/>
          </a:xfrm>
          <a:prstGeom prst="rect">
            <a:avLst/>
          </a:prstGeom>
          <a:solidFill>
            <a:schemeClr val="tx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Find work (I am under or unemployed)</a:t>
            </a:r>
          </a:p>
        </p:txBody>
      </p:sp>
      <p:sp>
        <p:nvSpPr>
          <p:cNvPr id="20" name="Rectangle 19">
            <a:extLst>
              <a:ext uri="{FF2B5EF4-FFF2-40B4-BE49-F238E27FC236}">
                <a16:creationId xmlns:a16="http://schemas.microsoft.com/office/drawing/2014/main" id="{35C2F69F-9167-E840-97FE-4363BBB9B77C}"/>
              </a:ext>
            </a:extLst>
          </p:cNvPr>
          <p:cNvSpPr/>
          <p:nvPr/>
        </p:nvSpPr>
        <p:spPr>
          <a:xfrm>
            <a:off x="8194462" y="2565401"/>
            <a:ext cx="1519767" cy="1193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C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7%</a:t>
            </a:r>
          </a:p>
        </p:txBody>
      </p:sp>
      <p:sp>
        <p:nvSpPr>
          <p:cNvPr id="21" name="Rectangle 20">
            <a:extLst>
              <a:ext uri="{FF2B5EF4-FFF2-40B4-BE49-F238E27FC236}">
                <a16:creationId xmlns:a16="http://schemas.microsoft.com/office/drawing/2014/main" id="{FF387411-BB98-A849-8B16-220E6F2C2815}"/>
              </a:ext>
            </a:extLst>
          </p:cNvPr>
          <p:cNvSpPr/>
          <p:nvPr/>
        </p:nvSpPr>
        <p:spPr>
          <a:xfrm>
            <a:off x="10116984" y="2565401"/>
            <a:ext cx="1519767" cy="1193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C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5%</a:t>
            </a:r>
          </a:p>
        </p:txBody>
      </p:sp>
      <p:sp>
        <p:nvSpPr>
          <p:cNvPr id="2" name="Rectangle 1">
            <a:extLst>
              <a:ext uri="{FF2B5EF4-FFF2-40B4-BE49-F238E27FC236}">
                <a16:creationId xmlns:a16="http://schemas.microsoft.com/office/drawing/2014/main" id="{99CEB7DC-0289-D34B-823B-2D5E685663AB}"/>
              </a:ext>
            </a:extLst>
          </p:cNvPr>
          <p:cNvSpPr/>
          <p:nvPr/>
        </p:nvSpPr>
        <p:spPr>
          <a:xfrm>
            <a:off x="4209455" y="1955800"/>
            <a:ext cx="7565394" cy="4995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Open Sans" panose="020B0606030504020204" pitchFamily="34" charset="0"/>
                <a:ea typeface="Open Sans" panose="020B0606030504020204" pitchFamily="34" charset="0"/>
                <a:cs typeface="Open Sans" panose="020B0606030504020204" pitchFamily="34" charset="0"/>
              </a:rPr>
              <a:t>Most important reason for pursuing IT certification</a:t>
            </a:r>
          </a:p>
        </p:txBody>
      </p:sp>
      <p:sp>
        <p:nvSpPr>
          <p:cNvPr id="22" name="Rectangle 21">
            <a:extLst>
              <a:ext uri="{FF2B5EF4-FFF2-40B4-BE49-F238E27FC236}">
                <a16:creationId xmlns:a16="http://schemas.microsoft.com/office/drawing/2014/main" id="{15B466C5-6178-8844-9C78-994F6401A273}"/>
              </a:ext>
            </a:extLst>
          </p:cNvPr>
          <p:cNvSpPr/>
          <p:nvPr/>
        </p:nvSpPr>
        <p:spPr>
          <a:xfrm>
            <a:off x="346500" y="4673602"/>
            <a:ext cx="1794933" cy="156633"/>
          </a:xfrm>
          <a:prstGeom prst="rect">
            <a:avLst/>
          </a:prstGeom>
          <a:solidFill>
            <a:schemeClr val="tx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Rectangle 22">
            <a:extLst>
              <a:ext uri="{FF2B5EF4-FFF2-40B4-BE49-F238E27FC236}">
                <a16:creationId xmlns:a16="http://schemas.microsoft.com/office/drawing/2014/main" id="{B9CF2FE7-8658-9147-B465-54B6F0AE5999}"/>
              </a:ext>
            </a:extLst>
          </p:cNvPr>
          <p:cNvSpPr/>
          <p:nvPr/>
        </p:nvSpPr>
        <p:spPr>
          <a:xfrm>
            <a:off x="345867" y="4830235"/>
            <a:ext cx="7580201" cy="1727197"/>
          </a:xfrm>
          <a:prstGeom prst="rect">
            <a:avLst/>
          </a:prstGeom>
          <a:solidFill>
            <a:schemeClr val="tx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1800" b="0" i="0" u="none" strike="noStrike" kern="1200" cap="none" spc="0" normalizeH="0" baseline="0" noProof="0" dirty="0">
                <a:ln>
                  <a:noFill/>
                </a:ln>
                <a:solidFill>
                  <a:srgbClr val="FFC000"/>
                </a:solidFill>
                <a:effectLst/>
                <a:uLnTx/>
                <a:uFillTx/>
                <a:latin typeface="Open Sans" panose="020B0606030504020204" pitchFamily="34" charset="0"/>
                <a:ea typeface="Open Sans" panose="020B0606030504020204" pitchFamily="34" charset="0"/>
                <a:cs typeface="Open Sans" panose="020B0606030504020204" pitchFamily="34" charset="0"/>
              </a:rPr>
              <a:t>Increased knowledge is the most important to me</a:t>
            </a: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because I want to know this stuff, not just have a pretty piece of paper hanging on my wall.”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E7E6E6"/>
                </a:solidFill>
                <a:effectLst/>
                <a:uLnTx/>
                <a:uFillTx/>
                <a:latin typeface="Open Sans" panose="020B0606030504020204" pitchFamily="34" charset="0"/>
                <a:ea typeface="Open Sans" panose="020B0606030504020204" pitchFamily="34" charset="0"/>
                <a:cs typeface="Open Sans" panose="020B0606030504020204" pitchFamily="34" charset="0"/>
              </a:rPr>
              <a:t>   – CompTIA Networking &amp; Wireless certification candidate, United States</a:t>
            </a:r>
          </a:p>
        </p:txBody>
      </p:sp>
    </p:spTree>
    <p:extLst>
      <p:ext uri="{BB962C8B-B14F-4D97-AF65-F5344CB8AC3E}">
        <p14:creationId xmlns:p14="http://schemas.microsoft.com/office/powerpoint/2010/main" val="3191171014"/>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750"/>
                                        <p:tgtEl>
                                          <p:spTgt spid="2"/>
                                        </p:tgtEl>
                                      </p:cBhvr>
                                    </p:animEffect>
                                  </p:childTnLst>
                                </p:cTn>
                              </p:par>
                            </p:childTnLst>
                          </p:cTn>
                        </p:par>
                        <p:par>
                          <p:cTn id="12" fill="hold">
                            <p:stCondLst>
                              <p:cond delay="1500"/>
                            </p:stCondLst>
                            <p:childTnLst>
                              <p:par>
                                <p:cTn id="13" presetID="2" presetClass="entr" presetSubtype="2" decel="5000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1+#ppt_w/2"/>
                                          </p:val>
                                        </p:tav>
                                        <p:tav tm="100000">
                                          <p:val>
                                            <p:strVal val="#ppt_x"/>
                                          </p:val>
                                        </p:tav>
                                      </p:tavLst>
                                    </p:anim>
                                    <p:anim calcmode="lin" valueType="num">
                                      <p:cBhvr additive="base">
                                        <p:cTn id="16" dur="75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decel="50000" fill="hold" grpId="0" nodeType="withEffect">
                                  <p:stCondLst>
                                    <p:cond delay="2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750" fill="hold"/>
                                        <p:tgtEl>
                                          <p:spTgt spid="10"/>
                                        </p:tgtEl>
                                        <p:attrNameLst>
                                          <p:attrName>ppt_x</p:attrName>
                                        </p:attrNameLst>
                                      </p:cBhvr>
                                      <p:tavLst>
                                        <p:tav tm="0">
                                          <p:val>
                                            <p:strVal val="1+#ppt_w/2"/>
                                          </p:val>
                                        </p:tav>
                                        <p:tav tm="100000">
                                          <p:val>
                                            <p:strVal val="#ppt_x"/>
                                          </p:val>
                                        </p:tav>
                                      </p:tavLst>
                                    </p:anim>
                                    <p:anim calcmode="lin" valueType="num">
                                      <p:cBhvr additive="base">
                                        <p:cTn id="20" dur="75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2" decel="50000" fill="hold" grpId="0" nodeType="withEffect">
                                  <p:stCondLst>
                                    <p:cond delay="10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700" fill="hold"/>
                                        <p:tgtEl>
                                          <p:spTgt spid="11"/>
                                        </p:tgtEl>
                                        <p:attrNameLst>
                                          <p:attrName>ppt_x</p:attrName>
                                        </p:attrNameLst>
                                      </p:cBhvr>
                                      <p:tavLst>
                                        <p:tav tm="0">
                                          <p:val>
                                            <p:strVal val="1+#ppt_w/2"/>
                                          </p:val>
                                        </p:tav>
                                        <p:tav tm="100000">
                                          <p:val>
                                            <p:strVal val="#ppt_x"/>
                                          </p:val>
                                        </p:tav>
                                      </p:tavLst>
                                    </p:anim>
                                    <p:anim calcmode="lin" valueType="num">
                                      <p:cBhvr additive="base">
                                        <p:cTn id="24" dur="700" fill="hold"/>
                                        <p:tgtEl>
                                          <p:spTgt spid="11"/>
                                        </p:tgtEl>
                                        <p:attrNameLst>
                                          <p:attrName>ppt_y</p:attrName>
                                        </p:attrNameLst>
                                      </p:cBhvr>
                                      <p:tavLst>
                                        <p:tav tm="0">
                                          <p:val>
                                            <p:strVal val="#ppt_y"/>
                                          </p:val>
                                        </p:tav>
                                        <p:tav tm="100000">
                                          <p:val>
                                            <p:strVal val="#ppt_y"/>
                                          </p:val>
                                        </p:tav>
                                      </p:tavLst>
                                    </p:anim>
                                  </p:childTnLst>
                                </p:cTn>
                              </p:par>
                              <p:par>
                                <p:cTn id="25" presetID="2" presetClass="entr" presetSubtype="2" decel="50000" fill="hold" grpId="0" nodeType="withEffect">
                                  <p:stCondLst>
                                    <p:cond delay="12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700" fill="hold"/>
                                        <p:tgtEl>
                                          <p:spTgt spid="16"/>
                                        </p:tgtEl>
                                        <p:attrNameLst>
                                          <p:attrName>ppt_x</p:attrName>
                                        </p:attrNameLst>
                                      </p:cBhvr>
                                      <p:tavLst>
                                        <p:tav tm="0">
                                          <p:val>
                                            <p:strVal val="1+#ppt_w/2"/>
                                          </p:val>
                                        </p:tav>
                                        <p:tav tm="100000">
                                          <p:val>
                                            <p:strVal val="#ppt_x"/>
                                          </p:val>
                                        </p:tav>
                                      </p:tavLst>
                                    </p:anim>
                                    <p:anim calcmode="lin" valueType="num">
                                      <p:cBhvr additive="base">
                                        <p:cTn id="28" dur="7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2" decel="50000" fill="hold" grpId="0" nodeType="withEffect">
                                  <p:stCondLst>
                                    <p:cond delay="20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650" fill="hold"/>
                                        <p:tgtEl>
                                          <p:spTgt spid="13"/>
                                        </p:tgtEl>
                                        <p:attrNameLst>
                                          <p:attrName>ppt_x</p:attrName>
                                        </p:attrNameLst>
                                      </p:cBhvr>
                                      <p:tavLst>
                                        <p:tav tm="0">
                                          <p:val>
                                            <p:strVal val="1+#ppt_w/2"/>
                                          </p:val>
                                        </p:tav>
                                        <p:tav tm="100000">
                                          <p:val>
                                            <p:strVal val="#ppt_x"/>
                                          </p:val>
                                        </p:tav>
                                      </p:tavLst>
                                    </p:anim>
                                    <p:anim calcmode="lin" valueType="num">
                                      <p:cBhvr additive="base">
                                        <p:cTn id="32" dur="65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2" decel="50000" fill="hold" grpId="0" nodeType="withEffect">
                                  <p:stCondLst>
                                    <p:cond delay="22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650" fill="hold"/>
                                        <p:tgtEl>
                                          <p:spTgt spid="17"/>
                                        </p:tgtEl>
                                        <p:attrNameLst>
                                          <p:attrName>ppt_x</p:attrName>
                                        </p:attrNameLst>
                                      </p:cBhvr>
                                      <p:tavLst>
                                        <p:tav tm="0">
                                          <p:val>
                                            <p:strVal val="1+#ppt_w/2"/>
                                          </p:val>
                                        </p:tav>
                                        <p:tav tm="100000">
                                          <p:val>
                                            <p:strVal val="#ppt_x"/>
                                          </p:val>
                                        </p:tav>
                                      </p:tavLst>
                                    </p:anim>
                                    <p:anim calcmode="lin" valueType="num">
                                      <p:cBhvr additive="base">
                                        <p:cTn id="36" dur="650" fill="hold"/>
                                        <p:tgtEl>
                                          <p:spTgt spid="17"/>
                                        </p:tgtEl>
                                        <p:attrNameLst>
                                          <p:attrName>ppt_y</p:attrName>
                                        </p:attrNameLst>
                                      </p:cBhvr>
                                      <p:tavLst>
                                        <p:tav tm="0">
                                          <p:val>
                                            <p:strVal val="#ppt_y"/>
                                          </p:val>
                                        </p:tav>
                                        <p:tav tm="100000">
                                          <p:val>
                                            <p:strVal val="#ppt_y"/>
                                          </p:val>
                                        </p:tav>
                                      </p:tavLst>
                                    </p:anim>
                                  </p:childTnLst>
                                </p:cTn>
                              </p:par>
                              <p:par>
                                <p:cTn id="37" presetID="2" presetClass="entr" presetSubtype="2" decel="50000" fill="hold" grpId="0" nodeType="withEffect">
                                  <p:stCondLst>
                                    <p:cond delay="30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600" fill="hold"/>
                                        <p:tgtEl>
                                          <p:spTgt spid="14"/>
                                        </p:tgtEl>
                                        <p:attrNameLst>
                                          <p:attrName>ppt_x</p:attrName>
                                        </p:attrNameLst>
                                      </p:cBhvr>
                                      <p:tavLst>
                                        <p:tav tm="0">
                                          <p:val>
                                            <p:strVal val="1+#ppt_w/2"/>
                                          </p:val>
                                        </p:tav>
                                        <p:tav tm="100000">
                                          <p:val>
                                            <p:strVal val="#ppt_x"/>
                                          </p:val>
                                        </p:tav>
                                      </p:tavLst>
                                    </p:anim>
                                    <p:anim calcmode="lin" valueType="num">
                                      <p:cBhvr additive="base">
                                        <p:cTn id="40" dur="600" fill="hold"/>
                                        <p:tgtEl>
                                          <p:spTgt spid="14"/>
                                        </p:tgtEl>
                                        <p:attrNameLst>
                                          <p:attrName>ppt_y</p:attrName>
                                        </p:attrNameLst>
                                      </p:cBhvr>
                                      <p:tavLst>
                                        <p:tav tm="0">
                                          <p:val>
                                            <p:strVal val="#ppt_y"/>
                                          </p:val>
                                        </p:tav>
                                        <p:tav tm="100000">
                                          <p:val>
                                            <p:strVal val="#ppt_y"/>
                                          </p:val>
                                        </p:tav>
                                      </p:tavLst>
                                    </p:anim>
                                  </p:childTnLst>
                                </p:cTn>
                              </p:par>
                              <p:par>
                                <p:cTn id="41" presetID="2" presetClass="entr" presetSubtype="2" decel="50000" fill="hold" grpId="0" nodeType="withEffect">
                                  <p:stCondLst>
                                    <p:cond delay="32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600" fill="hold"/>
                                        <p:tgtEl>
                                          <p:spTgt spid="18"/>
                                        </p:tgtEl>
                                        <p:attrNameLst>
                                          <p:attrName>ppt_x</p:attrName>
                                        </p:attrNameLst>
                                      </p:cBhvr>
                                      <p:tavLst>
                                        <p:tav tm="0">
                                          <p:val>
                                            <p:strVal val="1+#ppt_w/2"/>
                                          </p:val>
                                        </p:tav>
                                        <p:tav tm="100000">
                                          <p:val>
                                            <p:strVal val="#ppt_x"/>
                                          </p:val>
                                        </p:tav>
                                      </p:tavLst>
                                    </p:anim>
                                    <p:anim calcmode="lin" valueType="num">
                                      <p:cBhvr additive="base">
                                        <p:cTn id="44" dur="600" fill="hold"/>
                                        <p:tgtEl>
                                          <p:spTgt spid="18"/>
                                        </p:tgtEl>
                                        <p:attrNameLst>
                                          <p:attrName>ppt_y</p:attrName>
                                        </p:attrNameLst>
                                      </p:cBhvr>
                                      <p:tavLst>
                                        <p:tav tm="0">
                                          <p:val>
                                            <p:strVal val="#ppt_y"/>
                                          </p:val>
                                        </p:tav>
                                        <p:tav tm="100000">
                                          <p:val>
                                            <p:strVal val="#ppt_y"/>
                                          </p:val>
                                        </p:tav>
                                      </p:tavLst>
                                    </p:anim>
                                  </p:childTnLst>
                                </p:cTn>
                              </p:par>
                              <p:par>
                                <p:cTn id="45" presetID="2" presetClass="entr" presetSubtype="2" decel="50000" fill="hold" grpId="0" nodeType="withEffect">
                                  <p:stCondLst>
                                    <p:cond delay="40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50" fill="hold"/>
                                        <p:tgtEl>
                                          <p:spTgt spid="15"/>
                                        </p:tgtEl>
                                        <p:attrNameLst>
                                          <p:attrName>ppt_x</p:attrName>
                                        </p:attrNameLst>
                                      </p:cBhvr>
                                      <p:tavLst>
                                        <p:tav tm="0">
                                          <p:val>
                                            <p:strVal val="1+#ppt_w/2"/>
                                          </p:val>
                                        </p:tav>
                                        <p:tav tm="100000">
                                          <p:val>
                                            <p:strVal val="#ppt_x"/>
                                          </p:val>
                                        </p:tav>
                                      </p:tavLst>
                                    </p:anim>
                                    <p:anim calcmode="lin" valueType="num">
                                      <p:cBhvr additive="base">
                                        <p:cTn id="48" dur="550" fill="hold"/>
                                        <p:tgtEl>
                                          <p:spTgt spid="15"/>
                                        </p:tgtEl>
                                        <p:attrNameLst>
                                          <p:attrName>ppt_y</p:attrName>
                                        </p:attrNameLst>
                                      </p:cBhvr>
                                      <p:tavLst>
                                        <p:tav tm="0">
                                          <p:val>
                                            <p:strVal val="#ppt_y"/>
                                          </p:val>
                                        </p:tav>
                                        <p:tav tm="100000">
                                          <p:val>
                                            <p:strVal val="#ppt_y"/>
                                          </p:val>
                                        </p:tav>
                                      </p:tavLst>
                                    </p:anim>
                                  </p:childTnLst>
                                </p:cTn>
                              </p:par>
                              <p:par>
                                <p:cTn id="49" presetID="2" presetClass="entr" presetSubtype="2" decel="50000" fill="hold" grpId="0" nodeType="withEffect">
                                  <p:stCondLst>
                                    <p:cond delay="42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50" fill="hold"/>
                                        <p:tgtEl>
                                          <p:spTgt spid="20"/>
                                        </p:tgtEl>
                                        <p:attrNameLst>
                                          <p:attrName>ppt_x</p:attrName>
                                        </p:attrNameLst>
                                      </p:cBhvr>
                                      <p:tavLst>
                                        <p:tav tm="0">
                                          <p:val>
                                            <p:strVal val="1+#ppt_w/2"/>
                                          </p:val>
                                        </p:tav>
                                        <p:tav tm="100000">
                                          <p:val>
                                            <p:strVal val="#ppt_x"/>
                                          </p:val>
                                        </p:tav>
                                      </p:tavLst>
                                    </p:anim>
                                    <p:anim calcmode="lin" valueType="num">
                                      <p:cBhvr additive="base">
                                        <p:cTn id="52" dur="550" fill="hold"/>
                                        <p:tgtEl>
                                          <p:spTgt spid="20"/>
                                        </p:tgtEl>
                                        <p:attrNameLst>
                                          <p:attrName>ppt_y</p:attrName>
                                        </p:attrNameLst>
                                      </p:cBhvr>
                                      <p:tavLst>
                                        <p:tav tm="0">
                                          <p:val>
                                            <p:strVal val="#ppt_y"/>
                                          </p:val>
                                        </p:tav>
                                        <p:tav tm="100000">
                                          <p:val>
                                            <p:strVal val="#ppt_y"/>
                                          </p:val>
                                        </p:tav>
                                      </p:tavLst>
                                    </p:anim>
                                  </p:childTnLst>
                                </p:cTn>
                              </p:par>
                              <p:par>
                                <p:cTn id="53" presetID="2" presetClass="entr" presetSubtype="2" decel="50000" fill="hold" grpId="0" nodeType="withEffect">
                                  <p:stCondLst>
                                    <p:cond delay="50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1+#ppt_w/2"/>
                                          </p:val>
                                        </p:tav>
                                        <p:tav tm="100000">
                                          <p:val>
                                            <p:strVal val="#ppt_x"/>
                                          </p:val>
                                        </p:tav>
                                      </p:tavLst>
                                    </p:anim>
                                    <p:anim calcmode="lin" valueType="num">
                                      <p:cBhvr additive="base">
                                        <p:cTn id="56" dur="500" fill="hold"/>
                                        <p:tgtEl>
                                          <p:spTgt spid="19"/>
                                        </p:tgtEl>
                                        <p:attrNameLst>
                                          <p:attrName>ppt_y</p:attrName>
                                        </p:attrNameLst>
                                      </p:cBhvr>
                                      <p:tavLst>
                                        <p:tav tm="0">
                                          <p:val>
                                            <p:strVal val="#ppt_y"/>
                                          </p:val>
                                        </p:tav>
                                        <p:tav tm="100000">
                                          <p:val>
                                            <p:strVal val="#ppt_y"/>
                                          </p:val>
                                        </p:tav>
                                      </p:tavLst>
                                    </p:anim>
                                  </p:childTnLst>
                                </p:cTn>
                              </p:par>
                              <p:par>
                                <p:cTn id="57" presetID="2" presetClass="entr" presetSubtype="2" decel="50000" fill="hold" grpId="0" nodeType="withEffect">
                                  <p:stCondLst>
                                    <p:cond delay="52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1+#ppt_w/2"/>
                                          </p:val>
                                        </p:tav>
                                        <p:tav tm="100000">
                                          <p:val>
                                            <p:strVal val="#ppt_x"/>
                                          </p:val>
                                        </p:tav>
                                      </p:tavLst>
                                    </p:anim>
                                    <p:anim calcmode="lin" valueType="num">
                                      <p:cBhvr additive="base">
                                        <p:cTn id="6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wipe(up)">
                                      <p:cBhvr>
                                        <p:cTn id="65" dur="250"/>
                                        <p:tgtEl>
                                          <p:spTgt spid="22"/>
                                        </p:tgtEl>
                                      </p:cBhvr>
                                    </p:animEffect>
                                  </p:childTnLst>
                                </p:cTn>
                              </p:par>
                            </p:childTnLst>
                          </p:cTn>
                        </p:par>
                        <p:par>
                          <p:cTn id="66" fill="hold">
                            <p:stCondLst>
                              <p:cond delay="250"/>
                            </p:stCondLst>
                            <p:childTnLst>
                              <p:par>
                                <p:cTn id="67" presetID="22" presetClass="entr" presetSubtype="1" fill="hold" grpId="0" nodeType="after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wipe(up)">
                                      <p:cBhvr>
                                        <p:cTn id="69"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2" grpId="0"/>
      <p:bldP spid="11" grpId="0" animBg="1"/>
      <p:bldP spid="13" grpId="0" animBg="1"/>
      <p:bldP spid="14" grpId="0" animBg="1"/>
      <p:bldP spid="15" grpId="0" animBg="1"/>
      <p:bldP spid="16" grpId="0"/>
      <p:bldP spid="17" grpId="0"/>
      <p:bldP spid="18" grpId="0"/>
      <p:bldP spid="19" grpId="0" animBg="1"/>
      <p:bldP spid="20" grpId="0"/>
      <p:bldP spid="21" grpId="0"/>
      <p:bldP spid="2" grpId="0"/>
      <p:bldP spid="22" grpId="0" animBg="1"/>
      <p:bldP spid="2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163D73"/>
        </a:solidFill>
        <a:effectLst/>
      </p:bgPr>
    </p:bg>
    <p:spTree>
      <p:nvGrpSpPr>
        <p:cNvPr id="1" name=""/>
        <p:cNvGrpSpPr/>
        <p:nvPr/>
      </p:nvGrpSpPr>
      <p:grpSpPr>
        <a:xfrm>
          <a:off x="0" y="0"/>
          <a:ext cx="0" cy="0"/>
          <a:chOff x="0" y="0"/>
          <a:chExt cx="0" cy="0"/>
        </a:xfrm>
      </p:grpSpPr>
      <p:pic>
        <p:nvPicPr>
          <p:cNvPr id="5" name="Picture 4" descr="A black and orange tech piece hardware">
            <a:extLst>
              <a:ext uri="{FF2B5EF4-FFF2-40B4-BE49-F238E27FC236}">
                <a16:creationId xmlns:a16="http://schemas.microsoft.com/office/drawing/2014/main" id="{C163569D-01C9-FA42-9E57-746962731F85}"/>
              </a:ext>
            </a:extLst>
          </p:cNvPr>
          <p:cNvPicPr>
            <a:picLocks noChangeAspect="1"/>
          </p:cNvPicPr>
          <p:nvPr/>
        </p:nvPicPr>
        <p:blipFill rotWithShape="1">
          <a:blip r:embed="rId3">
            <a:alphaModFix amt="35000"/>
            <a:duotone>
              <a:prstClr val="black"/>
              <a:schemeClr val="accent3">
                <a:tint val="45000"/>
                <a:satMod val="400000"/>
              </a:schemeClr>
            </a:duotone>
          </a:blip>
          <a:srcRect t="6316" b="9290"/>
          <a:stretch/>
        </p:blipFill>
        <p:spPr>
          <a:xfrm>
            <a:off x="0" y="0"/>
            <a:ext cx="12189372" cy="6858000"/>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849C5ED0-C414-BC4E-A016-BAAAB4A98CD6}"/>
              </a:ext>
            </a:extLst>
          </p:cNvPr>
          <p:cNvPicPr>
            <a:picLocks noChangeAspect="1"/>
          </p:cNvPicPr>
          <p:nvPr/>
        </p:nvPicPr>
        <p:blipFill>
          <a:blip r:embed="rId4"/>
          <a:stretch>
            <a:fillRect/>
          </a:stretch>
        </p:blipFill>
        <p:spPr>
          <a:xfrm>
            <a:off x="10429458" y="5978904"/>
            <a:ext cx="1596300" cy="731520"/>
          </a:xfrm>
          <a:prstGeom prst="rect">
            <a:avLst/>
          </a:prstGeom>
        </p:spPr>
      </p:pic>
      <p:sp>
        <p:nvSpPr>
          <p:cNvPr id="9" name="Rectangle 8">
            <a:extLst>
              <a:ext uri="{FF2B5EF4-FFF2-40B4-BE49-F238E27FC236}">
                <a16:creationId xmlns:a16="http://schemas.microsoft.com/office/drawing/2014/main" id="{BCEF532F-8CE8-F24C-B402-8A357AB8EE3C}"/>
              </a:ext>
            </a:extLst>
          </p:cNvPr>
          <p:cNvSpPr/>
          <p:nvPr/>
        </p:nvSpPr>
        <p:spPr>
          <a:xfrm>
            <a:off x="347133" y="2565401"/>
            <a:ext cx="1794933" cy="2108200"/>
          </a:xfrm>
          <a:prstGeom prst="rect">
            <a:avLst/>
          </a:prstGeom>
          <a:solidFill>
            <a:schemeClr val="tx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Obtain skills, knowledge, or competence</a:t>
            </a:r>
          </a:p>
        </p:txBody>
      </p:sp>
      <p:sp>
        <p:nvSpPr>
          <p:cNvPr id="10" name="Rectangle 9">
            <a:extLst>
              <a:ext uri="{FF2B5EF4-FFF2-40B4-BE49-F238E27FC236}">
                <a16:creationId xmlns:a16="http://schemas.microsoft.com/office/drawing/2014/main" id="{E4F643AD-8C5B-1441-ABC6-4B64AD6CEED7}"/>
              </a:ext>
            </a:extLst>
          </p:cNvPr>
          <p:cNvSpPr/>
          <p:nvPr/>
        </p:nvSpPr>
        <p:spPr>
          <a:xfrm>
            <a:off x="484715" y="2565401"/>
            <a:ext cx="1519767" cy="1193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C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44%</a:t>
            </a:r>
          </a:p>
        </p:txBody>
      </p:sp>
      <p:sp>
        <p:nvSpPr>
          <p:cNvPr id="11" name="Rectangle 10">
            <a:extLst>
              <a:ext uri="{FF2B5EF4-FFF2-40B4-BE49-F238E27FC236}">
                <a16:creationId xmlns:a16="http://schemas.microsoft.com/office/drawing/2014/main" id="{A57F4FE1-23C9-D045-87DF-2663D942780A}"/>
              </a:ext>
            </a:extLst>
          </p:cNvPr>
          <p:cNvSpPr/>
          <p:nvPr/>
        </p:nvSpPr>
        <p:spPr>
          <a:xfrm>
            <a:off x="2279648" y="2565401"/>
            <a:ext cx="1792224" cy="2108200"/>
          </a:xfrm>
          <a:prstGeom prst="rect">
            <a:avLst/>
          </a:prstGeom>
          <a:solidFill>
            <a:schemeClr val="tx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Advancement / promotion in current job</a:t>
            </a:r>
          </a:p>
        </p:txBody>
      </p:sp>
      <p:sp>
        <p:nvSpPr>
          <p:cNvPr id="13" name="Rectangle 12">
            <a:extLst>
              <a:ext uri="{FF2B5EF4-FFF2-40B4-BE49-F238E27FC236}">
                <a16:creationId xmlns:a16="http://schemas.microsoft.com/office/drawing/2014/main" id="{58B1EB26-5D53-EA49-BE64-E84E2CB836F1}"/>
              </a:ext>
            </a:extLst>
          </p:cNvPr>
          <p:cNvSpPr/>
          <p:nvPr/>
        </p:nvSpPr>
        <p:spPr>
          <a:xfrm>
            <a:off x="4209454" y="2565401"/>
            <a:ext cx="1792224" cy="2108200"/>
          </a:xfrm>
          <a:prstGeom prst="rect">
            <a:avLst/>
          </a:prstGeom>
          <a:solidFill>
            <a:schemeClr val="tx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Enhance professional profile / resume</a:t>
            </a:r>
          </a:p>
        </p:txBody>
      </p:sp>
      <p:sp>
        <p:nvSpPr>
          <p:cNvPr id="14" name="Rectangle 13">
            <a:extLst>
              <a:ext uri="{FF2B5EF4-FFF2-40B4-BE49-F238E27FC236}">
                <a16:creationId xmlns:a16="http://schemas.microsoft.com/office/drawing/2014/main" id="{BF25246D-C1D4-4A41-91DF-50BD29A541A3}"/>
              </a:ext>
            </a:extLst>
          </p:cNvPr>
          <p:cNvSpPr/>
          <p:nvPr/>
        </p:nvSpPr>
        <p:spPr>
          <a:xfrm>
            <a:off x="6133844" y="2565401"/>
            <a:ext cx="1792224" cy="2108200"/>
          </a:xfrm>
          <a:prstGeom prst="rect">
            <a:avLst/>
          </a:prstGeom>
          <a:solidFill>
            <a:schemeClr val="tx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Make a job change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14">
            <a:extLst>
              <a:ext uri="{FF2B5EF4-FFF2-40B4-BE49-F238E27FC236}">
                <a16:creationId xmlns:a16="http://schemas.microsoft.com/office/drawing/2014/main" id="{0C004621-F533-794A-B323-4EC0D74C085B}"/>
              </a:ext>
            </a:extLst>
          </p:cNvPr>
          <p:cNvSpPr/>
          <p:nvPr/>
        </p:nvSpPr>
        <p:spPr>
          <a:xfrm>
            <a:off x="8058234" y="2565401"/>
            <a:ext cx="1792224" cy="2108200"/>
          </a:xfrm>
          <a:prstGeom prst="rect">
            <a:avLst/>
          </a:prstGeom>
          <a:solidFill>
            <a:schemeClr val="tx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Obtain a specific IT role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BBD92DB3-F3D3-BD4E-8FD3-2842D925DCCC}"/>
              </a:ext>
            </a:extLst>
          </p:cNvPr>
          <p:cNvSpPr/>
          <p:nvPr/>
        </p:nvSpPr>
        <p:spPr>
          <a:xfrm>
            <a:off x="2415876" y="2565401"/>
            <a:ext cx="1519767" cy="1193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C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22%</a:t>
            </a:r>
          </a:p>
        </p:txBody>
      </p:sp>
      <p:sp>
        <p:nvSpPr>
          <p:cNvPr id="17" name="Rectangle 16">
            <a:extLst>
              <a:ext uri="{FF2B5EF4-FFF2-40B4-BE49-F238E27FC236}">
                <a16:creationId xmlns:a16="http://schemas.microsoft.com/office/drawing/2014/main" id="{BD125E0A-58BA-D847-9ED0-44BA2324061E}"/>
              </a:ext>
            </a:extLst>
          </p:cNvPr>
          <p:cNvSpPr/>
          <p:nvPr/>
        </p:nvSpPr>
        <p:spPr>
          <a:xfrm>
            <a:off x="4345682" y="2565401"/>
            <a:ext cx="1519767" cy="1193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C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14%</a:t>
            </a:r>
          </a:p>
        </p:txBody>
      </p:sp>
      <p:sp>
        <p:nvSpPr>
          <p:cNvPr id="18" name="Rectangle 17">
            <a:extLst>
              <a:ext uri="{FF2B5EF4-FFF2-40B4-BE49-F238E27FC236}">
                <a16:creationId xmlns:a16="http://schemas.microsoft.com/office/drawing/2014/main" id="{50ABF359-4D78-284B-BF52-BC258FEF7764}"/>
              </a:ext>
            </a:extLst>
          </p:cNvPr>
          <p:cNvSpPr/>
          <p:nvPr/>
        </p:nvSpPr>
        <p:spPr>
          <a:xfrm>
            <a:off x="6270072" y="2565401"/>
            <a:ext cx="1519767" cy="1193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C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8%</a:t>
            </a:r>
          </a:p>
        </p:txBody>
      </p:sp>
      <p:sp>
        <p:nvSpPr>
          <p:cNvPr id="19" name="Rectangle 18">
            <a:extLst>
              <a:ext uri="{FF2B5EF4-FFF2-40B4-BE49-F238E27FC236}">
                <a16:creationId xmlns:a16="http://schemas.microsoft.com/office/drawing/2014/main" id="{DBB93F45-B706-9F43-9A94-DFED4BCE7FD4}"/>
              </a:ext>
            </a:extLst>
          </p:cNvPr>
          <p:cNvSpPr/>
          <p:nvPr/>
        </p:nvSpPr>
        <p:spPr>
          <a:xfrm>
            <a:off x="9982624" y="2565401"/>
            <a:ext cx="1792224" cy="2108200"/>
          </a:xfrm>
          <a:prstGeom prst="rect">
            <a:avLst/>
          </a:prstGeom>
          <a:solidFill>
            <a:schemeClr val="tx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Find work (I am under or unemployed)</a:t>
            </a:r>
          </a:p>
        </p:txBody>
      </p:sp>
      <p:sp>
        <p:nvSpPr>
          <p:cNvPr id="20" name="Rectangle 19">
            <a:extLst>
              <a:ext uri="{FF2B5EF4-FFF2-40B4-BE49-F238E27FC236}">
                <a16:creationId xmlns:a16="http://schemas.microsoft.com/office/drawing/2014/main" id="{35C2F69F-9167-E840-97FE-4363BBB9B77C}"/>
              </a:ext>
            </a:extLst>
          </p:cNvPr>
          <p:cNvSpPr/>
          <p:nvPr/>
        </p:nvSpPr>
        <p:spPr>
          <a:xfrm>
            <a:off x="8194462" y="2565401"/>
            <a:ext cx="1519767" cy="1193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C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7%</a:t>
            </a:r>
          </a:p>
        </p:txBody>
      </p:sp>
      <p:sp>
        <p:nvSpPr>
          <p:cNvPr id="21" name="Rectangle 20">
            <a:extLst>
              <a:ext uri="{FF2B5EF4-FFF2-40B4-BE49-F238E27FC236}">
                <a16:creationId xmlns:a16="http://schemas.microsoft.com/office/drawing/2014/main" id="{FF387411-BB98-A849-8B16-220E6F2C2815}"/>
              </a:ext>
            </a:extLst>
          </p:cNvPr>
          <p:cNvSpPr/>
          <p:nvPr/>
        </p:nvSpPr>
        <p:spPr>
          <a:xfrm>
            <a:off x="10118852" y="2565402"/>
            <a:ext cx="1519767" cy="1193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C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5%</a:t>
            </a:r>
          </a:p>
        </p:txBody>
      </p:sp>
      <p:sp>
        <p:nvSpPr>
          <p:cNvPr id="2" name="Rectangle 1">
            <a:extLst>
              <a:ext uri="{FF2B5EF4-FFF2-40B4-BE49-F238E27FC236}">
                <a16:creationId xmlns:a16="http://schemas.microsoft.com/office/drawing/2014/main" id="{99CEB7DC-0289-D34B-823B-2D5E685663AB}"/>
              </a:ext>
            </a:extLst>
          </p:cNvPr>
          <p:cNvSpPr/>
          <p:nvPr/>
        </p:nvSpPr>
        <p:spPr>
          <a:xfrm>
            <a:off x="4209455" y="1955800"/>
            <a:ext cx="7565394" cy="4995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Open Sans" panose="020B0606030504020204" pitchFamily="34" charset="0"/>
                <a:ea typeface="Open Sans" panose="020B0606030504020204" pitchFamily="34" charset="0"/>
                <a:cs typeface="Open Sans" panose="020B0606030504020204" pitchFamily="34" charset="0"/>
              </a:rPr>
              <a:t>Most important reason for pursuing IT certification</a:t>
            </a:r>
          </a:p>
        </p:txBody>
      </p:sp>
      <p:sp>
        <p:nvSpPr>
          <p:cNvPr id="22" name="Rectangle 21">
            <a:extLst>
              <a:ext uri="{FF2B5EF4-FFF2-40B4-BE49-F238E27FC236}">
                <a16:creationId xmlns:a16="http://schemas.microsoft.com/office/drawing/2014/main" id="{15B466C5-6178-8844-9C78-994F6401A273}"/>
              </a:ext>
            </a:extLst>
          </p:cNvPr>
          <p:cNvSpPr/>
          <p:nvPr/>
        </p:nvSpPr>
        <p:spPr>
          <a:xfrm>
            <a:off x="2278292" y="4673602"/>
            <a:ext cx="1794933" cy="156633"/>
          </a:xfrm>
          <a:prstGeom prst="rect">
            <a:avLst/>
          </a:prstGeom>
          <a:solidFill>
            <a:schemeClr val="tx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Rectangle 22">
            <a:extLst>
              <a:ext uri="{FF2B5EF4-FFF2-40B4-BE49-F238E27FC236}">
                <a16:creationId xmlns:a16="http://schemas.microsoft.com/office/drawing/2014/main" id="{B9CF2FE7-8658-9147-B465-54B6F0AE5999}"/>
              </a:ext>
            </a:extLst>
          </p:cNvPr>
          <p:cNvSpPr/>
          <p:nvPr/>
        </p:nvSpPr>
        <p:spPr>
          <a:xfrm>
            <a:off x="345867" y="4830235"/>
            <a:ext cx="7580201" cy="1727197"/>
          </a:xfrm>
          <a:prstGeom prst="rect">
            <a:avLst/>
          </a:prstGeom>
          <a:solidFill>
            <a:schemeClr val="tx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“I have been chasing a promotion for quite some time. I decided to better myself and attain my Blueprint certification and </a:t>
            </a:r>
            <a:r>
              <a:rPr kumimoji="0" lang="en-US" sz="1800" b="0" i="0" u="none" strike="noStrike" kern="1200" cap="none" spc="0" normalizeH="0" baseline="0" noProof="0" dirty="0">
                <a:ln>
                  <a:noFill/>
                </a:ln>
                <a:solidFill>
                  <a:srgbClr val="FFC000"/>
                </a:solidFill>
                <a:effectLst/>
                <a:uLnTx/>
                <a:uFillTx/>
                <a:latin typeface="Open Sans" panose="020B0606030504020204" pitchFamily="34" charset="0"/>
                <a:ea typeface="Open Sans" panose="020B0606030504020204" pitchFamily="34" charset="0"/>
                <a:cs typeface="Open Sans" panose="020B0606030504020204" pitchFamily="34" charset="0"/>
              </a:rPr>
              <a:t>I believe this was part of the reason that I was promoted</a:t>
            </a: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during a hard time for any business during COVID.”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E7E6E6"/>
                </a:solidFill>
                <a:effectLst/>
                <a:uLnTx/>
                <a:uFillTx/>
                <a:latin typeface="Open Sans" panose="020B0606030504020204" pitchFamily="34" charset="0"/>
                <a:ea typeface="Open Sans" panose="020B0606030504020204" pitchFamily="34" charset="0"/>
                <a:cs typeface="Open Sans" panose="020B0606030504020204" pitchFamily="34" charset="0"/>
              </a:rPr>
              <a:t>   – Facebook Blueprint Business Skills certification candidate, Australia</a:t>
            </a:r>
          </a:p>
        </p:txBody>
      </p:sp>
      <p:sp>
        <p:nvSpPr>
          <p:cNvPr id="24" name="Rectangle 23">
            <a:extLst>
              <a:ext uri="{FF2B5EF4-FFF2-40B4-BE49-F238E27FC236}">
                <a16:creationId xmlns:a16="http://schemas.microsoft.com/office/drawing/2014/main" id="{AAA43C88-D72B-4200-BBFC-053217F00125}"/>
              </a:ext>
            </a:extLst>
          </p:cNvPr>
          <p:cNvSpPr/>
          <p:nvPr/>
        </p:nvSpPr>
        <p:spPr>
          <a:xfrm>
            <a:off x="584199" y="300567"/>
            <a:ext cx="5967207" cy="19692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Candidates: Top motivation behind IT certification is a desire to upskill</a:t>
            </a:r>
          </a:p>
        </p:txBody>
      </p:sp>
    </p:spTree>
    <p:extLst>
      <p:ext uri="{BB962C8B-B14F-4D97-AF65-F5344CB8AC3E}">
        <p14:creationId xmlns:p14="http://schemas.microsoft.com/office/powerpoint/2010/main" val="2772117385"/>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250"/>
                                        <p:tgtEl>
                                          <p:spTgt spid="22"/>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up)">
                                      <p:cBhvr>
                                        <p:cTn id="11" dur="250"/>
                                        <p:tgtEl>
                                          <p:spTgt spid="2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163D73"/>
        </a:solidFill>
        <a:effectLst/>
      </p:bgPr>
    </p:bg>
    <p:spTree>
      <p:nvGrpSpPr>
        <p:cNvPr id="1" name=""/>
        <p:cNvGrpSpPr/>
        <p:nvPr/>
      </p:nvGrpSpPr>
      <p:grpSpPr>
        <a:xfrm>
          <a:off x="0" y="0"/>
          <a:ext cx="0" cy="0"/>
          <a:chOff x="0" y="0"/>
          <a:chExt cx="0" cy="0"/>
        </a:xfrm>
      </p:grpSpPr>
      <p:pic>
        <p:nvPicPr>
          <p:cNvPr id="5" name="Picture 4" descr="A black and orange tech piece hardware">
            <a:extLst>
              <a:ext uri="{FF2B5EF4-FFF2-40B4-BE49-F238E27FC236}">
                <a16:creationId xmlns:a16="http://schemas.microsoft.com/office/drawing/2014/main" id="{C163569D-01C9-FA42-9E57-746962731F85}"/>
              </a:ext>
            </a:extLst>
          </p:cNvPr>
          <p:cNvPicPr>
            <a:picLocks noChangeAspect="1"/>
          </p:cNvPicPr>
          <p:nvPr/>
        </p:nvPicPr>
        <p:blipFill rotWithShape="1">
          <a:blip r:embed="rId3">
            <a:alphaModFix amt="35000"/>
            <a:duotone>
              <a:prstClr val="black"/>
              <a:schemeClr val="accent3">
                <a:tint val="45000"/>
                <a:satMod val="400000"/>
              </a:schemeClr>
            </a:duotone>
          </a:blip>
          <a:srcRect t="6316" b="9290"/>
          <a:stretch/>
        </p:blipFill>
        <p:spPr>
          <a:xfrm>
            <a:off x="0" y="0"/>
            <a:ext cx="12189372" cy="6858000"/>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849C5ED0-C414-BC4E-A016-BAAAB4A98CD6}"/>
              </a:ext>
            </a:extLst>
          </p:cNvPr>
          <p:cNvPicPr>
            <a:picLocks noChangeAspect="1"/>
          </p:cNvPicPr>
          <p:nvPr/>
        </p:nvPicPr>
        <p:blipFill>
          <a:blip r:embed="rId4"/>
          <a:stretch>
            <a:fillRect/>
          </a:stretch>
        </p:blipFill>
        <p:spPr>
          <a:xfrm>
            <a:off x="10429458" y="5978904"/>
            <a:ext cx="1596300" cy="731520"/>
          </a:xfrm>
          <a:prstGeom prst="rect">
            <a:avLst/>
          </a:prstGeom>
        </p:spPr>
      </p:pic>
      <p:sp>
        <p:nvSpPr>
          <p:cNvPr id="9" name="Rectangle 8">
            <a:extLst>
              <a:ext uri="{FF2B5EF4-FFF2-40B4-BE49-F238E27FC236}">
                <a16:creationId xmlns:a16="http://schemas.microsoft.com/office/drawing/2014/main" id="{BCEF532F-8CE8-F24C-B402-8A357AB8EE3C}"/>
              </a:ext>
            </a:extLst>
          </p:cNvPr>
          <p:cNvSpPr/>
          <p:nvPr/>
        </p:nvSpPr>
        <p:spPr>
          <a:xfrm>
            <a:off x="347133" y="2565401"/>
            <a:ext cx="1794933" cy="2108200"/>
          </a:xfrm>
          <a:prstGeom prst="rect">
            <a:avLst/>
          </a:prstGeom>
          <a:solidFill>
            <a:schemeClr val="tx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Obtain skills, knowledge, or competence</a:t>
            </a:r>
          </a:p>
        </p:txBody>
      </p:sp>
      <p:sp>
        <p:nvSpPr>
          <p:cNvPr id="10" name="Rectangle 9">
            <a:extLst>
              <a:ext uri="{FF2B5EF4-FFF2-40B4-BE49-F238E27FC236}">
                <a16:creationId xmlns:a16="http://schemas.microsoft.com/office/drawing/2014/main" id="{E4F643AD-8C5B-1441-ABC6-4B64AD6CEED7}"/>
              </a:ext>
            </a:extLst>
          </p:cNvPr>
          <p:cNvSpPr/>
          <p:nvPr/>
        </p:nvSpPr>
        <p:spPr>
          <a:xfrm>
            <a:off x="484715" y="2565401"/>
            <a:ext cx="1519767" cy="1193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C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44%</a:t>
            </a:r>
          </a:p>
        </p:txBody>
      </p:sp>
      <p:sp>
        <p:nvSpPr>
          <p:cNvPr id="11" name="Rectangle 10">
            <a:extLst>
              <a:ext uri="{FF2B5EF4-FFF2-40B4-BE49-F238E27FC236}">
                <a16:creationId xmlns:a16="http://schemas.microsoft.com/office/drawing/2014/main" id="{A57F4FE1-23C9-D045-87DF-2663D942780A}"/>
              </a:ext>
            </a:extLst>
          </p:cNvPr>
          <p:cNvSpPr/>
          <p:nvPr/>
        </p:nvSpPr>
        <p:spPr>
          <a:xfrm>
            <a:off x="2279648" y="2565401"/>
            <a:ext cx="1792224" cy="2108200"/>
          </a:xfrm>
          <a:prstGeom prst="rect">
            <a:avLst/>
          </a:prstGeom>
          <a:solidFill>
            <a:schemeClr val="tx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Advancement / promotion in current job</a:t>
            </a:r>
          </a:p>
        </p:txBody>
      </p:sp>
      <p:sp>
        <p:nvSpPr>
          <p:cNvPr id="13" name="Rectangle 12">
            <a:extLst>
              <a:ext uri="{FF2B5EF4-FFF2-40B4-BE49-F238E27FC236}">
                <a16:creationId xmlns:a16="http://schemas.microsoft.com/office/drawing/2014/main" id="{58B1EB26-5D53-EA49-BE64-E84E2CB836F1}"/>
              </a:ext>
            </a:extLst>
          </p:cNvPr>
          <p:cNvSpPr/>
          <p:nvPr/>
        </p:nvSpPr>
        <p:spPr>
          <a:xfrm>
            <a:off x="4209454" y="2565401"/>
            <a:ext cx="1792224" cy="2108200"/>
          </a:xfrm>
          <a:prstGeom prst="rect">
            <a:avLst/>
          </a:prstGeom>
          <a:solidFill>
            <a:schemeClr val="tx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Enhance professional profile / resume</a:t>
            </a:r>
          </a:p>
        </p:txBody>
      </p:sp>
      <p:sp>
        <p:nvSpPr>
          <p:cNvPr id="14" name="Rectangle 13">
            <a:extLst>
              <a:ext uri="{FF2B5EF4-FFF2-40B4-BE49-F238E27FC236}">
                <a16:creationId xmlns:a16="http://schemas.microsoft.com/office/drawing/2014/main" id="{BF25246D-C1D4-4A41-91DF-50BD29A541A3}"/>
              </a:ext>
            </a:extLst>
          </p:cNvPr>
          <p:cNvSpPr/>
          <p:nvPr/>
        </p:nvSpPr>
        <p:spPr>
          <a:xfrm>
            <a:off x="6133844" y="2565401"/>
            <a:ext cx="1792224" cy="2108200"/>
          </a:xfrm>
          <a:prstGeom prst="rect">
            <a:avLst/>
          </a:prstGeom>
          <a:solidFill>
            <a:schemeClr val="tx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Make a job change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14">
            <a:extLst>
              <a:ext uri="{FF2B5EF4-FFF2-40B4-BE49-F238E27FC236}">
                <a16:creationId xmlns:a16="http://schemas.microsoft.com/office/drawing/2014/main" id="{0C004621-F533-794A-B323-4EC0D74C085B}"/>
              </a:ext>
            </a:extLst>
          </p:cNvPr>
          <p:cNvSpPr/>
          <p:nvPr/>
        </p:nvSpPr>
        <p:spPr>
          <a:xfrm>
            <a:off x="8058234" y="2565401"/>
            <a:ext cx="1792224" cy="2108200"/>
          </a:xfrm>
          <a:prstGeom prst="rect">
            <a:avLst/>
          </a:prstGeom>
          <a:solidFill>
            <a:schemeClr val="tx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Obtain a specific IT role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BBD92DB3-F3D3-BD4E-8FD3-2842D925DCCC}"/>
              </a:ext>
            </a:extLst>
          </p:cNvPr>
          <p:cNvSpPr/>
          <p:nvPr/>
        </p:nvSpPr>
        <p:spPr>
          <a:xfrm>
            <a:off x="2415876" y="2565401"/>
            <a:ext cx="1519767" cy="1193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C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22%</a:t>
            </a:r>
          </a:p>
        </p:txBody>
      </p:sp>
      <p:sp>
        <p:nvSpPr>
          <p:cNvPr id="17" name="Rectangle 16">
            <a:extLst>
              <a:ext uri="{FF2B5EF4-FFF2-40B4-BE49-F238E27FC236}">
                <a16:creationId xmlns:a16="http://schemas.microsoft.com/office/drawing/2014/main" id="{BD125E0A-58BA-D847-9ED0-44BA2324061E}"/>
              </a:ext>
            </a:extLst>
          </p:cNvPr>
          <p:cNvSpPr/>
          <p:nvPr/>
        </p:nvSpPr>
        <p:spPr>
          <a:xfrm>
            <a:off x="4345682" y="2565401"/>
            <a:ext cx="1519767" cy="1193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C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14%</a:t>
            </a:r>
          </a:p>
        </p:txBody>
      </p:sp>
      <p:sp>
        <p:nvSpPr>
          <p:cNvPr id="18" name="Rectangle 17">
            <a:extLst>
              <a:ext uri="{FF2B5EF4-FFF2-40B4-BE49-F238E27FC236}">
                <a16:creationId xmlns:a16="http://schemas.microsoft.com/office/drawing/2014/main" id="{50ABF359-4D78-284B-BF52-BC258FEF7764}"/>
              </a:ext>
            </a:extLst>
          </p:cNvPr>
          <p:cNvSpPr/>
          <p:nvPr/>
        </p:nvSpPr>
        <p:spPr>
          <a:xfrm>
            <a:off x="6270072" y="2565401"/>
            <a:ext cx="1519767" cy="1193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C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8%</a:t>
            </a:r>
          </a:p>
        </p:txBody>
      </p:sp>
      <p:sp>
        <p:nvSpPr>
          <p:cNvPr id="19" name="Rectangle 18">
            <a:extLst>
              <a:ext uri="{FF2B5EF4-FFF2-40B4-BE49-F238E27FC236}">
                <a16:creationId xmlns:a16="http://schemas.microsoft.com/office/drawing/2014/main" id="{DBB93F45-B706-9F43-9A94-DFED4BCE7FD4}"/>
              </a:ext>
            </a:extLst>
          </p:cNvPr>
          <p:cNvSpPr/>
          <p:nvPr/>
        </p:nvSpPr>
        <p:spPr>
          <a:xfrm>
            <a:off x="9982624" y="2565401"/>
            <a:ext cx="1792224" cy="2108200"/>
          </a:xfrm>
          <a:prstGeom prst="rect">
            <a:avLst/>
          </a:prstGeom>
          <a:solidFill>
            <a:schemeClr val="tx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Find work (I am under or unemployed)</a:t>
            </a:r>
          </a:p>
        </p:txBody>
      </p:sp>
      <p:sp>
        <p:nvSpPr>
          <p:cNvPr id="20" name="Rectangle 19">
            <a:extLst>
              <a:ext uri="{FF2B5EF4-FFF2-40B4-BE49-F238E27FC236}">
                <a16:creationId xmlns:a16="http://schemas.microsoft.com/office/drawing/2014/main" id="{35C2F69F-9167-E840-97FE-4363BBB9B77C}"/>
              </a:ext>
            </a:extLst>
          </p:cNvPr>
          <p:cNvSpPr/>
          <p:nvPr/>
        </p:nvSpPr>
        <p:spPr>
          <a:xfrm>
            <a:off x="8194462" y="2565401"/>
            <a:ext cx="1519767" cy="1193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C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7%</a:t>
            </a:r>
          </a:p>
        </p:txBody>
      </p:sp>
      <p:sp>
        <p:nvSpPr>
          <p:cNvPr id="21" name="Rectangle 20">
            <a:extLst>
              <a:ext uri="{FF2B5EF4-FFF2-40B4-BE49-F238E27FC236}">
                <a16:creationId xmlns:a16="http://schemas.microsoft.com/office/drawing/2014/main" id="{FF387411-BB98-A849-8B16-220E6F2C2815}"/>
              </a:ext>
            </a:extLst>
          </p:cNvPr>
          <p:cNvSpPr/>
          <p:nvPr/>
        </p:nvSpPr>
        <p:spPr>
          <a:xfrm>
            <a:off x="10118852" y="2565402"/>
            <a:ext cx="1519767" cy="1193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C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5%</a:t>
            </a:r>
          </a:p>
        </p:txBody>
      </p:sp>
      <p:sp>
        <p:nvSpPr>
          <p:cNvPr id="2" name="Rectangle 1">
            <a:extLst>
              <a:ext uri="{FF2B5EF4-FFF2-40B4-BE49-F238E27FC236}">
                <a16:creationId xmlns:a16="http://schemas.microsoft.com/office/drawing/2014/main" id="{99CEB7DC-0289-D34B-823B-2D5E685663AB}"/>
              </a:ext>
            </a:extLst>
          </p:cNvPr>
          <p:cNvSpPr/>
          <p:nvPr/>
        </p:nvSpPr>
        <p:spPr>
          <a:xfrm>
            <a:off x="4209455" y="1955800"/>
            <a:ext cx="7565394" cy="4995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Open Sans" panose="020B0606030504020204" pitchFamily="34" charset="0"/>
                <a:ea typeface="Open Sans" panose="020B0606030504020204" pitchFamily="34" charset="0"/>
                <a:cs typeface="Open Sans" panose="020B0606030504020204" pitchFamily="34" charset="0"/>
              </a:rPr>
              <a:t>Most important reason for pursuing IT certification</a:t>
            </a:r>
          </a:p>
        </p:txBody>
      </p:sp>
      <p:sp>
        <p:nvSpPr>
          <p:cNvPr id="22" name="Rectangle 21">
            <a:extLst>
              <a:ext uri="{FF2B5EF4-FFF2-40B4-BE49-F238E27FC236}">
                <a16:creationId xmlns:a16="http://schemas.microsoft.com/office/drawing/2014/main" id="{15B466C5-6178-8844-9C78-994F6401A273}"/>
              </a:ext>
            </a:extLst>
          </p:cNvPr>
          <p:cNvSpPr/>
          <p:nvPr/>
        </p:nvSpPr>
        <p:spPr>
          <a:xfrm>
            <a:off x="4208098" y="4673602"/>
            <a:ext cx="1794933" cy="156633"/>
          </a:xfrm>
          <a:prstGeom prst="rect">
            <a:avLst/>
          </a:prstGeom>
          <a:solidFill>
            <a:schemeClr val="tx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Rectangle 22">
            <a:extLst>
              <a:ext uri="{FF2B5EF4-FFF2-40B4-BE49-F238E27FC236}">
                <a16:creationId xmlns:a16="http://schemas.microsoft.com/office/drawing/2014/main" id="{B9CF2FE7-8658-9147-B465-54B6F0AE5999}"/>
              </a:ext>
            </a:extLst>
          </p:cNvPr>
          <p:cNvSpPr/>
          <p:nvPr/>
        </p:nvSpPr>
        <p:spPr>
          <a:xfrm>
            <a:off x="345867" y="4830235"/>
            <a:ext cx="7580201" cy="1727197"/>
          </a:xfrm>
          <a:prstGeom prst="rect">
            <a:avLst/>
          </a:prstGeom>
          <a:solidFill>
            <a:schemeClr val="tx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“To </a:t>
            </a:r>
            <a:r>
              <a:rPr kumimoji="0" lang="en-US" sz="1800" b="0" i="0" u="none" strike="noStrike" kern="1200" cap="none" spc="0" normalizeH="0" baseline="0" noProof="0" dirty="0">
                <a:ln>
                  <a:noFill/>
                </a:ln>
                <a:solidFill>
                  <a:srgbClr val="FFC000"/>
                </a:solidFill>
                <a:effectLst/>
                <a:uLnTx/>
                <a:uFillTx/>
                <a:latin typeface="Open Sans" panose="020B0606030504020204" pitchFamily="34" charset="0"/>
                <a:ea typeface="Open Sans" panose="020B0606030504020204" pitchFamily="34" charset="0"/>
                <a:cs typeface="Open Sans" panose="020B0606030504020204" pitchFamily="34" charset="0"/>
              </a:rPr>
              <a:t>strengthen my résumé</a:t>
            </a: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by adding [an] official certification to my experiences.”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600" b="0" i="1" u="none" strike="noStrike" kern="1200" cap="none" spc="0" normalizeH="0" baseline="0" noProof="0" dirty="0">
                <a:ln>
                  <a:noFill/>
                </a:ln>
                <a:solidFill>
                  <a:srgbClr val="E7E6E6"/>
                </a:solidFill>
                <a:effectLst/>
                <a:uLnTx/>
                <a:uFillTx/>
                <a:latin typeface="Open Sans" panose="020B0606030504020204" pitchFamily="34" charset="0"/>
                <a:ea typeface="Open Sans" panose="020B0606030504020204" pitchFamily="34" charset="0"/>
                <a:cs typeface="Open Sans" panose="020B0606030504020204" pitchFamily="34" charset="0"/>
              </a:rPr>
              <a:t>– Cisco Security certification candidate, Saudi Arabia</a:t>
            </a:r>
          </a:p>
        </p:txBody>
      </p:sp>
      <p:sp>
        <p:nvSpPr>
          <p:cNvPr id="24" name="Rectangle 23">
            <a:extLst>
              <a:ext uri="{FF2B5EF4-FFF2-40B4-BE49-F238E27FC236}">
                <a16:creationId xmlns:a16="http://schemas.microsoft.com/office/drawing/2014/main" id="{8F13AF47-F734-466A-976B-5C5C257D9EEA}"/>
              </a:ext>
            </a:extLst>
          </p:cNvPr>
          <p:cNvSpPr/>
          <p:nvPr/>
        </p:nvSpPr>
        <p:spPr>
          <a:xfrm>
            <a:off x="584199" y="300567"/>
            <a:ext cx="5967207" cy="19692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Candidates: Top motivation behind IT certification is a desire to upskill</a:t>
            </a:r>
          </a:p>
        </p:txBody>
      </p:sp>
    </p:spTree>
    <p:extLst>
      <p:ext uri="{BB962C8B-B14F-4D97-AF65-F5344CB8AC3E}">
        <p14:creationId xmlns:p14="http://schemas.microsoft.com/office/powerpoint/2010/main" val="3362231496"/>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250"/>
                                        <p:tgtEl>
                                          <p:spTgt spid="22"/>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up)">
                                      <p:cBhvr>
                                        <p:cTn id="11" dur="250"/>
                                        <p:tgtEl>
                                          <p:spTgt spid="2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163D73"/>
        </a:solidFill>
        <a:effectLst/>
      </p:bgPr>
    </p:bg>
    <p:spTree>
      <p:nvGrpSpPr>
        <p:cNvPr id="1" name=""/>
        <p:cNvGrpSpPr/>
        <p:nvPr/>
      </p:nvGrpSpPr>
      <p:grpSpPr>
        <a:xfrm>
          <a:off x="0" y="0"/>
          <a:ext cx="0" cy="0"/>
          <a:chOff x="0" y="0"/>
          <a:chExt cx="0" cy="0"/>
        </a:xfrm>
      </p:grpSpPr>
      <p:pic>
        <p:nvPicPr>
          <p:cNvPr id="33" name="Picture 32" descr="Three arrows on bullseye">
            <a:extLst>
              <a:ext uri="{FF2B5EF4-FFF2-40B4-BE49-F238E27FC236}">
                <a16:creationId xmlns:a16="http://schemas.microsoft.com/office/drawing/2014/main" id="{25154577-0582-DF45-BDF6-49E45A92CF57}"/>
              </a:ext>
            </a:extLst>
          </p:cNvPr>
          <p:cNvPicPr>
            <a:picLocks noChangeAspect="1"/>
          </p:cNvPicPr>
          <p:nvPr/>
        </p:nvPicPr>
        <p:blipFill rotWithShape="1">
          <a:blip r:embed="rId3">
            <a:duotone>
              <a:prstClr val="black"/>
              <a:schemeClr val="tx2">
                <a:tint val="45000"/>
                <a:satMod val="400000"/>
              </a:schemeClr>
            </a:duotone>
            <a:alphaModFix amt="20000"/>
          </a:blip>
          <a:srcRect t="13885"/>
          <a:stretch/>
        </p:blipFill>
        <p:spPr>
          <a:xfrm>
            <a:off x="1" y="0"/>
            <a:ext cx="12196410" cy="6857998"/>
          </a:xfrm>
          <a:prstGeom prst="rect">
            <a:avLst/>
          </a:prstGeom>
        </p:spPr>
      </p:pic>
      <p:graphicFrame>
        <p:nvGraphicFramePr>
          <p:cNvPr id="29" name="Chart 28">
            <a:extLst>
              <a:ext uri="{FF2B5EF4-FFF2-40B4-BE49-F238E27FC236}">
                <a16:creationId xmlns:a16="http://schemas.microsoft.com/office/drawing/2014/main" id="{539D8E21-8AA8-D541-9C62-023545BE3E20}"/>
              </a:ext>
            </a:extLst>
          </p:cNvPr>
          <p:cNvGraphicFramePr/>
          <p:nvPr/>
        </p:nvGraphicFramePr>
        <p:xfrm>
          <a:off x="6819469" y="3759298"/>
          <a:ext cx="3312633" cy="2926080"/>
        </p:xfrm>
        <a:graphic>
          <a:graphicData uri="http://schemas.openxmlformats.org/drawingml/2006/chart">
            <c:chart xmlns:c="http://schemas.openxmlformats.org/drawingml/2006/chart" xmlns:r="http://schemas.openxmlformats.org/officeDocument/2006/relationships" r:id="rId4"/>
          </a:graphicData>
        </a:graphic>
      </p:graphicFrame>
      <p:pic>
        <p:nvPicPr>
          <p:cNvPr id="8" name="Picture 7" descr="A picture containing graphical user interface&#10;&#10;Description automatically generated">
            <a:extLst>
              <a:ext uri="{FF2B5EF4-FFF2-40B4-BE49-F238E27FC236}">
                <a16:creationId xmlns:a16="http://schemas.microsoft.com/office/drawing/2014/main" id="{849C5ED0-C414-BC4E-A016-BAAAB4A98CD6}"/>
              </a:ext>
            </a:extLst>
          </p:cNvPr>
          <p:cNvPicPr>
            <a:picLocks noChangeAspect="1"/>
          </p:cNvPicPr>
          <p:nvPr/>
        </p:nvPicPr>
        <p:blipFill>
          <a:blip r:embed="rId5"/>
          <a:stretch>
            <a:fillRect/>
          </a:stretch>
        </p:blipFill>
        <p:spPr>
          <a:xfrm>
            <a:off x="10429458" y="5978904"/>
            <a:ext cx="1596300" cy="731520"/>
          </a:xfrm>
          <a:prstGeom prst="rect">
            <a:avLst/>
          </a:prstGeom>
        </p:spPr>
      </p:pic>
      <p:pic>
        <p:nvPicPr>
          <p:cNvPr id="12" name="Graphic 11" descr="Man with solid fill">
            <a:extLst>
              <a:ext uri="{FF2B5EF4-FFF2-40B4-BE49-F238E27FC236}">
                <a16:creationId xmlns:a16="http://schemas.microsoft.com/office/drawing/2014/main" id="{DBA64AF6-68D7-2D42-8EB9-D3C7F479552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1460" y="2420789"/>
            <a:ext cx="1463040" cy="1463040"/>
          </a:xfrm>
          <a:prstGeom prst="rect">
            <a:avLst/>
          </a:prstGeom>
        </p:spPr>
      </p:pic>
      <p:pic>
        <p:nvPicPr>
          <p:cNvPr id="13" name="Graphic 12" descr="Woman with solid fill">
            <a:extLst>
              <a:ext uri="{FF2B5EF4-FFF2-40B4-BE49-F238E27FC236}">
                <a16:creationId xmlns:a16="http://schemas.microsoft.com/office/drawing/2014/main" id="{D6EBF305-92D6-DF43-BBA8-247C9B1EFF9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9490" y="2420789"/>
            <a:ext cx="1463040" cy="1463040"/>
          </a:xfrm>
          <a:prstGeom prst="rect">
            <a:avLst/>
          </a:prstGeom>
        </p:spPr>
      </p:pic>
      <p:pic>
        <p:nvPicPr>
          <p:cNvPr id="14" name="Graphic 13" descr="Man with solid fill">
            <a:extLst>
              <a:ext uri="{FF2B5EF4-FFF2-40B4-BE49-F238E27FC236}">
                <a16:creationId xmlns:a16="http://schemas.microsoft.com/office/drawing/2014/main" id="{2E767944-9B3F-DF4E-ABB8-3CBD03C53FE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47520" y="2420789"/>
            <a:ext cx="1463040" cy="1463040"/>
          </a:xfrm>
          <a:prstGeom prst="rect">
            <a:avLst/>
          </a:prstGeom>
        </p:spPr>
      </p:pic>
      <p:pic>
        <p:nvPicPr>
          <p:cNvPr id="15" name="Graphic 14" descr="Woman with solid fill">
            <a:extLst>
              <a:ext uri="{FF2B5EF4-FFF2-40B4-BE49-F238E27FC236}">
                <a16:creationId xmlns:a16="http://schemas.microsoft.com/office/drawing/2014/main" id="{83105D00-A33F-D14A-8EDB-18C929D1184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95550" y="2420789"/>
            <a:ext cx="1463040" cy="1463040"/>
          </a:xfrm>
          <a:prstGeom prst="rect">
            <a:avLst/>
          </a:prstGeom>
        </p:spPr>
      </p:pic>
      <p:pic>
        <p:nvPicPr>
          <p:cNvPr id="16" name="Graphic 15" descr="Man with solid fill">
            <a:extLst>
              <a:ext uri="{FF2B5EF4-FFF2-40B4-BE49-F238E27FC236}">
                <a16:creationId xmlns:a16="http://schemas.microsoft.com/office/drawing/2014/main" id="{07FE974F-ED98-894F-9046-F36B2645A53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43580" y="2420789"/>
            <a:ext cx="1463040" cy="1463040"/>
          </a:xfrm>
          <a:prstGeom prst="rect">
            <a:avLst/>
          </a:prstGeom>
        </p:spPr>
      </p:pic>
      <p:pic>
        <p:nvPicPr>
          <p:cNvPr id="17" name="Graphic 16" descr="Woman with solid fill">
            <a:extLst>
              <a:ext uri="{FF2B5EF4-FFF2-40B4-BE49-F238E27FC236}">
                <a16:creationId xmlns:a16="http://schemas.microsoft.com/office/drawing/2014/main" id="{25415158-AAA3-6947-AFC0-15456AE2303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1460" y="3883829"/>
            <a:ext cx="1463040" cy="1463040"/>
          </a:xfrm>
          <a:prstGeom prst="rect">
            <a:avLst/>
          </a:prstGeom>
        </p:spPr>
      </p:pic>
      <p:pic>
        <p:nvPicPr>
          <p:cNvPr id="18" name="Graphic 17" descr="Man with solid fill">
            <a:extLst>
              <a:ext uri="{FF2B5EF4-FFF2-40B4-BE49-F238E27FC236}">
                <a16:creationId xmlns:a16="http://schemas.microsoft.com/office/drawing/2014/main" id="{03621642-220A-D24E-BA21-722B8E47E0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9490" y="3883829"/>
            <a:ext cx="1463040" cy="1463040"/>
          </a:xfrm>
          <a:prstGeom prst="rect">
            <a:avLst/>
          </a:prstGeom>
        </p:spPr>
      </p:pic>
      <p:pic>
        <p:nvPicPr>
          <p:cNvPr id="19" name="Graphic 18" descr="Woman with solid fill">
            <a:extLst>
              <a:ext uri="{FF2B5EF4-FFF2-40B4-BE49-F238E27FC236}">
                <a16:creationId xmlns:a16="http://schemas.microsoft.com/office/drawing/2014/main" id="{40B789FB-207B-044D-AD89-184CF1FC9BA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747520" y="3883829"/>
            <a:ext cx="1463040" cy="1463040"/>
          </a:xfrm>
          <a:prstGeom prst="rect">
            <a:avLst/>
          </a:prstGeom>
        </p:spPr>
      </p:pic>
      <p:pic>
        <p:nvPicPr>
          <p:cNvPr id="20" name="Graphic 19" descr="Man with solid fill">
            <a:extLst>
              <a:ext uri="{FF2B5EF4-FFF2-40B4-BE49-F238E27FC236}">
                <a16:creationId xmlns:a16="http://schemas.microsoft.com/office/drawing/2014/main" id="{32263414-847A-704E-B262-3B878A97810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95550" y="3883829"/>
            <a:ext cx="1463040" cy="1463040"/>
          </a:xfrm>
          <a:prstGeom prst="rect">
            <a:avLst/>
          </a:prstGeom>
        </p:spPr>
      </p:pic>
      <p:pic>
        <p:nvPicPr>
          <p:cNvPr id="21" name="Graphic 20" descr="Woman with solid fill">
            <a:extLst>
              <a:ext uri="{FF2B5EF4-FFF2-40B4-BE49-F238E27FC236}">
                <a16:creationId xmlns:a16="http://schemas.microsoft.com/office/drawing/2014/main" id="{9BC839CF-50A8-7240-8692-55382366AB9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243580" y="3883829"/>
            <a:ext cx="1463040" cy="1463040"/>
          </a:xfrm>
          <a:prstGeom prst="rect">
            <a:avLst/>
          </a:prstGeom>
        </p:spPr>
      </p:pic>
      <p:sp>
        <p:nvSpPr>
          <p:cNvPr id="3" name="Rectangle 2">
            <a:extLst>
              <a:ext uri="{FF2B5EF4-FFF2-40B4-BE49-F238E27FC236}">
                <a16:creationId xmlns:a16="http://schemas.microsoft.com/office/drawing/2014/main" id="{14930955-40DE-3246-8BC0-D2274EB83F4B}"/>
              </a:ext>
            </a:extLst>
          </p:cNvPr>
          <p:cNvSpPr/>
          <p:nvPr/>
        </p:nvSpPr>
        <p:spPr>
          <a:xfrm>
            <a:off x="4567738" y="2380630"/>
            <a:ext cx="3767667" cy="2926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solidFill>
                <a:effectLst/>
                <a:uLnTx/>
                <a:uFillTx/>
                <a:latin typeface="Open Sans" panose="020B0606030504020204" pitchFamily="34" charset="0"/>
                <a:ea typeface="Open Sans" panose="020B0606030504020204" pitchFamily="34" charset="0"/>
                <a:cs typeface="Open Sans" panose="020B0606030504020204" pitchFamily="34" charset="0"/>
              </a:rPr>
              <a:t>7</a:t>
            </a:r>
            <a:r>
              <a:rPr kumimoji="0" lang="en-US"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in 10 candidates met their goals for certification</a:t>
            </a:r>
          </a:p>
        </p:txBody>
      </p:sp>
      <p:pic>
        <p:nvPicPr>
          <p:cNvPr id="23" name="Graphic 22" descr="Thumbs up sign with solid fill">
            <a:extLst>
              <a:ext uri="{FF2B5EF4-FFF2-40B4-BE49-F238E27FC236}">
                <a16:creationId xmlns:a16="http://schemas.microsoft.com/office/drawing/2014/main" id="{48CEB979-3458-F941-A478-84185AC1D16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247038" y="4765138"/>
            <a:ext cx="457200" cy="457200"/>
          </a:xfrm>
          <a:prstGeom prst="rect">
            <a:avLst/>
          </a:prstGeom>
        </p:spPr>
      </p:pic>
      <p:graphicFrame>
        <p:nvGraphicFramePr>
          <p:cNvPr id="4" name="Chart 3">
            <a:extLst>
              <a:ext uri="{FF2B5EF4-FFF2-40B4-BE49-F238E27FC236}">
                <a16:creationId xmlns:a16="http://schemas.microsoft.com/office/drawing/2014/main" id="{8ED189BD-6B79-A74E-BAD7-78BC0A77D5A2}"/>
              </a:ext>
            </a:extLst>
          </p:cNvPr>
          <p:cNvGraphicFramePr/>
          <p:nvPr/>
        </p:nvGraphicFramePr>
        <p:xfrm>
          <a:off x="6819323" y="694266"/>
          <a:ext cx="3312633" cy="2926080"/>
        </p:xfrm>
        <a:graphic>
          <a:graphicData uri="http://schemas.openxmlformats.org/drawingml/2006/chart">
            <c:chart xmlns:c="http://schemas.openxmlformats.org/drawingml/2006/chart" xmlns:r="http://schemas.openxmlformats.org/officeDocument/2006/relationships" r:id="rId16"/>
          </a:graphicData>
        </a:graphic>
      </p:graphicFrame>
      <p:sp>
        <p:nvSpPr>
          <p:cNvPr id="26" name="Rectangle 25">
            <a:extLst>
              <a:ext uri="{FF2B5EF4-FFF2-40B4-BE49-F238E27FC236}">
                <a16:creationId xmlns:a16="http://schemas.microsoft.com/office/drawing/2014/main" id="{AF909310-48DE-F245-B0DA-3688C058EC76}"/>
              </a:ext>
            </a:extLst>
          </p:cNvPr>
          <p:cNvSpPr/>
          <p:nvPr/>
        </p:nvSpPr>
        <p:spPr>
          <a:xfrm>
            <a:off x="7628430" y="2152030"/>
            <a:ext cx="1694417"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Open Sans" panose="020B0606030504020204" pitchFamily="34" charset="0"/>
                <a:ea typeface="Open Sans" panose="020B0606030504020204" pitchFamily="34" charset="0"/>
                <a:cs typeface="Open Sans" panose="020B0606030504020204" pitchFamily="34" charset="0"/>
              </a:rPr>
              <a:t>New job</a:t>
            </a:r>
            <a:endPar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5" name="Graphic 24" descr="Briefcase with solid fill">
            <a:extLst>
              <a:ext uri="{FF2B5EF4-FFF2-40B4-BE49-F238E27FC236}">
                <a16:creationId xmlns:a16="http://schemas.microsoft.com/office/drawing/2014/main" id="{697D0F62-4A14-6B4E-8FEC-ECC0D42D035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247039" y="1739210"/>
            <a:ext cx="457200" cy="457200"/>
          </a:xfrm>
          <a:prstGeom prst="rect">
            <a:avLst/>
          </a:prstGeom>
        </p:spPr>
      </p:pic>
      <p:graphicFrame>
        <p:nvGraphicFramePr>
          <p:cNvPr id="27" name="Chart 26">
            <a:extLst>
              <a:ext uri="{FF2B5EF4-FFF2-40B4-BE49-F238E27FC236}">
                <a16:creationId xmlns:a16="http://schemas.microsoft.com/office/drawing/2014/main" id="{E46B96FE-9104-C049-B94C-C8DA4C09253D}"/>
              </a:ext>
            </a:extLst>
          </p:cNvPr>
          <p:cNvGraphicFramePr/>
          <p:nvPr/>
        </p:nvGraphicFramePr>
        <p:xfrm>
          <a:off x="8848797" y="2253726"/>
          <a:ext cx="3312633" cy="2926080"/>
        </p:xfrm>
        <a:graphic>
          <a:graphicData uri="http://schemas.openxmlformats.org/drawingml/2006/chart">
            <c:chart xmlns:c="http://schemas.openxmlformats.org/drawingml/2006/chart" xmlns:r="http://schemas.openxmlformats.org/officeDocument/2006/relationships" r:id="rId19"/>
          </a:graphicData>
        </a:graphic>
      </p:graphicFrame>
      <p:sp>
        <p:nvSpPr>
          <p:cNvPr id="28" name="Rectangle 27">
            <a:extLst>
              <a:ext uri="{FF2B5EF4-FFF2-40B4-BE49-F238E27FC236}">
                <a16:creationId xmlns:a16="http://schemas.microsoft.com/office/drawing/2014/main" id="{4FFAFC33-8B1F-1C43-B207-136613D911BB}"/>
              </a:ext>
            </a:extLst>
          </p:cNvPr>
          <p:cNvSpPr/>
          <p:nvPr/>
        </p:nvSpPr>
        <p:spPr>
          <a:xfrm>
            <a:off x="9657904" y="3716766"/>
            <a:ext cx="1694417"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Open Sans" panose="020B0606030504020204" pitchFamily="34" charset="0"/>
                <a:ea typeface="Open Sans" panose="020B0606030504020204" pitchFamily="34" charset="0"/>
                <a:cs typeface="Open Sans" panose="020B0606030504020204" pitchFamily="34" charset="0"/>
              </a:rPr>
              <a:t>Pay raise</a:t>
            </a:r>
            <a:endPar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4" name="Graphic 23" descr="Money with solid fill">
            <a:extLst>
              <a:ext uri="{FF2B5EF4-FFF2-40B4-BE49-F238E27FC236}">
                <a16:creationId xmlns:a16="http://schemas.microsoft.com/office/drawing/2014/main" id="{CADECEC6-6AA9-B24F-B60E-5B1830865789}"/>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276513" y="3259566"/>
            <a:ext cx="457200" cy="457200"/>
          </a:xfrm>
          <a:prstGeom prst="rect">
            <a:avLst/>
          </a:prstGeom>
        </p:spPr>
      </p:pic>
      <p:sp>
        <p:nvSpPr>
          <p:cNvPr id="30" name="Rectangle 29">
            <a:extLst>
              <a:ext uri="{FF2B5EF4-FFF2-40B4-BE49-F238E27FC236}">
                <a16:creationId xmlns:a16="http://schemas.microsoft.com/office/drawing/2014/main" id="{68F8C1E8-FD79-E948-92AF-BEA072D7D3B8}"/>
              </a:ext>
            </a:extLst>
          </p:cNvPr>
          <p:cNvSpPr/>
          <p:nvPr/>
        </p:nvSpPr>
        <p:spPr>
          <a:xfrm>
            <a:off x="7623940" y="5223795"/>
            <a:ext cx="1694417"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Open Sans" panose="020B0606030504020204" pitchFamily="34" charset="0"/>
                <a:ea typeface="Open Sans" panose="020B0606030504020204" pitchFamily="34" charset="0"/>
                <a:cs typeface="Open Sans" panose="020B0606030504020204" pitchFamily="34" charset="0"/>
              </a:rPr>
              <a:t>Promotion</a:t>
            </a:r>
            <a:endPar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1" name="Rectangle 30">
            <a:extLst>
              <a:ext uri="{FF2B5EF4-FFF2-40B4-BE49-F238E27FC236}">
                <a16:creationId xmlns:a16="http://schemas.microsoft.com/office/drawing/2014/main" id="{55DE77C7-ED86-D84E-9E10-66E15F65D81C}"/>
              </a:ext>
            </a:extLst>
          </p:cNvPr>
          <p:cNvSpPr/>
          <p:nvPr/>
        </p:nvSpPr>
        <p:spPr>
          <a:xfrm>
            <a:off x="584200" y="300567"/>
            <a:ext cx="5426014" cy="19642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Certified Employees: IT certification delivers significant ROI</a:t>
            </a:r>
          </a:p>
        </p:txBody>
      </p:sp>
    </p:spTree>
    <p:extLst>
      <p:ext uri="{BB962C8B-B14F-4D97-AF65-F5344CB8AC3E}">
        <p14:creationId xmlns:p14="http://schemas.microsoft.com/office/powerpoint/2010/main" val="741621814"/>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childTnLst>
                                </p:cTn>
                              </p:par>
                            </p:childTnLst>
                          </p:cTn>
                        </p:par>
                        <p:par>
                          <p:cTn id="8" fill="hold">
                            <p:stCondLst>
                              <p:cond delay="750"/>
                            </p:stCondLst>
                            <p:childTnLst>
                              <p:par>
                                <p:cTn id="9" presetID="2" presetClass="entr" presetSubtype="4" decel="50000" fill="hold" nodeType="afterEffect">
                                  <p:stCondLst>
                                    <p:cond delay="5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decel="50000" fill="hold" nodeType="withEffect">
                                  <p:stCondLst>
                                    <p:cond delay="55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50000" fill="hold" nodeType="withEffect">
                                  <p:stCondLst>
                                    <p:cond delay="6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50000" fill="hold" nodeType="withEffect">
                                  <p:stCondLst>
                                    <p:cond delay="65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decel="50000" fill="hold" nodeType="withEffect">
                                  <p:stCondLst>
                                    <p:cond delay="7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50000" fill="hold" nodeType="withEffect">
                                  <p:stCondLst>
                                    <p:cond delay="75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decel="50000" fill="hold" nodeType="withEffect">
                                  <p:stCondLst>
                                    <p:cond delay="8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50000" fill="hold" nodeType="withEffect">
                                  <p:stCondLst>
                                    <p:cond delay="85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par>
                                <p:cTn id="41" presetID="2" presetClass="entr" presetSubtype="4" decel="50000" fill="hold" nodeType="withEffect">
                                  <p:stCondLst>
                                    <p:cond delay="9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par>
                                <p:cTn id="45" presetID="2" presetClass="entr" presetSubtype="4" decel="50000" fill="hold" nodeType="withEffect">
                                  <p:stCondLst>
                                    <p:cond delay="95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childTnLst>
                          </p:cTn>
                        </p:par>
                        <p:par>
                          <p:cTn id="49" fill="hold">
                            <p:stCondLst>
                              <p:cond delay="2200"/>
                            </p:stCondLst>
                            <p:childTnLst>
                              <p:par>
                                <p:cTn id="50" presetID="22" presetClass="entr" presetSubtype="8" fill="hold" grpId="0" nodeType="after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left)">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heel(1)">
                                      <p:cBhvr>
                                        <p:cTn id="57" dur="750"/>
                                        <p:tgtEl>
                                          <p:spTgt spid="4"/>
                                        </p:tgtEl>
                                      </p:cBhvr>
                                    </p:animEffect>
                                  </p:childTnLst>
                                </p:cTn>
                              </p:par>
                              <p:par>
                                <p:cTn id="58" presetID="10" presetClass="entr" presetSubtype="0" fill="hold" grpId="0" nodeType="withEffect">
                                  <p:stCondLst>
                                    <p:cond delay="50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childTnLst>
                          </p:cTn>
                        </p:par>
                        <p:par>
                          <p:cTn id="61" fill="hold">
                            <p:stCondLst>
                              <p:cond delay="1000"/>
                            </p:stCondLst>
                            <p:childTnLst>
                              <p:par>
                                <p:cTn id="62" presetID="12" presetClass="entr" presetSubtype="4" fill="hold" nodeType="afterEffect">
                                  <p:stCondLst>
                                    <p:cond delay="0"/>
                                  </p:stCondLst>
                                  <p:childTnLst>
                                    <p:set>
                                      <p:cBhvr>
                                        <p:cTn id="63" dur="1" fill="hold">
                                          <p:stCondLst>
                                            <p:cond delay="0"/>
                                          </p:stCondLst>
                                        </p:cTn>
                                        <p:tgtEl>
                                          <p:spTgt spid="25"/>
                                        </p:tgtEl>
                                        <p:attrNameLst>
                                          <p:attrName>style.visibility</p:attrName>
                                        </p:attrNameLst>
                                      </p:cBhvr>
                                      <p:to>
                                        <p:strVal val="visible"/>
                                      </p:to>
                                    </p:set>
                                    <p:anim calcmode="lin" valueType="num">
                                      <p:cBhvr additive="base">
                                        <p:cTn id="64" dur="500"/>
                                        <p:tgtEl>
                                          <p:spTgt spid="25"/>
                                        </p:tgtEl>
                                        <p:attrNameLst>
                                          <p:attrName>ppt_y</p:attrName>
                                        </p:attrNameLst>
                                      </p:cBhvr>
                                      <p:tavLst>
                                        <p:tav tm="0">
                                          <p:val>
                                            <p:strVal val="#ppt_y+#ppt_h*1.125000"/>
                                          </p:val>
                                        </p:tav>
                                        <p:tav tm="100000">
                                          <p:val>
                                            <p:strVal val="#ppt_y"/>
                                          </p:val>
                                        </p:tav>
                                      </p:tavLst>
                                    </p:anim>
                                    <p:animEffect transition="in" filter="wipe(up)">
                                      <p:cBhvr>
                                        <p:cTn id="65" dur="500"/>
                                        <p:tgtEl>
                                          <p:spTgt spid="25"/>
                                        </p:tgtEl>
                                      </p:cBhvr>
                                    </p:animEffect>
                                  </p:childTnLst>
                                </p:cTn>
                              </p:par>
                              <p:par>
                                <p:cTn id="66" presetID="21" presetClass="entr" presetSubtype="1" fill="hold" grpId="0"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wheel(1)">
                                      <p:cBhvr>
                                        <p:cTn id="68" dur="750"/>
                                        <p:tgtEl>
                                          <p:spTgt spid="27"/>
                                        </p:tgtEl>
                                      </p:cBhvr>
                                    </p:animEffect>
                                  </p:childTnLst>
                                </p:cTn>
                              </p:par>
                              <p:par>
                                <p:cTn id="69" presetID="10" presetClass="entr" presetSubtype="0" fill="hold" grpId="0" nodeType="withEffect">
                                  <p:stCondLst>
                                    <p:cond delay="500"/>
                                  </p:stCondLst>
                                  <p:childTnLst>
                                    <p:set>
                                      <p:cBhvr>
                                        <p:cTn id="70" dur="1" fill="hold">
                                          <p:stCondLst>
                                            <p:cond delay="0"/>
                                          </p:stCondLst>
                                        </p:cTn>
                                        <p:tgtEl>
                                          <p:spTgt spid="28"/>
                                        </p:tgtEl>
                                        <p:attrNameLst>
                                          <p:attrName>style.visibility</p:attrName>
                                        </p:attrNameLst>
                                      </p:cBhvr>
                                      <p:to>
                                        <p:strVal val="visible"/>
                                      </p:to>
                                    </p:set>
                                    <p:animEffect transition="in" filter="fade">
                                      <p:cBhvr>
                                        <p:cTn id="71" dur="500"/>
                                        <p:tgtEl>
                                          <p:spTgt spid="28"/>
                                        </p:tgtEl>
                                      </p:cBhvr>
                                    </p:animEffect>
                                  </p:childTnLst>
                                </p:cTn>
                              </p:par>
                            </p:childTnLst>
                          </p:cTn>
                        </p:par>
                        <p:par>
                          <p:cTn id="72" fill="hold">
                            <p:stCondLst>
                              <p:cond delay="2000"/>
                            </p:stCondLst>
                            <p:childTnLst>
                              <p:par>
                                <p:cTn id="73" presetID="12" presetClass="entr" presetSubtype="4" fill="hold" nodeType="afterEffect">
                                  <p:stCondLst>
                                    <p:cond delay="0"/>
                                  </p:stCondLst>
                                  <p:childTnLst>
                                    <p:set>
                                      <p:cBhvr>
                                        <p:cTn id="74" dur="1" fill="hold">
                                          <p:stCondLst>
                                            <p:cond delay="0"/>
                                          </p:stCondLst>
                                        </p:cTn>
                                        <p:tgtEl>
                                          <p:spTgt spid="24"/>
                                        </p:tgtEl>
                                        <p:attrNameLst>
                                          <p:attrName>style.visibility</p:attrName>
                                        </p:attrNameLst>
                                      </p:cBhvr>
                                      <p:to>
                                        <p:strVal val="visible"/>
                                      </p:to>
                                    </p:set>
                                    <p:anim calcmode="lin" valueType="num">
                                      <p:cBhvr additive="base">
                                        <p:cTn id="75" dur="500"/>
                                        <p:tgtEl>
                                          <p:spTgt spid="24"/>
                                        </p:tgtEl>
                                        <p:attrNameLst>
                                          <p:attrName>ppt_y</p:attrName>
                                        </p:attrNameLst>
                                      </p:cBhvr>
                                      <p:tavLst>
                                        <p:tav tm="0">
                                          <p:val>
                                            <p:strVal val="#ppt_y+#ppt_h*1.125000"/>
                                          </p:val>
                                        </p:tav>
                                        <p:tav tm="100000">
                                          <p:val>
                                            <p:strVal val="#ppt_y"/>
                                          </p:val>
                                        </p:tav>
                                      </p:tavLst>
                                    </p:anim>
                                    <p:animEffect transition="in" filter="wipe(up)">
                                      <p:cBhvr>
                                        <p:cTn id="76" dur="500"/>
                                        <p:tgtEl>
                                          <p:spTgt spid="24"/>
                                        </p:tgtEl>
                                      </p:cBhvr>
                                    </p:animEffect>
                                  </p:childTnLst>
                                </p:cTn>
                              </p:par>
                              <p:par>
                                <p:cTn id="77" presetID="21" presetClass="entr" presetSubtype="1"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wheel(1)">
                                      <p:cBhvr>
                                        <p:cTn id="79" dur="750"/>
                                        <p:tgtEl>
                                          <p:spTgt spid="29"/>
                                        </p:tgtEl>
                                      </p:cBhvr>
                                    </p:animEffect>
                                  </p:childTnLst>
                                </p:cTn>
                              </p:par>
                              <p:par>
                                <p:cTn id="80" presetID="10" presetClass="entr" presetSubtype="0" fill="hold" grpId="0" nodeType="withEffect">
                                  <p:stCondLst>
                                    <p:cond delay="500"/>
                                  </p:stCondLst>
                                  <p:childTnLst>
                                    <p:set>
                                      <p:cBhvr>
                                        <p:cTn id="81" dur="1" fill="hold">
                                          <p:stCondLst>
                                            <p:cond delay="0"/>
                                          </p:stCondLst>
                                        </p:cTn>
                                        <p:tgtEl>
                                          <p:spTgt spid="30"/>
                                        </p:tgtEl>
                                        <p:attrNameLst>
                                          <p:attrName>style.visibility</p:attrName>
                                        </p:attrNameLst>
                                      </p:cBhvr>
                                      <p:to>
                                        <p:strVal val="visible"/>
                                      </p:to>
                                    </p:set>
                                    <p:animEffect transition="in" filter="fade">
                                      <p:cBhvr>
                                        <p:cTn id="82" dur="500"/>
                                        <p:tgtEl>
                                          <p:spTgt spid="30"/>
                                        </p:tgtEl>
                                      </p:cBhvr>
                                    </p:animEffect>
                                  </p:childTnLst>
                                </p:cTn>
                              </p:par>
                            </p:childTnLst>
                          </p:cTn>
                        </p:par>
                        <p:par>
                          <p:cTn id="83" fill="hold">
                            <p:stCondLst>
                              <p:cond delay="3000"/>
                            </p:stCondLst>
                            <p:childTnLst>
                              <p:par>
                                <p:cTn id="84" presetID="12" presetClass="entr" presetSubtype="4" fill="hold" nodeType="afterEffect">
                                  <p:stCondLst>
                                    <p:cond delay="0"/>
                                  </p:stCondLst>
                                  <p:childTnLst>
                                    <p:set>
                                      <p:cBhvr>
                                        <p:cTn id="85" dur="1" fill="hold">
                                          <p:stCondLst>
                                            <p:cond delay="0"/>
                                          </p:stCondLst>
                                        </p:cTn>
                                        <p:tgtEl>
                                          <p:spTgt spid="23"/>
                                        </p:tgtEl>
                                        <p:attrNameLst>
                                          <p:attrName>style.visibility</p:attrName>
                                        </p:attrNameLst>
                                      </p:cBhvr>
                                      <p:to>
                                        <p:strVal val="visible"/>
                                      </p:to>
                                    </p:set>
                                    <p:anim calcmode="lin" valueType="num">
                                      <p:cBhvr additive="base">
                                        <p:cTn id="86" dur="500"/>
                                        <p:tgtEl>
                                          <p:spTgt spid="23"/>
                                        </p:tgtEl>
                                        <p:attrNameLst>
                                          <p:attrName>ppt_y</p:attrName>
                                        </p:attrNameLst>
                                      </p:cBhvr>
                                      <p:tavLst>
                                        <p:tav tm="0">
                                          <p:val>
                                            <p:strVal val="#ppt_y+#ppt_h*1.125000"/>
                                          </p:val>
                                        </p:tav>
                                        <p:tav tm="100000">
                                          <p:val>
                                            <p:strVal val="#ppt_y"/>
                                          </p:val>
                                        </p:tav>
                                      </p:tavLst>
                                    </p:anim>
                                    <p:animEffect transition="in" filter="wipe(up)">
                                      <p:cBhvr>
                                        <p:cTn id="8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9" grpId="0">
        <p:bldAsOne/>
      </p:bldGraphic>
      <p:bldP spid="3" grpId="0"/>
      <p:bldGraphic spid="4" grpId="0">
        <p:bldAsOne/>
      </p:bldGraphic>
      <p:bldP spid="26" grpId="0"/>
      <p:bldGraphic spid="27" grpId="0">
        <p:bldAsOne/>
      </p:bldGraphic>
      <p:bldP spid="28" grpId="0"/>
      <p:bldP spid="30" grpId="0"/>
      <p:bldP spid="31"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163D73"/>
        </a:solidFill>
        <a:effectLst/>
      </p:bgPr>
    </p:bg>
    <p:spTree>
      <p:nvGrpSpPr>
        <p:cNvPr id="1" name=""/>
        <p:cNvGrpSpPr/>
        <p:nvPr/>
      </p:nvGrpSpPr>
      <p:grpSpPr>
        <a:xfrm>
          <a:off x="0" y="0"/>
          <a:ext cx="0" cy="0"/>
          <a:chOff x="0" y="0"/>
          <a:chExt cx="0" cy="0"/>
        </a:xfrm>
      </p:grpSpPr>
      <p:pic>
        <p:nvPicPr>
          <p:cNvPr id="33" name="Picture 32" descr="Three arrows on bullseye">
            <a:extLst>
              <a:ext uri="{FF2B5EF4-FFF2-40B4-BE49-F238E27FC236}">
                <a16:creationId xmlns:a16="http://schemas.microsoft.com/office/drawing/2014/main" id="{25154577-0582-DF45-BDF6-49E45A92CF57}"/>
              </a:ext>
            </a:extLst>
          </p:cNvPr>
          <p:cNvPicPr>
            <a:picLocks noChangeAspect="1"/>
          </p:cNvPicPr>
          <p:nvPr/>
        </p:nvPicPr>
        <p:blipFill rotWithShape="1">
          <a:blip r:embed="rId3">
            <a:duotone>
              <a:prstClr val="black"/>
              <a:schemeClr val="tx2">
                <a:tint val="45000"/>
                <a:satMod val="400000"/>
              </a:schemeClr>
            </a:duotone>
            <a:alphaModFix amt="20000"/>
          </a:blip>
          <a:srcRect t="13885"/>
          <a:stretch/>
        </p:blipFill>
        <p:spPr>
          <a:xfrm>
            <a:off x="1" y="0"/>
            <a:ext cx="12196410" cy="6857998"/>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849C5ED0-C414-BC4E-A016-BAAAB4A98CD6}"/>
              </a:ext>
            </a:extLst>
          </p:cNvPr>
          <p:cNvPicPr>
            <a:picLocks noChangeAspect="1"/>
          </p:cNvPicPr>
          <p:nvPr/>
        </p:nvPicPr>
        <p:blipFill>
          <a:blip r:embed="rId4"/>
          <a:stretch>
            <a:fillRect/>
          </a:stretch>
        </p:blipFill>
        <p:spPr>
          <a:xfrm>
            <a:off x="10429458" y="5978904"/>
            <a:ext cx="1596300" cy="731520"/>
          </a:xfrm>
          <a:prstGeom prst="rect">
            <a:avLst/>
          </a:prstGeom>
        </p:spPr>
      </p:pic>
      <p:graphicFrame>
        <p:nvGraphicFramePr>
          <p:cNvPr id="4" name="Chart 3">
            <a:extLst>
              <a:ext uri="{FF2B5EF4-FFF2-40B4-BE49-F238E27FC236}">
                <a16:creationId xmlns:a16="http://schemas.microsoft.com/office/drawing/2014/main" id="{8ED189BD-6B79-A74E-BAD7-78BC0A77D5A2}"/>
              </a:ext>
            </a:extLst>
          </p:cNvPr>
          <p:cNvGraphicFramePr/>
          <p:nvPr/>
        </p:nvGraphicFramePr>
        <p:xfrm>
          <a:off x="578864" y="2627629"/>
          <a:ext cx="1828800" cy="2333838"/>
        </p:xfrm>
        <a:graphic>
          <a:graphicData uri="http://schemas.openxmlformats.org/drawingml/2006/chart">
            <c:chart xmlns:c="http://schemas.openxmlformats.org/drawingml/2006/chart" xmlns:r="http://schemas.openxmlformats.org/officeDocument/2006/relationships" r:id="rId5"/>
          </a:graphicData>
        </a:graphic>
      </p:graphicFrame>
      <p:sp>
        <p:nvSpPr>
          <p:cNvPr id="26" name="Rectangle 25">
            <a:extLst>
              <a:ext uri="{FF2B5EF4-FFF2-40B4-BE49-F238E27FC236}">
                <a16:creationId xmlns:a16="http://schemas.microsoft.com/office/drawing/2014/main" id="{AF909310-48DE-F245-B0DA-3688C058EC76}"/>
              </a:ext>
            </a:extLst>
          </p:cNvPr>
          <p:cNvSpPr/>
          <p:nvPr/>
        </p:nvSpPr>
        <p:spPr>
          <a:xfrm>
            <a:off x="646055" y="4663863"/>
            <a:ext cx="1694417" cy="1017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solidFill>
                <a:effectLst/>
                <a:uLnTx/>
                <a:uFillTx/>
                <a:latin typeface="Open Sans" panose="020B0606030504020204" pitchFamily="34" charset="0"/>
                <a:ea typeface="Open Sans" panose="020B0606030504020204" pitchFamily="34" charset="0"/>
                <a:cs typeface="Open Sans" panose="020B0606030504020204" pitchFamily="34" charset="0"/>
              </a:rPr>
              <a:t>Increased confidence in abilities</a:t>
            </a:r>
            <a:endPar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1" name="Rectangle 30">
            <a:extLst>
              <a:ext uri="{FF2B5EF4-FFF2-40B4-BE49-F238E27FC236}">
                <a16:creationId xmlns:a16="http://schemas.microsoft.com/office/drawing/2014/main" id="{55DE77C7-ED86-D84E-9E10-66E15F65D81C}"/>
              </a:ext>
            </a:extLst>
          </p:cNvPr>
          <p:cNvSpPr/>
          <p:nvPr/>
        </p:nvSpPr>
        <p:spPr>
          <a:xfrm>
            <a:off x="584200" y="300567"/>
            <a:ext cx="5775036" cy="19642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Certified Employees: IT certification delivers significant ROI</a:t>
            </a:r>
          </a:p>
        </p:txBody>
      </p:sp>
      <p:sp>
        <p:nvSpPr>
          <p:cNvPr id="32" name="Rectangle 31">
            <a:extLst>
              <a:ext uri="{FF2B5EF4-FFF2-40B4-BE49-F238E27FC236}">
                <a16:creationId xmlns:a16="http://schemas.microsoft.com/office/drawing/2014/main" id="{C62C1C7E-D07C-314E-8614-98A723868B25}"/>
              </a:ext>
            </a:extLst>
          </p:cNvPr>
          <p:cNvSpPr/>
          <p:nvPr/>
        </p:nvSpPr>
        <p:spPr>
          <a:xfrm>
            <a:off x="1016191" y="3565948"/>
            <a:ext cx="954143"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91%</a:t>
            </a:r>
            <a:endParaRPr kumimoji="0" lang="en-US" sz="2400" b="1" i="0" u="none" strike="noStrike" kern="1200" cap="none" spc="0" normalizeH="0" baseline="0" noProof="0" dirty="0">
              <a:ln>
                <a:noFill/>
              </a:ln>
              <a:solidFill>
                <a:prstClr val="whit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aphicFrame>
        <p:nvGraphicFramePr>
          <p:cNvPr id="34" name="Chart 33">
            <a:extLst>
              <a:ext uri="{FF2B5EF4-FFF2-40B4-BE49-F238E27FC236}">
                <a16:creationId xmlns:a16="http://schemas.microsoft.com/office/drawing/2014/main" id="{CD316BD0-75D1-5E40-85AD-C7BF52AC72DF}"/>
              </a:ext>
            </a:extLst>
          </p:cNvPr>
          <p:cNvGraphicFramePr/>
          <p:nvPr/>
        </p:nvGraphicFramePr>
        <p:xfrm>
          <a:off x="2407664" y="2627629"/>
          <a:ext cx="1828800" cy="2333838"/>
        </p:xfrm>
        <a:graphic>
          <a:graphicData uri="http://schemas.openxmlformats.org/drawingml/2006/chart">
            <c:chart xmlns:c="http://schemas.openxmlformats.org/drawingml/2006/chart" xmlns:r="http://schemas.openxmlformats.org/officeDocument/2006/relationships" r:id="rId6"/>
          </a:graphicData>
        </a:graphic>
      </p:graphicFrame>
      <p:sp>
        <p:nvSpPr>
          <p:cNvPr id="35" name="Rectangle 34">
            <a:extLst>
              <a:ext uri="{FF2B5EF4-FFF2-40B4-BE49-F238E27FC236}">
                <a16:creationId xmlns:a16="http://schemas.microsoft.com/office/drawing/2014/main" id="{C3F490DE-54A3-934D-B907-D9FC3C61687C}"/>
              </a:ext>
            </a:extLst>
          </p:cNvPr>
          <p:cNvSpPr/>
          <p:nvPr/>
        </p:nvSpPr>
        <p:spPr>
          <a:xfrm>
            <a:off x="2474855" y="4663863"/>
            <a:ext cx="1694417" cy="1017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solidFill>
                <a:effectLst/>
                <a:uLnTx/>
                <a:uFillTx/>
                <a:latin typeface="Open Sans" panose="020B0606030504020204" pitchFamily="34" charset="0"/>
                <a:ea typeface="Open Sans" panose="020B0606030504020204" pitchFamily="34" charset="0"/>
                <a:cs typeface="Open Sans" panose="020B0606030504020204" pitchFamily="34" charset="0"/>
              </a:rPr>
              <a:t>Determination to succeed</a:t>
            </a:r>
            <a:endPar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6" name="Rectangle 35">
            <a:extLst>
              <a:ext uri="{FF2B5EF4-FFF2-40B4-BE49-F238E27FC236}">
                <a16:creationId xmlns:a16="http://schemas.microsoft.com/office/drawing/2014/main" id="{D3C81609-8846-E141-BC0A-E6C42048E30C}"/>
              </a:ext>
            </a:extLst>
          </p:cNvPr>
          <p:cNvSpPr/>
          <p:nvPr/>
        </p:nvSpPr>
        <p:spPr>
          <a:xfrm>
            <a:off x="2844992" y="3565948"/>
            <a:ext cx="954143"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84%</a:t>
            </a:r>
            <a:endParaRPr kumimoji="0" lang="en-US" sz="2400" b="1" i="0" u="none" strike="noStrike" kern="1200" cap="none" spc="0" normalizeH="0" baseline="0" noProof="0" dirty="0">
              <a:ln>
                <a:noFill/>
              </a:ln>
              <a:solidFill>
                <a:prstClr val="whit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aphicFrame>
        <p:nvGraphicFramePr>
          <p:cNvPr id="37" name="Chart 36">
            <a:extLst>
              <a:ext uri="{FF2B5EF4-FFF2-40B4-BE49-F238E27FC236}">
                <a16:creationId xmlns:a16="http://schemas.microsoft.com/office/drawing/2014/main" id="{7F98FCDD-47F0-854F-9AF3-73FAD07AE532}"/>
              </a:ext>
            </a:extLst>
          </p:cNvPr>
          <p:cNvGraphicFramePr/>
          <p:nvPr/>
        </p:nvGraphicFramePr>
        <p:xfrm>
          <a:off x="4236463" y="2627629"/>
          <a:ext cx="1828800" cy="233383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8" name="Chart 37">
            <a:extLst>
              <a:ext uri="{FF2B5EF4-FFF2-40B4-BE49-F238E27FC236}">
                <a16:creationId xmlns:a16="http://schemas.microsoft.com/office/drawing/2014/main" id="{1A34EED3-232C-194A-BE8A-A6AD093D2625}"/>
              </a:ext>
            </a:extLst>
          </p:cNvPr>
          <p:cNvGraphicFramePr/>
          <p:nvPr/>
        </p:nvGraphicFramePr>
        <p:xfrm>
          <a:off x="6065263" y="2627629"/>
          <a:ext cx="1828800" cy="2333838"/>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9" name="Chart 38">
            <a:extLst>
              <a:ext uri="{FF2B5EF4-FFF2-40B4-BE49-F238E27FC236}">
                <a16:creationId xmlns:a16="http://schemas.microsoft.com/office/drawing/2014/main" id="{E018BC50-4E51-A342-A349-981D66D62A30}"/>
              </a:ext>
            </a:extLst>
          </p:cNvPr>
          <p:cNvGraphicFramePr/>
          <p:nvPr/>
        </p:nvGraphicFramePr>
        <p:xfrm>
          <a:off x="7894062" y="2627629"/>
          <a:ext cx="1828800" cy="2333838"/>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40" name="Chart 39">
            <a:extLst>
              <a:ext uri="{FF2B5EF4-FFF2-40B4-BE49-F238E27FC236}">
                <a16:creationId xmlns:a16="http://schemas.microsoft.com/office/drawing/2014/main" id="{9C8D6301-2DCD-2C4B-910F-05BFACD4ACC5}"/>
              </a:ext>
            </a:extLst>
          </p:cNvPr>
          <p:cNvGraphicFramePr/>
          <p:nvPr/>
        </p:nvGraphicFramePr>
        <p:xfrm>
          <a:off x="9722862" y="2627629"/>
          <a:ext cx="1828800" cy="2333838"/>
        </p:xfrm>
        <a:graphic>
          <a:graphicData uri="http://schemas.openxmlformats.org/drawingml/2006/chart">
            <c:chart xmlns:c="http://schemas.openxmlformats.org/drawingml/2006/chart" xmlns:r="http://schemas.openxmlformats.org/officeDocument/2006/relationships" r:id="rId10"/>
          </a:graphicData>
        </a:graphic>
      </p:graphicFrame>
      <p:sp>
        <p:nvSpPr>
          <p:cNvPr id="41" name="Rectangle 40">
            <a:extLst>
              <a:ext uri="{FF2B5EF4-FFF2-40B4-BE49-F238E27FC236}">
                <a16:creationId xmlns:a16="http://schemas.microsoft.com/office/drawing/2014/main" id="{3FE4CC23-1BF9-C04C-BD88-ADC57B229009}"/>
              </a:ext>
            </a:extLst>
          </p:cNvPr>
          <p:cNvSpPr/>
          <p:nvPr/>
        </p:nvSpPr>
        <p:spPr>
          <a:xfrm>
            <a:off x="4673792" y="3565948"/>
            <a:ext cx="954143"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80%</a:t>
            </a:r>
            <a:endParaRPr kumimoji="0" lang="en-US" sz="2400" b="1" i="0" u="none" strike="noStrike" kern="1200" cap="none" spc="0" normalizeH="0" baseline="0" noProof="0" dirty="0">
              <a:ln>
                <a:noFill/>
              </a:ln>
              <a:solidFill>
                <a:prstClr val="whit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2" name="Rectangle 41">
            <a:extLst>
              <a:ext uri="{FF2B5EF4-FFF2-40B4-BE49-F238E27FC236}">
                <a16:creationId xmlns:a16="http://schemas.microsoft.com/office/drawing/2014/main" id="{2CEAA950-BEC1-8749-9B81-174982616522}"/>
              </a:ext>
            </a:extLst>
          </p:cNvPr>
          <p:cNvSpPr/>
          <p:nvPr/>
        </p:nvSpPr>
        <p:spPr>
          <a:xfrm>
            <a:off x="6502591" y="3565948"/>
            <a:ext cx="954143"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76%</a:t>
            </a:r>
            <a:endParaRPr kumimoji="0" lang="en-US" sz="2400" b="1" i="0" u="none" strike="noStrike" kern="1200" cap="none" spc="0" normalizeH="0" baseline="0" noProof="0" dirty="0">
              <a:ln>
                <a:noFill/>
              </a:ln>
              <a:solidFill>
                <a:prstClr val="whit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3" name="Rectangle 42">
            <a:extLst>
              <a:ext uri="{FF2B5EF4-FFF2-40B4-BE49-F238E27FC236}">
                <a16:creationId xmlns:a16="http://schemas.microsoft.com/office/drawing/2014/main" id="{2C07B4A9-05CB-E048-9974-38CEACD2D899}"/>
              </a:ext>
            </a:extLst>
          </p:cNvPr>
          <p:cNvSpPr/>
          <p:nvPr/>
        </p:nvSpPr>
        <p:spPr>
          <a:xfrm>
            <a:off x="8331390" y="3565948"/>
            <a:ext cx="954143"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76%</a:t>
            </a:r>
            <a:endParaRPr kumimoji="0" lang="en-US" sz="2400" b="1" i="0" u="none" strike="noStrike" kern="1200" cap="none" spc="0" normalizeH="0" baseline="0" noProof="0" dirty="0">
              <a:ln>
                <a:noFill/>
              </a:ln>
              <a:solidFill>
                <a:prstClr val="whit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4" name="Rectangle 43">
            <a:extLst>
              <a:ext uri="{FF2B5EF4-FFF2-40B4-BE49-F238E27FC236}">
                <a16:creationId xmlns:a16="http://schemas.microsoft.com/office/drawing/2014/main" id="{C3BF6F7D-E6EF-104B-A9F4-1606EADA474D}"/>
              </a:ext>
            </a:extLst>
          </p:cNvPr>
          <p:cNvSpPr/>
          <p:nvPr/>
        </p:nvSpPr>
        <p:spPr>
          <a:xfrm>
            <a:off x="10160190" y="3565948"/>
            <a:ext cx="954143"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74%</a:t>
            </a:r>
            <a:endParaRPr kumimoji="0" lang="en-US" sz="2400" b="1" i="0" u="none" strike="noStrike" kern="1200" cap="none" spc="0" normalizeH="0" baseline="0" noProof="0" dirty="0">
              <a:ln>
                <a:noFill/>
              </a:ln>
              <a:solidFill>
                <a:prstClr val="whit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5" name="Rectangle 44">
            <a:extLst>
              <a:ext uri="{FF2B5EF4-FFF2-40B4-BE49-F238E27FC236}">
                <a16:creationId xmlns:a16="http://schemas.microsoft.com/office/drawing/2014/main" id="{2F2DA7E1-E285-BC44-AF92-5E585A878666}"/>
              </a:ext>
            </a:extLst>
          </p:cNvPr>
          <p:cNvSpPr/>
          <p:nvPr/>
        </p:nvSpPr>
        <p:spPr>
          <a:xfrm>
            <a:off x="4297939" y="4663863"/>
            <a:ext cx="1694417" cy="1017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solidFill>
                <a:effectLst/>
                <a:uLnTx/>
                <a:uFillTx/>
                <a:latin typeface="Open Sans" panose="020B0606030504020204" pitchFamily="34" charset="0"/>
                <a:ea typeface="Open Sans" panose="020B0606030504020204" pitchFamily="34" charset="0"/>
                <a:cs typeface="Open Sans" panose="020B0606030504020204" pitchFamily="34" charset="0"/>
              </a:rPr>
              <a:t>Interest in new opportunities</a:t>
            </a:r>
            <a:endPar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6" name="Rectangle 45">
            <a:extLst>
              <a:ext uri="{FF2B5EF4-FFF2-40B4-BE49-F238E27FC236}">
                <a16:creationId xmlns:a16="http://schemas.microsoft.com/office/drawing/2014/main" id="{4456D5EC-6718-D940-8FB4-9A01B38DEB42}"/>
              </a:ext>
            </a:extLst>
          </p:cNvPr>
          <p:cNvSpPr/>
          <p:nvPr/>
        </p:nvSpPr>
        <p:spPr>
          <a:xfrm>
            <a:off x="6132454" y="4663863"/>
            <a:ext cx="1694417" cy="1017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solidFill>
                <a:effectLst/>
                <a:uLnTx/>
                <a:uFillTx/>
                <a:latin typeface="Open Sans" panose="020B0606030504020204" pitchFamily="34" charset="0"/>
                <a:ea typeface="Open Sans" panose="020B0606030504020204" pitchFamily="34" charset="0"/>
                <a:cs typeface="Open Sans" panose="020B0606030504020204" pitchFamily="34" charset="0"/>
              </a:rPr>
              <a:t>Increased job satisfaction</a:t>
            </a:r>
            <a:endPar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7" name="Rectangle 46">
            <a:extLst>
              <a:ext uri="{FF2B5EF4-FFF2-40B4-BE49-F238E27FC236}">
                <a16:creationId xmlns:a16="http://schemas.microsoft.com/office/drawing/2014/main" id="{6379DDF3-3B82-7C49-85F9-895A133E4B45}"/>
              </a:ext>
            </a:extLst>
          </p:cNvPr>
          <p:cNvSpPr/>
          <p:nvPr/>
        </p:nvSpPr>
        <p:spPr>
          <a:xfrm>
            <a:off x="7961252" y="4663863"/>
            <a:ext cx="1694417" cy="1017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solidFill>
                <a:effectLst/>
                <a:uLnTx/>
                <a:uFillTx/>
                <a:latin typeface="Open Sans" panose="020B0606030504020204" pitchFamily="34" charset="0"/>
                <a:ea typeface="Open Sans" panose="020B0606030504020204" pitchFamily="34" charset="0"/>
                <a:cs typeface="Open Sans" panose="020B0606030504020204" pitchFamily="34" charset="0"/>
              </a:rPr>
              <a:t>Respect from peers</a:t>
            </a:r>
            <a:endPar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8" name="Rectangle 47">
            <a:extLst>
              <a:ext uri="{FF2B5EF4-FFF2-40B4-BE49-F238E27FC236}">
                <a16:creationId xmlns:a16="http://schemas.microsoft.com/office/drawing/2014/main" id="{34761AE7-F4BA-8E4E-B0F9-A9AFFA59E1C1}"/>
              </a:ext>
            </a:extLst>
          </p:cNvPr>
          <p:cNvSpPr/>
          <p:nvPr/>
        </p:nvSpPr>
        <p:spPr>
          <a:xfrm>
            <a:off x="9784336" y="4663863"/>
            <a:ext cx="1694417" cy="1017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solidFill>
                <a:effectLst/>
                <a:uLnTx/>
                <a:uFillTx/>
                <a:latin typeface="Open Sans" panose="020B0606030504020204" pitchFamily="34" charset="0"/>
                <a:ea typeface="Open Sans" panose="020B0606030504020204" pitchFamily="34" charset="0"/>
                <a:cs typeface="Open Sans" panose="020B0606030504020204" pitchFamily="34" charset="0"/>
              </a:rPr>
              <a:t>More work autonomy</a:t>
            </a:r>
            <a:endPar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9" name="Rectangle 48">
            <a:extLst>
              <a:ext uri="{FF2B5EF4-FFF2-40B4-BE49-F238E27FC236}">
                <a16:creationId xmlns:a16="http://schemas.microsoft.com/office/drawing/2014/main" id="{1622985F-5DCF-874C-AE91-9C51A9CA31D7}"/>
              </a:ext>
            </a:extLst>
          </p:cNvPr>
          <p:cNvSpPr/>
          <p:nvPr/>
        </p:nvSpPr>
        <p:spPr>
          <a:xfrm>
            <a:off x="3986268" y="2194137"/>
            <a:ext cx="7565394" cy="4995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Open Sans" panose="020B0606030504020204" pitchFamily="34" charset="0"/>
                <a:ea typeface="Open Sans" panose="020B0606030504020204" pitchFamily="34" charset="0"/>
                <a:cs typeface="Open Sans" panose="020B0606030504020204" pitchFamily="34" charset="0"/>
              </a:rPr>
              <a:t>Benefits of certification to </a:t>
            </a:r>
            <a:r>
              <a:rPr kumimoji="0" lang="en-US" sz="2400" b="0" i="1"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candidates</a:t>
            </a:r>
          </a:p>
        </p:txBody>
      </p:sp>
    </p:spTree>
    <p:extLst>
      <p:ext uri="{BB962C8B-B14F-4D97-AF65-F5344CB8AC3E}">
        <p14:creationId xmlns:p14="http://schemas.microsoft.com/office/powerpoint/2010/main" val="6897998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750"/>
                                        <p:tgtEl>
                                          <p:spTgt spid="49"/>
                                        </p:tgtEl>
                                      </p:cBhvr>
                                    </p:animEffect>
                                  </p:childTnLst>
                                </p:cTn>
                              </p:par>
                            </p:childTnLst>
                          </p:cTn>
                        </p:par>
                        <p:par>
                          <p:cTn id="8" fill="hold">
                            <p:stCondLst>
                              <p:cond delay="750"/>
                            </p:stCondLst>
                            <p:childTnLst>
                              <p:par>
                                <p:cTn id="9" presetID="21"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750"/>
                                        <p:tgtEl>
                                          <p:spTgt spid="4"/>
                                        </p:tgtEl>
                                      </p:cBhvr>
                                    </p:animEffect>
                                  </p:childTnLst>
                                </p:cTn>
                              </p:par>
                              <p:par>
                                <p:cTn id="12" presetID="12" presetClass="entr" presetSubtype="4" fill="hold" grpId="0" nodeType="withEffect">
                                  <p:stCondLst>
                                    <p:cond delay="150"/>
                                  </p:stCondLst>
                                  <p:childTnLst>
                                    <p:set>
                                      <p:cBhvr>
                                        <p:cTn id="13" dur="1" fill="hold">
                                          <p:stCondLst>
                                            <p:cond delay="0"/>
                                          </p:stCondLst>
                                        </p:cTn>
                                        <p:tgtEl>
                                          <p:spTgt spid="32"/>
                                        </p:tgtEl>
                                        <p:attrNameLst>
                                          <p:attrName>style.visibility</p:attrName>
                                        </p:attrNameLst>
                                      </p:cBhvr>
                                      <p:to>
                                        <p:strVal val="visible"/>
                                      </p:to>
                                    </p:set>
                                    <p:anim calcmode="lin" valueType="num">
                                      <p:cBhvr additive="base">
                                        <p:cTn id="14" dur="500"/>
                                        <p:tgtEl>
                                          <p:spTgt spid="32"/>
                                        </p:tgtEl>
                                        <p:attrNameLst>
                                          <p:attrName>ppt_y</p:attrName>
                                        </p:attrNameLst>
                                      </p:cBhvr>
                                      <p:tavLst>
                                        <p:tav tm="0">
                                          <p:val>
                                            <p:strVal val="#ppt_y+#ppt_h*1.125000"/>
                                          </p:val>
                                        </p:tav>
                                        <p:tav tm="100000">
                                          <p:val>
                                            <p:strVal val="#ppt_y"/>
                                          </p:val>
                                        </p:tav>
                                      </p:tavLst>
                                    </p:anim>
                                    <p:animEffect transition="in" filter="wipe(up)">
                                      <p:cBhvr>
                                        <p:cTn id="15" dur="500"/>
                                        <p:tgtEl>
                                          <p:spTgt spid="32"/>
                                        </p:tgtEl>
                                      </p:cBhvr>
                                    </p:animEffect>
                                  </p:childTnLst>
                                </p:cTn>
                              </p:par>
                              <p:par>
                                <p:cTn id="16" presetID="12" presetClass="entr" presetSubtype="4" fill="hold" grpId="0" nodeType="withEffect">
                                  <p:stCondLst>
                                    <p:cond delay="25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p:tgtEl>
                                          <p:spTgt spid="26"/>
                                        </p:tgtEl>
                                        <p:attrNameLst>
                                          <p:attrName>ppt_y</p:attrName>
                                        </p:attrNameLst>
                                      </p:cBhvr>
                                      <p:tavLst>
                                        <p:tav tm="0">
                                          <p:val>
                                            <p:strVal val="#ppt_y+#ppt_h*1.125000"/>
                                          </p:val>
                                        </p:tav>
                                        <p:tav tm="100000">
                                          <p:val>
                                            <p:strVal val="#ppt_y"/>
                                          </p:val>
                                        </p:tav>
                                      </p:tavLst>
                                    </p:anim>
                                    <p:animEffect transition="in" filter="wipe(up)">
                                      <p:cBhvr>
                                        <p:cTn id="19" dur="500"/>
                                        <p:tgtEl>
                                          <p:spTgt spid="26"/>
                                        </p:tgtEl>
                                      </p:cBhvr>
                                    </p:animEffect>
                                  </p:childTnLst>
                                </p:cTn>
                              </p:par>
                              <p:par>
                                <p:cTn id="20" presetID="21" presetClass="entr" presetSubtype="1" fill="hold" grpId="0" nodeType="withEffect">
                                  <p:stCondLst>
                                    <p:cond delay="200"/>
                                  </p:stCondLst>
                                  <p:childTnLst>
                                    <p:set>
                                      <p:cBhvr>
                                        <p:cTn id="21" dur="1" fill="hold">
                                          <p:stCondLst>
                                            <p:cond delay="0"/>
                                          </p:stCondLst>
                                        </p:cTn>
                                        <p:tgtEl>
                                          <p:spTgt spid="34"/>
                                        </p:tgtEl>
                                        <p:attrNameLst>
                                          <p:attrName>style.visibility</p:attrName>
                                        </p:attrNameLst>
                                      </p:cBhvr>
                                      <p:to>
                                        <p:strVal val="visible"/>
                                      </p:to>
                                    </p:set>
                                    <p:animEffect transition="in" filter="wheel(1)">
                                      <p:cBhvr>
                                        <p:cTn id="22" dur="750"/>
                                        <p:tgtEl>
                                          <p:spTgt spid="34"/>
                                        </p:tgtEl>
                                      </p:cBhvr>
                                    </p:animEffect>
                                  </p:childTnLst>
                                </p:cTn>
                              </p:par>
                              <p:par>
                                <p:cTn id="23" presetID="12" presetClass="entr" presetSubtype="4" fill="hold" grpId="0" nodeType="withEffect">
                                  <p:stCondLst>
                                    <p:cond delay="35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p:tgtEl>
                                          <p:spTgt spid="36"/>
                                        </p:tgtEl>
                                        <p:attrNameLst>
                                          <p:attrName>ppt_y</p:attrName>
                                        </p:attrNameLst>
                                      </p:cBhvr>
                                      <p:tavLst>
                                        <p:tav tm="0">
                                          <p:val>
                                            <p:strVal val="#ppt_y+#ppt_h*1.125000"/>
                                          </p:val>
                                        </p:tav>
                                        <p:tav tm="100000">
                                          <p:val>
                                            <p:strVal val="#ppt_y"/>
                                          </p:val>
                                        </p:tav>
                                      </p:tavLst>
                                    </p:anim>
                                    <p:animEffect transition="in" filter="wipe(up)">
                                      <p:cBhvr>
                                        <p:cTn id="26" dur="500"/>
                                        <p:tgtEl>
                                          <p:spTgt spid="36"/>
                                        </p:tgtEl>
                                      </p:cBhvr>
                                    </p:animEffect>
                                  </p:childTnLst>
                                </p:cTn>
                              </p:par>
                              <p:par>
                                <p:cTn id="27" presetID="12" presetClass="entr" presetSubtype="4" fill="hold" grpId="0" nodeType="withEffect">
                                  <p:stCondLst>
                                    <p:cond delay="45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p:tgtEl>
                                          <p:spTgt spid="35"/>
                                        </p:tgtEl>
                                        <p:attrNameLst>
                                          <p:attrName>ppt_y</p:attrName>
                                        </p:attrNameLst>
                                      </p:cBhvr>
                                      <p:tavLst>
                                        <p:tav tm="0">
                                          <p:val>
                                            <p:strVal val="#ppt_y+#ppt_h*1.125000"/>
                                          </p:val>
                                        </p:tav>
                                        <p:tav tm="100000">
                                          <p:val>
                                            <p:strVal val="#ppt_y"/>
                                          </p:val>
                                        </p:tav>
                                      </p:tavLst>
                                    </p:anim>
                                    <p:animEffect transition="in" filter="wipe(up)">
                                      <p:cBhvr>
                                        <p:cTn id="30" dur="500"/>
                                        <p:tgtEl>
                                          <p:spTgt spid="35"/>
                                        </p:tgtEl>
                                      </p:cBhvr>
                                    </p:animEffect>
                                  </p:childTnLst>
                                </p:cTn>
                              </p:par>
                              <p:par>
                                <p:cTn id="31" presetID="21" presetClass="entr" presetSubtype="1" fill="hold" grpId="0" nodeType="withEffect">
                                  <p:stCondLst>
                                    <p:cond delay="400"/>
                                  </p:stCondLst>
                                  <p:childTnLst>
                                    <p:set>
                                      <p:cBhvr>
                                        <p:cTn id="32" dur="1" fill="hold">
                                          <p:stCondLst>
                                            <p:cond delay="0"/>
                                          </p:stCondLst>
                                        </p:cTn>
                                        <p:tgtEl>
                                          <p:spTgt spid="37"/>
                                        </p:tgtEl>
                                        <p:attrNameLst>
                                          <p:attrName>style.visibility</p:attrName>
                                        </p:attrNameLst>
                                      </p:cBhvr>
                                      <p:to>
                                        <p:strVal val="visible"/>
                                      </p:to>
                                    </p:set>
                                    <p:animEffect transition="in" filter="wheel(1)">
                                      <p:cBhvr>
                                        <p:cTn id="33" dur="750"/>
                                        <p:tgtEl>
                                          <p:spTgt spid="37"/>
                                        </p:tgtEl>
                                      </p:cBhvr>
                                    </p:animEffect>
                                  </p:childTnLst>
                                </p:cTn>
                              </p:par>
                              <p:par>
                                <p:cTn id="34" presetID="12" presetClass="entr" presetSubtype="4" fill="hold" grpId="0" nodeType="withEffect">
                                  <p:stCondLst>
                                    <p:cond delay="55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500"/>
                                        <p:tgtEl>
                                          <p:spTgt spid="41"/>
                                        </p:tgtEl>
                                        <p:attrNameLst>
                                          <p:attrName>ppt_y</p:attrName>
                                        </p:attrNameLst>
                                      </p:cBhvr>
                                      <p:tavLst>
                                        <p:tav tm="0">
                                          <p:val>
                                            <p:strVal val="#ppt_y+#ppt_h*1.125000"/>
                                          </p:val>
                                        </p:tav>
                                        <p:tav tm="100000">
                                          <p:val>
                                            <p:strVal val="#ppt_y"/>
                                          </p:val>
                                        </p:tav>
                                      </p:tavLst>
                                    </p:anim>
                                    <p:animEffect transition="in" filter="wipe(up)">
                                      <p:cBhvr>
                                        <p:cTn id="37" dur="500"/>
                                        <p:tgtEl>
                                          <p:spTgt spid="41"/>
                                        </p:tgtEl>
                                      </p:cBhvr>
                                    </p:animEffect>
                                  </p:childTnLst>
                                </p:cTn>
                              </p:par>
                              <p:par>
                                <p:cTn id="38" presetID="12" presetClass="entr" presetSubtype="4" fill="hold" grpId="0" nodeType="withEffect">
                                  <p:stCondLst>
                                    <p:cond delay="650"/>
                                  </p:stCondLst>
                                  <p:childTnLst>
                                    <p:set>
                                      <p:cBhvr>
                                        <p:cTn id="39" dur="1" fill="hold">
                                          <p:stCondLst>
                                            <p:cond delay="0"/>
                                          </p:stCondLst>
                                        </p:cTn>
                                        <p:tgtEl>
                                          <p:spTgt spid="45"/>
                                        </p:tgtEl>
                                        <p:attrNameLst>
                                          <p:attrName>style.visibility</p:attrName>
                                        </p:attrNameLst>
                                      </p:cBhvr>
                                      <p:to>
                                        <p:strVal val="visible"/>
                                      </p:to>
                                    </p:set>
                                    <p:anim calcmode="lin" valueType="num">
                                      <p:cBhvr additive="base">
                                        <p:cTn id="40" dur="500"/>
                                        <p:tgtEl>
                                          <p:spTgt spid="45"/>
                                        </p:tgtEl>
                                        <p:attrNameLst>
                                          <p:attrName>ppt_y</p:attrName>
                                        </p:attrNameLst>
                                      </p:cBhvr>
                                      <p:tavLst>
                                        <p:tav tm="0">
                                          <p:val>
                                            <p:strVal val="#ppt_y+#ppt_h*1.125000"/>
                                          </p:val>
                                        </p:tav>
                                        <p:tav tm="100000">
                                          <p:val>
                                            <p:strVal val="#ppt_y"/>
                                          </p:val>
                                        </p:tav>
                                      </p:tavLst>
                                    </p:anim>
                                    <p:animEffect transition="in" filter="wipe(up)">
                                      <p:cBhvr>
                                        <p:cTn id="41" dur="500"/>
                                        <p:tgtEl>
                                          <p:spTgt spid="45"/>
                                        </p:tgtEl>
                                      </p:cBhvr>
                                    </p:animEffect>
                                  </p:childTnLst>
                                </p:cTn>
                              </p:par>
                              <p:par>
                                <p:cTn id="42" presetID="21" presetClass="entr" presetSubtype="1" fill="hold" grpId="0" nodeType="withEffect">
                                  <p:stCondLst>
                                    <p:cond delay="600"/>
                                  </p:stCondLst>
                                  <p:childTnLst>
                                    <p:set>
                                      <p:cBhvr>
                                        <p:cTn id="43" dur="1" fill="hold">
                                          <p:stCondLst>
                                            <p:cond delay="0"/>
                                          </p:stCondLst>
                                        </p:cTn>
                                        <p:tgtEl>
                                          <p:spTgt spid="38"/>
                                        </p:tgtEl>
                                        <p:attrNameLst>
                                          <p:attrName>style.visibility</p:attrName>
                                        </p:attrNameLst>
                                      </p:cBhvr>
                                      <p:to>
                                        <p:strVal val="visible"/>
                                      </p:to>
                                    </p:set>
                                    <p:animEffect transition="in" filter="wheel(1)">
                                      <p:cBhvr>
                                        <p:cTn id="44" dur="750"/>
                                        <p:tgtEl>
                                          <p:spTgt spid="38"/>
                                        </p:tgtEl>
                                      </p:cBhvr>
                                    </p:animEffect>
                                  </p:childTnLst>
                                </p:cTn>
                              </p:par>
                              <p:par>
                                <p:cTn id="45" presetID="12" presetClass="entr" presetSubtype="4" fill="hold" grpId="0" nodeType="withEffect">
                                  <p:stCondLst>
                                    <p:cond delay="750"/>
                                  </p:stCondLst>
                                  <p:childTnLst>
                                    <p:set>
                                      <p:cBhvr>
                                        <p:cTn id="46" dur="1" fill="hold">
                                          <p:stCondLst>
                                            <p:cond delay="0"/>
                                          </p:stCondLst>
                                        </p:cTn>
                                        <p:tgtEl>
                                          <p:spTgt spid="42"/>
                                        </p:tgtEl>
                                        <p:attrNameLst>
                                          <p:attrName>style.visibility</p:attrName>
                                        </p:attrNameLst>
                                      </p:cBhvr>
                                      <p:to>
                                        <p:strVal val="visible"/>
                                      </p:to>
                                    </p:set>
                                    <p:anim calcmode="lin" valueType="num">
                                      <p:cBhvr additive="base">
                                        <p:cTn id="47" dur="500"/>
                                        <p:tgtEl>
                                          <p:spTgt spid="42"/>
                                        </p:tgtEl>
                                        <p:attrNameLst>
                                          <p:attrName>ppt_y</p:attrName>
                                        </p:attrNameLst>
                                      </p:cBhvr>
                                      <p:tavLst>
                                        <p:tav tm="0">
                                          <p:val>
                                            <p:strVal val="#ppt_y+#ppt_h*1.125000"/>
                                          </p:val>
                                        </p:tav>
                                        <p:tav tm="100000">
                                          <p:val>
                                            <p:strVal val="#ppt_y"/>
                                          </p:val>
                                        </p:tav>
                                      </p:tavLst>
                                    </p:anim>
                                    <p:animEffect transition="in" filter="wipe(up)">
                                      <p:cBhvr>
                                        <p:cTn id="48" dur="500"/>
                                        <p:tgtEl>
                                          <p:spTgt spid="42"/>
                                        </p:tgtEl>
                                      </p:cBhvr>
                                    </p:animEffect>
                                  </p:childTnLst>
                                </p:cTn>
                              </p:par>
                              <p:par>
                                <p:cTn id="49" presetID="12" presetClass="entr" presetSubtype="4" fill="hold" grpId="0" nodeType="withEffect">
                                  <p:stCondLst>
                                    <p:cond delay="850"/>
                                  </p:stCondLst>
                                  <p:childTnLst>
                                    <p:set>
                                      <p:cBhvr>
                                        <p:cTn id="50" dur="1" fill="hold">
                                          <p:stCondLst>
                                            <p:cond delay="0"/>
                                          </p:stCondLst>
                                        </p:cTn>
                                        <p:tgtEl>
                                          <p:spTgt spid="46"/>
                                        </p:tgtEl>
                                        <p:attrNameLst>
                                          <p:attrName>style.visibility</p:attrName>
                                        </p:attrNameLst>
                                      </p:cBhvr>
                                      <p:to>
                                        <p:strVal val="visible"/>
                                      </p:to>
                                    </p:set>
                                    <p:anim calcmode="lin" valueType="num">
                                      <p:cBhvr additive="base">
                                        <p:cTn id="51" dur="500"/>
                                        <p:tgtEl>
                                          <p:spTgt spid="46"/>
                                        </p:tgtEl>
                                        <p:attrNameLst>
                                          <p:attrName>ppt_y</p:attrName>
                                        </p:attrNameLst>
                                      </p:cBhvr>
                                      <p:tavLst>
                                        <p:tav tm="0">
                                          <p:val>
                                            <p:strVal val="#ppt_y+#ppt_h*1.125000"/>
                                          </p:val>
                                        </p:tav>
                                        <p:tav tm="100000">
                                          <p:val>
                                            <p:strVal val="#ppt_y"/>
                                          </p:val>
                                        </p:tav>
                                      </p:tavLst>
                                    </p:anim>
                                    <p:animEffect transition="in" filter="wipe(up)">
                                      <p:cBhvr>
                                        <p:cTn id="52" dur="500"/>
                                        <p:tgtEl>
                                          <p:spTgt spid="46"/>
                                        </p:tgtEl>
                                      </p:cBhvr>
                                    </p:animEffect>
                                  </p:childTnLst>
                                </p:cTn>
                              </p:par>
                              <p:par>
                                <p:cTn id="53" presetID="21" presetClass="entr" presetSubtype="1" fill="hold" grpId="0" nodeType="withEffect">
                                  <p:stCondLst>
                                    <p:cond delay="800"/>
                                  </p:stCondLst>
                                  <p:childTnLst>
                                    <p:set>
                                      <p:cBhvr>
                                        <p:cTn id="54" dur="1" fill="hold">
                                          <p:stCondLst>
                                            <p:cond delay="0"/>
                                          </p:stCondLst>
                                        </p:cTn>
                                        <p:tgtEl>
                                          <p:spTgt spid="39"/>
                                        </p:tgtEl>
                                        <p:attrNameLst>
                                          <p:attrName>style.visibility</p:attrName>
                                        </p:attrNameLst>
                                      </p:cBhvr>
                                      <p:to>
                                        <p:strVal val="visible"/>
                                      </p:to>
                                    </p:set>
                                    <p:animEffect transition="in" filter="wheel(1)">
                                      <p:cBhvr>
                                        <p:cTn id="55" dur="750"/>
                                        <p:tgtEl>
                                          <p:spTgt spid="39"/>
                                        </p:tgtEl>
                                      </p:cBhvr>
                                    </p:animEffect>
                                  </p:childTnLst>
                                </p:cTn>
                              </p:par>
                              <p:par>
                                <p:cTn id="56" presetID="12" presetClass="entr" presetSubtype="4" fill="hold" grpId="0" nodeType="withEffect">
                                  <p:stCondLst>
                                    <p:cond delay="950"/>
                                  </p:stCondLst>
                                  <p:childTnLst>
                                    <p:set>
                                      <p:cBhvr>
                                        <p:cTn id="57" dur="1" fill="hold">
                                          <p:stCondLst>
                                            <p:cond delay="0"/>
                                          </p:stCondLst>
                                        </p:cTn>
                                        <p:tgtEl>
                                          <p:spTgt spid="43"/>
                                        </p:tgtEl>
                                        <p:attrNameLst>
                                          <p:attrName>style.visibility</p:attrName>
                                        </p:attrNameLst>
                                      </p:cBhvr>
                                      <p:to>
                                        <p:strVal val="visible"/>
                                      </p:to>
                                    </p:set>
                                    <p:anim calcmode="lin" valueType="num">
                                      <p:cBhvr additive="base">
                                        <p:cTn id="58" dur="500"/>
                                        <p:tgtEl>
                                          <p:spTgt spid="43"/>
                                        </p:tgtEl>
                                        <p:attrNameLst>
                                          <p:attrName>ppt_y</p:attrName>
                                        </p:attrNameLst>
                                      </p:cBhvr>
                                      <p:tavLst>
                                        <p:tav tm="0">
                                          <p:val>
                                            <p:strVal val="#ppt_y+#ppt_h*1.125000"/>
                                          </p:val>
                                        </p:tav>
                                        <p:tav tm="100000">
                                          <p:val>
                                            <p:strVal val="#ppt_y"/>
                                          </p:val>
                                        </p:tav>
                                      </p:tavLst>
                                    </p:anim>
                                    <p:animEffect transition="in" filter="wipe(up)">
                                      <p:cBhvr>
                                        <p:cTn id="59" dur="500"/>
                                        <p:tgtEl>
                                          <p:spTgt spid="43"/>
                                        </p:tgtEl>
                                      </p:cBhvr>
                                    </p:animEffect>
                                  </p:childTnLst>
                                </p:cTn>
                              </p:par>
                              <p:par>
                                <p:cTn id="60" presetID="12" presetClass="entr" presetSubtype="4" fill="hold" grpId="0" nodeType="withEffect">
                                  <p:stCondLst>
                                    <p:cond delay="1050"/>
                                  </p:stCondLst>
                                  <p:childTnLst>
                                    <p:set>
                                      <p:cBhvr>
                                        <p:cTn id="61" dur="1" fill="hold">
                                          <p:stCondLst>
                                            <p:cond delay="0"/>
                                          </p:stCondLst>
                                        </p:cTn>
                                        <p:tgtEl>
                                          <p:spTgt spid="47"/>
                                        </p:tgtEl>
                                        <p:attrNameLst>
                                          <p:attrName>style.visibility</p:attrName>
                                        </p:attrNameLst>
                                      </p:cBhvr>
                                      <p:to>
                                        <p:strVal val="visible"/>
                                      </p:to>
                                    </p:set>
                                    <p:anim calcmode="lin" valueType="num">
                                      <p:cBhvr additive="base">
                                        <p:cTn id="62" dur="500"/>
                                        <p:tgtEl>
                                          <p:spTgt spid="47"/>
                                        </p:tgtEl>
                                        <p:attrNameLst>
                                          <p:attrName>ppt_y</p:attrName>
                                        </p:attrNameLst>
                                      </p:cBhvr>
                                      <p:tavLst>
                                        <p:tav tm="0">
                                          <p:val>
                                            <p:strVal val="#ppt_y+#ppt_h*1.125000"/>
                                          </p:val>
                                        </p:tav>
                                        <p:tav tm="100000">
                                          <p:val>
                                            <p:strVal val="#ppt_y"/>
                                          </p:val>
                                        </p:tav>
                                      </p:tavLst>
                                    </p:anim>
                                    <p:animEffect transition="in" filter="wipe(up)">
                                      <p:cBhvr>
                                        <p:cTn id="63" dur="500"/>
                                        <p:tgtEl>
                                          <p:spTgt spid="47"/>
                                        </p:tgtEl>
                                      </p:cBhvr>
                                    </p:animEffect>
                                  </p:childTnLst>
                                </p:cTn>
                              </p:par>
                              <p:par>
                                <p:cTn id="64" presetID="21" presetClass="entr" presetSubtype="1" fill="hold" grpId="0" nodeType="withEffect">
                                  <p:stCondLst>
                                    <p:cond delay="1000"/>
                                  </p:stCondLst>
                                  <p:childTnLst>
                                    <p:set>
                                      <p:cBhvr>
                                        <p:cTn id="65" dur="1" fill="hold">
                                          <p:stCondLst>
                                            <p:cond delay="0"/>
                                          </p:stCondLst>
                                        </p:cTn>
                                        <p:tgtEl>
                                          <p:spTgt spid="40"/>
                                        </p:tgtEl>
                                        <p:attrNameLst>
                                          <p:attrName>style.visibility</p:attrName>
                                        </p:attrNameLst>
                                      </p:cBhvr>
                                      <p:to>
                                        <p:strVal val="visible"/>
                                      </p:to>
                                    </p:set>
                                    <p:animEffect transition="in" filter="wheel(1)">
                                      <p:cBhvr>
                                        <p:cTn id="66" dur="750"/>
                                        <p:tgtEl>
                                          <p:spTgt spid="40"/>
                                        </p:tgtEl>
                                      </p:cBhvr>
                                    </p:animEffect>
                                  </p:childTnLst>
                                </p:cTn>
                              </p:par>
                              <p:par>
                                <p:cTn id="67" presetID="12" presetClass="entr" presetSubtype="4" fill="hold" grpId="0" nodeType="withEffect">
                                  <p:stCondLst>
                                    <p:cond delay="1150"/>
                                  </p:stCondLst>
                                  <p:childTnLst>
                                    <p:set>
                                      <p:cBhvr>
                                        <p:cTn id="68" dur="1" fill="hold">
                                          <p:stCondLst>
                                            <p:cond delay="0"/>
                                          </p:stCondLst>
                                        </p:cTn>
                                        <p:tgtEl>
                                          <p:spTgt spid="44"/>
                                        </p:tgtEl>
                                        <p:attrNameLst>
                                          <p:attrName>style.visibility</p:attrName>
                                        </p:attrNameLst>
                                      </p:cBhvr>
                                      <p:to>
                                        <p:strVal val="visible"/>
                                      </p:to>
                                    </p:set>
                                    <p:anim calcmode="lin" valueType="num">
                                      <p:cBhvr additive="base">
                                        <p:cTn id="69" dur="500"/>
                                        <p:tgtEl>
                                          <p:spTgt spid="44"/>
                                        </p:tgtEl>
                                        <p:attrNameLst>
                                          <p:attrName>ppt_y</p:attrName>
                                        </p:attrNameLst>
                                      </p:cBhvr>
                                      <p:tavLst>
                                        <p:tav tm="0">
                                          <p:val>
                                            <p:strVal val="#ppt_y+#ppt_h*1.125000"/>
                                          </p:val>
                                        </p:tav>
                                        <p:tav tm="100000">
                                          <p:val>
                                            <p:strVal val="#ppt_y"/>
                                          </p:val>
                                        </p:tav>
                                      </p:tavLst>
                                    </p:anim>
                                    <p:animEffect transition="in" filter="wipe(up)">
                                      <p:cBhvr>
                                        <p:cTn id="70" dur="500"/>
                                        <p:tgtEl>
                                          <p:spTgt spid="44"/>
                                        </p:tgtEl>
                                      </p:cBhvr>
                                    </p:animEffect>
                                  </p:childTnLst>
                                </p:cTn>
                              </p:par>
                              <p:par>
                                <p:cTn id="71" presetID="12" presetClass="entr" presetSubtype="4" fill="hold" grpId="0" nodeType="withEffect">
                                  <p:stCondLst>
                                    <p:cond delay="1250"/>
                                  </p:stCondLst>
                                  <p:childTnLst>
                                    <p:set>
                                      <p:cBhvr>
                                        <p:cTn id="72" dur="1" fill="hold">
                                          <p:stCondLst>
                                            <p:cond delay="0"/>
                                          </p:stCondLst>
                                        </p:cTn>
                                        <p:tgtEl>
                                          <p:spTgt spid="48"/>
                                        </p:tgtEl>
                                        <p:attrNameLst>
                                          <p:attrName>style.visibility</p:attrName>
                                        </p:attrNameLst>
                                      </p:cBhvr>
                                      <p:to>
                                        <p:strVal val="visible"/>
                                      </p:to>
                                    </p:set>
                                    <p:anim calcmode="lin" valueType="num">
                                      <p:cBhvr additive="base">
                                        <p:cTn id="73" dur="500"/>
                                        <p:tgtEl>
                                          <p:spTgt spid="48"/>
                                        </p:tgtEl>
                                        <p:attrNameLst>
                                          <p:attrName>ppt_y</p:attrName>
                                        </p:attrNameLst>
                                      </p:cBhvr>
                                      <p:tavLst>
                                        <p:tav tm="0">
                                          <p:val>
                                            <p:strVal val="#ppt_y+#ppt_h*1.125000"/>
                                          </p:val>
                                        </p:tav>
                                        <p:tav tm="100000">
                                          <p:val>
                                            <p:strVal val="#ppt_y"/>
                                          </p:val>
                                        </p:tav>
                                      </p:tavLst>
                                    </p:anim>
                                    <p:animEffect transition="in" filter="wipe(up)">
                                      <p:cBhvr>
                                        <p:cTn id="7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26" grpId="0"/>
      <p:bldP spid="32" grpId="0"/>
      <p:bldGraphic spid="34" grpId="0">
        <p:bldAsOne/>
      </p:bldGraphic>
      <p:bldP spid="35" grpId="0"/>
      <p:bldP spid="36" grpId="0"/>
      <p:bldGraphic spid="37" grpId="0">
        <p:bldAsOne/>
      </p:bldGraphic>
      <p:bldGraphic spid="38" grpId="0">
        <p:bldAsOne/>
      </p:bldGraphic>
      <p:bldGraphic spid="39" grpId="0">
        <p:bldAsOne/>
      </p:bldGraphic>
      <p:bldGraphic spid="40" grpId="0">
        <p:bldAsOne/>
      </p:bldGraphic>
      <p:bldP spid="41" grpId="0"/>
      <p:bldP spid="42" grpId="0"/>
      <p:bldP spid="43" grpId="0"/>
      <p:bldP spid="44" grpId="0"/>
      <p:bldP spid="45" grpId="0"/>
      <p:bldP spid="46" grpId="0"/>
      <p:bldP spid="47" grpId="0"/>
      <p:bldP spid="48" grpId="0"/>
      <p:bldP spid="49"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163D73"/>
        </a:solidFill>
        <a:effectLst/>
      </p:bgPr>
    </p:bg>
    <p:spTree>
      <p:nvGrpSpPr>
        <p:cNvPr id="1" name=""/>
        <p:cNvGrpSpPr/>
        <p:nvPr/>
      </p:nvGrpSpPr>
      <p:grpSpPr>
        <a:xfrm>
          <a:off x="0" y="0"/>
          <a:ext cx="0" cy="0"/>
          <a:chOff x="0" y="0"/>
          <a:chExt cx="0" cy="0"/>
        </a:xfrm>
      </p:grpSpPr>
      <p:pic>
        <p:nvPicPr>
          <p:cNvPr id="33" name="Picture 32" descr="Three arrows on bullseye">
            <a:extLst>
              <a:ext uri="{FF2B5EF4-FFF2-40B4-BE49-F238E27FC236}">
                <a16:creationId xmlns:a16="http://schemas.microsoft.com/office/drawing/2014/main" id="{25154577-0582-DF45-BDF6-49E45A92CF57}"/>
              </a:ext>
            </a:extLst>
          </p:cNvPr>
          <p:cNvPicPr>
            <a:picLocks noChangeAspect="1"/>
          </p:cNvPicPr>
          <p:nvPr/>
        </p:nvPicPr>
        <p:blipFill rotWithShape="1">
          <a:blip r:embed="rId3">
            <a:duotone>
              <a:prstClr val="black"/>
              <a:schemeClr val="tx2">
                <a:tint val="45000"/>
                <a:satMod val="400000"/>
              </a:schemeClr>
            </a:duotone>
            <a:alphaModFix amt="20000"/>
          </a:blip>
          <a:srcRect t="13885"/>
          <a:stretch/>
        </p:blipFill>
        <p:spPr>
          <a:xfrm>
            <a:off x="1" y="0"/>
            <a:ext cx="12196410" cy="6857998"/>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849C5ED0-C414-BC4E-A016-BAAAB4A98CD6}"/>
              </a:ext>
            </a:extLst>
          </p:cNvPr>
          <p:cNvPicPr>
            <a:picLocks noChangeAspect="1"/>
          </p:cNvPicPr>
          <p:nvPr/>
        </p:nvPicPr>
        <p:blipFill>
          <a:blip r:embed="rId4"/>
          <a:stretch>
            <a:fillRect/>
          </a:stretch>
        </p:blipFill>
        <p:spPr>
          <a:xfrm>
            <a:off x="10429458" y="5978904"/>
            <a:ext cx="1596300" cy="731520"/>
          </a:xfrm>
          <a:prstGeom prst="rect">
            <a:avLst/>
          </a:prstGeom>
        </p:spPr>
      </p:pic>
      <p:graphicFrame>
        <p:nvGraphicFramePr>
          <p:cNvPr id="4" name="Chart 3">
            <a:extLst>
              <a:ext uri="{FF2B5EF4-FFF2-40B4-BE49-F238E27FC236}">
                <a16:creationId xmlns:a16="http://schemas.microsoft.com/office/drawing/2014/main" id="{8ED189BD-6B79-A74E-BAD7-78BC0A77D5A2}"/>
              </a:ext>
            </a:extLst>
          </p:cNvPr>
          <p:cNvGraphicFramePr/>
          <p:nvPr/>
        </p:nvGraphicFramePr>
        <p:xfrm>
          <a:off x="578864" y="2627629"/>
          <a:ext cx="1828800" cy="2333838"/>
        </p:xfrm>
        <a:graphic>
          <a:graphicData uri="http://schemas.openxmlformats.org/drawingml/2006/chart">
            <c:chart xmlns:c="http://schemas.openxmlformats.org/drawingml/2006/chart" xmlns:r="http://schemas.openxmlformats.org/officeDocument/2006/relationships" r:id="rId5"/>
          </a:graphicData>
        </a:graphic>
      </p:graphicFrame>
      <p:sp>
        <p:nvSpPr>
          <p:cNvPr id="26" name="Rectangle 25">
            <a:extLst>
              <a:ext uri="{FF2B5EF4-FFF2-40B4-BE49-F238E27FC236}">
                <a16:creationId xmlns:a16="http://schemas.microsoft.com/office/drawing/2014/main" id="{AF909310-48DE-F245-B0DA-3688C058EC76}"/>
              </a:ext>
            </a:extLst>
          </p:cNvPr>
          <p:cNvSpPr/>
          <p:nvPr/>
        </p:nvSpPr>
        <p:spPr>
          <a:xfrm>
            <a:off x="646055" y="4663863"/>
            <a:ext cx="1694417" cy="1017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solidFill>
                <a:effectLst/>
                <a:uLnTx/>
                <a:uFillTx/>
                <a:latin typeface="Open Sans" panose="020B0606030504020204" pitchFamily="34" charset="0"/>
                <a:ea typeface="Open Sans" panose="020B0606030504020204" pitchFamily="34" charset="0"/>
                <a:cs typeface="Open Sans" panose="020B0606030504020204" pitchFamily="34" charset="0"/>
              </a:rPr>
              <a:t>Increased quality of work</a:t>
            </a:r>
            <a:endPar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2" name="Rectangle 31">
            <a:extLst>
              <a:ext uri="{FF2B5EF4-FFF2-40B4-BE49-F238E27FC236}">
                <a16:creationId xmlns:a16="http://schemas.microsoft.com/office/drawing/2014/main" id="{C62C1C7E-D07C-314E-8614-98A723868B25}"/>
              </a:ext>
            </a:extLst>
          </p:cNvPr>
          <p:cNvSpPr/>
          <p:nvPr/>
        </p:nvSpPr>
        <p:spPr>
          <a:xfrm>
            <a:off x="1016191" y="3565948"/>
            <a:ext cx="954143"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81%</a:t>
            </a:r>
            <a:endParaRPr kumimoji="0" lang="en-US" sz="2400" b="1" i="0" u="none" strike="noStrike" kern="1200" cap="none" spc="0" normalizeH="0" baseline="0" noProof="0" dirty="0">
              <a:ln>
                <a:noFill/>
              </a:ln>
              <a:solidFill>
                <a:prstClr val="whit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aphicFrame>
        <p:nvGraphicFramePr>
          <p:cNvPr id="34" name="Chart 33">
            <a:extLst>
              <a:ext uri="{FF2B5EF4-FFF2-40B4-BE49-F238E27FC236}">
                <a16:creationId xmlns:a16="http://schemas.microsoft.com/office/drawing/2014/main" id="{CD316BD0-75D1-5E40-85AD-C7BF52AC72DF}"/>
              </a:ext>
            </a:extLst>
          </p:cNvPr>
          <p:cNvGraphicFramePr/>
          <p:nvPr/>
        </p:nvGraphicFramePr>
        <p:xfrm>
          <a:off x="2407664" y="2627629"/>
          <a:ext cx="1828800" cy="2333838"/>
        </p:xfrm>
        <a:graphic>
          <a:graphicData uri="http://schemas.openxmlformats.org/drawingml/2006/chart">
            <c:chart xmlns:c="http://schemas.openxmlformats.org/drawingml/2006/chart" xmlns:r="http://schemas.openxmlformats.org/officeDocument/2006/relationships" r:id="rId6"/>
          </a:graphicData>
        </a:graphic>
      </p:graphicFrame>
      <p:sp>
        <p:nvSpPr>
          <p:cNvPr id="35" name="Rectangle 34">
            <a:extLst>
              <a:ext uri="{FF2B5EF4-FFF2-40B4-BE49-F238E27FC236}">
                <a16:creationId xmlns:a16="http://schemas.microsoft.com/office/drawing/2014/main" id="{C3F490DE-54A3-934D-B907-D9FC3C61687C}"/>
              </a:ext>
            </a:extLst>
          </p:cNvPr>
          <p:cNvSpPr/>
          <p:nvPr/>
        </p:nvSpPr>
        <p:spPr>
          <a:xfrm>
            <a:off x="2474855" y="4663863"/>
            <a:ext cx="1694417" cy="1017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solidFill>
                <a:effectLst/>
                <a:uLnTx/>
                <a:uFillTx/>
                <a:latin typeface="Open Sans" panose="020B0606030504020204" pitchFamily="34" charset="0"/>
                <a:ea typeface="Open Sans" panose="020B0606030504020204" pitchFamily="34" charset="0"/>
                <a:cs typeface="Open Sans" panose="020B0606030504020204" pitchFamily="34" charset="0"/>
              </a:rPr>
              <a:t>Increased mentoring</a:t>
            </a:r>
            <a:endPar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6" name="Rectangle 35">
            <a:extLst>
              <a:ext uri="{FF2B5EF4-FFF2-40B4-BE49-F238E27FC236}">
                <a16:creationId xmlns:a16="http://schemas.microsoft.com/office/drawing/2014/main" id="{D3C81609-8846-E141-BC0A-E6C42048E30C}"/>
              </a:ext>
            </a:extLst>
          </p:cNvPr>
          <p:cNvSpPr/>
          <p:nvPr/>
        </p:nvSpPr>
        <p:spPr>
          <a:xfrm>
            <a:off x="2844992" y="3565948"/>
            <a:ext cx="954143"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80%</a:t>
            </a:r>
            <a:endParaRPr kumimoji="0" lang="en-US" sz="2400" b="1" i="0" u="none" strike="noStrike" kern="1200" cap="none" spc="0" normalizeH="0" baseline="0" noProof="0" dirty="0">
              <a:ln>
                <a:noFill/>
              </a:ln>
              <a:solidFill>
                <a:prstClr val="whit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aphicFrame>
        <p:nvGraphicFramePr>
          <p:cNvPr id="37" name="Chart 36">
            <a:extLst>
              <a:ext uri="{FF2B5EF4-FFF2-40B4-BE49-F238E27FC236}">
                <a16:creationId xmlns:a16="http://schemas.microsoft.com/office/drawing/2014/main" id="{7F98FCDD-47F0-854F-9AF3-73FAD07AE532}"/>
              </a:ext>
            </a:extLst>
          </p:cNvPr>
          <p:cNvGraphicFramePr/>
          <p:nvPr/>
        </p:nvGraphicFramePr>
        <p:xfrm>
          <a:off x="4236463" y="2627629"/>
          <a:ext cx="1828800" cy="233383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8" name="Chart 37">
            <a:extLst>
              <a:ext uri="{FF2B5EF4-FFF2-40B4-BE49-F238E27FC236}">
                <a16:creationId xmlns:a16="http://schemas.microsoft.com/office/drawing/2014/main" id="{1A34EED3-232C-194A-BE8A-A6AD093D2625}"/>
              </a:ext>
            </a:extLst>
          </p:cNvPr>
          <p:cNvGraphicFramePr/>
          <p:nvPr/>
        </p:nvGraphicFramePr>
        <p:xfrm>
          <a:off x="6065263" y="2627629"/>
          <a:ext cx="1828800" cy="2333838"/>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9" name="Chart 38">
            <a:extLst>
              <a:ext uri="{FF2B5EF4-FFF2-40B4-BE49-F238E27FC236}">
                <a16:creationId xmlns:a16="http://schemas.microsoft.com/office/drawing/2014/main" id="{E018BC50-4E51-A342-A349-981D66D62A30}"/>
              </a:ext>
            </a:extLst>
          </p:cNvPr>
          <p:cNvGraphicFramePr/>
          <p:nvPr/>
        </p:nvGraphicFramePr>
        <p:xfrm>
          <a:off x="7894062" y="2627629"/>
          <a:ext cx="1828800" cy="2333838"/>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40" name="Chart 39">
            <a:extLst>
              <a:ext uri="{FF2B5EF4-FFF2-40B4-BE49-F238E27FC236}">
                <a16:creationId xmlns:a16="http://schemas.microsoft.com/office/drawing/2014/main" id="{9C8D6301-2DCD-2C4B-910F-05BFACD4ACC5}"/>
              </a:ext>
            </a:extLst>
          </p:cNvPr>
          <p:cNvGraphicFramePr/>
          <p:nvPr/>
        </p:nvGraphicFramePr>
        <p:xfrm>
          <a:off x="9722862" y="2627629"/>
          <a:ext cx="1828800" cy="2333838"/>
        </p:xfrm>
        <a:graphic>
          <a:graphicData uri="http://schemas.openxmlformats.org/drawingml/2006/chart">
            <c:chart xmlns:c="http://schemas.openxmlformats.org/drawingml/2006/chart" xmlns:r="http://schemas.openxmlformats.org/officeDocument/2006/relationships" r:id="rId10"/>
          </a:graphicData>
        </a:graphic>
      </p:graphicFrame>
      <p:sp>
        <p:nvSpPr>
          <p:cNvPr id="41" name="Rectangle 40">
            <a:extLst>
              <a:ext uri="{FF2B5EF4-FFF2-40B4-BE49-F238E27FC236}">
                <a16:creationId xmlns:a16="http://schemas.microsoft.com/office/drawing/2014/main" id="{3FE4CC23-1BF9-C04C-BD88-ADC57B229009}"/>
              </a:ext>
            </a:extLst>
          </p:cNvPr>
          <p:cNvSpPr/>
          <p:nvPr/>
        </p:nvSpPr>
        <p:spPr>
          <a:xfrm>
            <a:off x="4673792" y="3565948"/>
            <a:ext cx="954143"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77%</a:t>
            </a:r>
            <a:endParaRPr kumimoji="0" lang="en-US" sz="2400" b="1" i="0" u="none" strike="noStrike" kern="1200" cap="none" spc="0" normalizeH="0" baseline="0" noProof="0" dirty="0">
              <a:ln>
                <a:noFill/>
              </a:ln>
              <a:solidFill>
                <a:prstClr val="whit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2" name="Rectangle 41">
            <a:extLst>
              <a:ext uri="{FF2B5EF4-FFF2-40B4-BE49-F238E27FC236}">
                <a16:creationId xmlns:a16="http://schemas.microsoft.com/office/drawing/2014/main" id="{2CEAA950-BEC1-8749-9B81-174982616522}"/>
              </a:ext>
            </a:extLst>
          </p:cNvPr>
          <p:cNvSpPr/>
          <p:nvPr/>
        </p:nvSpPr>
        <p:spPr>
          <a:xfrm>
            <a:off x="6502591" y="3565948"/>
            <a:ext cx="954143"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75%</a:t>
            </a:r>
            <a:endParaRPr kumimoji="0" lang="en-US" sz="2400" b="1" i="0" u="none" strike="noStrike" kern="1200" cap="none" spc="0" normalizeH="0" baseline="0" noProof="0" dirty="0">
              <a:ln>
                <a:noFill/>
              </a:ln>
              <a:solidFill>
                <a:prstClr val="whit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3" name="Rectangle 42">
            <a:extLst>
              <a:ext uri="{FF2B5EF4-FFF2-40B4-BE49-F238E27FC236}">
                <a16:creationId xmlns:a16="http://schemas.microsoft.com/office/drawing/2014/main" id="{2C07B4A9-05CB-E048-9974-38CEACD2D899}"/>
              </a:ext>
            </a:extLst>
          </p:cNvPr>
          <p:cNvSpPr/>
          <p:nvPr/>
        </p:nvSpPr>
        <p:spPr>
          <a:xfrm>
            <a:off x="8331390" y="3565948"/>
            <a:ext cx="954143"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72%</a:t>
            </a:r>
            <a:endParaRPr kumimoji="0" lang="en-US" sz="2400" b="1" i="0" u="none" strike="noStrike" kern="1200" cap="none" spc="0" normalizeH="0" baseline="0" noProof="0" dirty="0">
              <a:ln>
                <a:noFill/>
              </a:ln>
              <a:solidFill>
                <a:prstClr val="whit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4" name="Rectangle 43">
            <a:extLst>
              <a:ext uri="{FF2B5EF4-FFF2-40B4-BE49-F238E27FC236}">
                <a16:creationId xmlns:a16="http://schemas.microsoft.com/office/drawing/2014/main" id="{C3BF6F7D-E6EF-104B-A9F4-1606EADA474D}"/>
              </a:ext>
            </a:extLst>
          </p:cNvPr>
          <p:cNvSpPr/>
          <p:nvPr/>
        </p:nvSpPr>
        <p:spPr>
          <a:xfrm>
            <a:off x="10160190" y="3565948"/>
            <a:ext cx="954143"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71%</a:t>
            </a:r>
            <a:endParaRPr kumimoji="0" lang="en-US" sz="2400" b="1" i="0" u="none" strike="noStrike" kern="1200" cap="none" spc="0" normalizeH="0" baseline="0" noProof="0" dirty="0">
              <a:ln>
                <a:noFill/>
              </a:ln>
              <a:solidFill>
                <a:prstClr val="whit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5" name="Rectangle 44">
            <a:extLst>
              <a:ext uri="{FF2B5EF4-FFF2-40B4-BE49-F238E27FC236}">
                <a16:creationId xmlns:a16="http://schemas.microsoft.com/office/drawing/2014/main" id="{2F2DA7E1-E285-BC44-AF92-5E585A878666}"/>
              </a:ext>
            </a:extLst>
          </p:cNvPr>
          <p:cNvSpPr/>
          <p:nvPr/>
        </p:nvSpPr>
        <p:spPr>
          <a:xfrm>
            <a:off x="4297939" y="4663863"/>
            <a:ext cx="1694417" cy="1017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solidFill>
                <a:effectLst/>
                <a:uLnTx/>
                <a:uFillTx/>
                <a:latin typeface="Open Sans" panose="020B0606030504020204" pitchFamily="34" charset="0"/>
                <a:ea typeface="Open Sans" panose="020B0606030504020204" pitchFamily="34" charset="0"/>
                <a:cs typeface="Open Sans" panose="020B0606030504020204" pitchFamily="34" charset="0"/>
              </a:rPr>
              <a:t>Greater innovation &amp; problem solving</a:t>
            </a:r>
            <a:endPar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6" name="Rectangle 45">
            <a:extLst>
              <a:ext uri="{FF2B5EF4-FFF2-40B4-BE49-F238E27FC236}">
                <a16:creationId xmlns:a16="http://schemas.microsoft.com/office/drawing/2014/main" id="{4456D5EC-6718-D940-8FB4-9A01B38DEB42}"/>
              </a:ext>
            </a:extLst>
          </p:cNvPr>
          <p:cNvSpPr/>
          <p:nvPr/>
        </p:nvSpPr>
        <p:spPr>
          <a:xfrm>
            <a:off x="6132454" y="4663863"/>
            <a:ext cx="1694417" cy="1017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solidFill>
                <a:effectLst/>
                <a:uLnTx/>
                <a:uFillTx/>
                <a:latin typeface="Open Sans" panose="020B0606030504020204" pitchFamily="34" charset="0"/>
                <a:ea typeface="Open Sans" panose="020B0606030504020204" pitchFamily="34" charset="0"/>
                <a:cs typeface="Open Sans" panose="020B0606030504020204" pitchFamily="34" charset="0"/>
              </a:rPr>
              <a:t>Able to complete new tasks</a:t>
            </a:r>
            <a:endPar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7" name="Rectangle 46">
            <a:extLst>
              <a:ext uri="{FF2B5EF4-FFF2-40B4-BE49-F238E27FC236}">
                <a16:creationId xmlns:a16="http://schemas.microsoft.com/office/drawing/2014/main" id="{6379DDF3-3B82-7C49-85F9-895A133E4B45}"/>
              </a:ext>
            </a:extLst>
          </p:cNvPr>
          <p:cNvSpPr/>
          <p:nvPr/>
        </p:nvSpPr>
        <p:spPr>
          <a:xfrm>
            <a:off x="7961252" y="4663863"/>
            <a:ext cx="1694417" cy="1017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solidFill>
                <a:effectLst/>
                <a:uLnTx/>
                <a:uFillTx/>
                <a:latin typeface="Open Sans" panose="020B0606030504020204" pitchFamily="34" charset="0"/>
                <a:ea typeface="Open Sans" panose="020B0606030504020204" pitchFamily="34" charset="0"/>
                <a:cs typeface="Open Sans" panose="020B0606030504020204" pitchFamily="34" charset="0"/>
              </a:rPr>
              <a:t>Increased efficiency</a:t>
            </a:r>
            <a:endPar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8" name="Rectangle 47">
            <a:extLst>
              <a:ext uri="{FF2B5EF4-FFF2-40B4-BE49-F238E27FC236}">
                <a16:creationId xmlns:a16="http://schemas.microsoft.com/office/drawing/2014/main" id="{34761AE7-F4BA-8E4E-B0F9-A9AFFA59E1C1}"/>
              </a:ext>
            </a:extLst>
          </p:cNvPr>
          <p:cNvSpPr/>
          <p:nvPr/>
        </p:nvSpPr>
        <p:spPr>
          <a:xfrm>
            <a:off x="9784336" y="4663863"/>
            <a:ext cx="1694417" cy="1017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solidFill>
                <a:effectLst/>
                <a:uLnTx/>
                <a:uFillTx/>
                <a:latin typeface="Open Sans" panose="020B0606030504020204" pitchFamily="34" charset="0"/>
                <a:ea typeface="Open Sans" panose="020B0606030504020204" pitchFamily="34" charset="0"/>
                <a:cs typeface="Open Sans" panose="020B0606030504020204" pitchFamily="34" charset="0"/>
              </a:rPr>
              <a:t>Increased productivity</a:t>
            </a:r>
            <a:endParaRPr kumimoji="0" lang="en-US" sz="1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9" name="Rectangle 48">
            <a:extLst>
              <a:ext uri="{FF2B5EF4-FFF2-40B4-BE49-F238E27FC236}">
                <a16:creationId xmlns:a16="http://schemas.microsoft.com/office/drawing/2014/main" id="{1622985F-5DCF-874C-AE91-9C51A9CA31D7}"/>
              </a:ext>
            </a:extLst>
          </p:cNvPr>
          <p:cNvSpPr/>
          <p:nvPr/>
        </p:nvSpPr>
        <p:spPr>
          <a:xfrm>
            <a:off x="3986268" y="2194137"/>
            <a:ext cx="7565394" cy="4995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Open Sans" panose="020B0606030504020204" pitchFamily="34" charset="0"/>
                <a:ea typeface="Open Sans" panose="020B0606030504020204" pitchFamily="34" charset="0"/>
                <a:cs typeface="Open Sans" panose="020B0606030504020204" pitchFamily="34" charset="0"/>
              </a:rPr>
              <a:t>Benefits of certification to </a:t>
            </a:r>
            <a:r>
              <a:rPr kumimoji="0" lang="en-US" sz="2400" b="0" i="1"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employers</a:t>
            </a:r>
          </a:p>
        </p:txBody>
      </p:sp>
      <p:sp>
        <p:nvSpPr>
          <p:cNvPr id="24" name="Rectangle 23">
            <a:extLst>
              <a:ext uri="{FF2B5EF4-FFF2-40B4-BE49-F238E27FC236}">
                <a16:creationId xmlns:a16="http://schemas.microsoft.com/office/drawing/2014/main" id="{CEBE0E55-328E-4841-ADAC-84D87876CE2C}"/>
              </a:ext>
            </a:extLst>
          </p:cNvPr>
          <p:cNvSpPr/>
          <p:nvPr/>
        </p:nvSpPr>
        <p:spPr>
          <a:xfrm>
            <a:off x="584200" y="300567"/>
            <a:ext cx="6193118" cy="19642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Employers: IT certification delivers significant ROI</a:t>
            </a:r>
          </a:p>
        </p:txBody>
      </p:sp>
    </p:spTree>
    <p:extLst>
      <p:ext uri="{BB962C8B-B14F-4D97-AF65-F5344CB8AC3E}">
        <p14:creationId xmlns:p14="http://schemas.microsoft.com/office/powerpoint/2010/main" val="769994185"/>
      </p:ext>
    </p:extLst>
  </p:cSld>
  <p:clrMapOvr>
    <a:masterClrMapping/>
  </p:clrMapOvr>
  <mc:AlternateContent xmlns:mc="http://schemas.openxmlformats.org/markup-compatibility/2006" xmlns:p14="http://schemas.microsoft.com/office/powerpoint/2010/main">
    <mc:Choice Requires="p14">
      <p:transition spd="slow" p14:dur="1750">
        <p:wipe dir="r"/>
      </p:transition>
    </mc:Choice>
    <mc:Fallback xmlns="">
      <p:transition spd="slow">
        <p:wipe dir="r"/>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163D73"/>
        </a:solidFill>
        <a:effectLst/>
      </p:bgPr>
    </p:bg>
    <p:spTree>
      <p:nvGrpSpPr>
        <p:cNvPr id="1" name=""/>
        <p:cNvGrpSpPr/>
        <p:nvPr/>
      </p:nvGrpSpPr>
      <p:grpSpPr>
        <a:xfrm>
          <a:off x="0" y="0"/>
          <a:ext cx="0" cy="0"/>
          <a:chOff x="0" y="0"/>
          <a:chExt cx="0" cy="0"/>
        </a:xfrm>
      </p:grpSpPr>
      <p:pic>
        <p:nvPicPr>
          <p:cNvPr id="6" name="Picture 5" descr="Tiger peering through dense forest">
            <a:extLst>
              <a:ext uri="{FF2B5EF4-FFF2-40B4-BE49-F238E27FC236}">
                <a16:creationId xmlns:a16="http://schemas.microsoft.com/office/drawing/2014/main" id="{0EA46B55-159F-DA4A-872D-5BB671A9DD72}"/>
              </a:ext>
            </a:extLst>
          </p:cNvPr>
          <p:cNvPicPr>
            <a:picLocks noChangeAspect="1"/>
          </p:cNvPicPr>
          <p:nvPr/>
        </p:nvPicPr>
        <p:blipFill rotWithShape="1">
          <a:blip r:embed="rId3">
            <a:alphaModFix amt="35000"/>
            <a:duotone>
              <a:prstClr val="black"/>
              <a:schemeClr val="tx2">
                <a:tint val="45000"/>
                <a:satMod val="400000"/>
              </a:schemeClr>
            </a:duotone>
          </a:blip>
          <a:srcRect t="10077" b="5620"/>
          <a:stretch/>
        </p:blipFill>
        <p:spPr>
          <a:xfrm>
            <a:off x="-1" y="0"/>
            <a:ext cx="12192001" cy="6858000"/>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849C5ED0-C414-BC4E-A016-BAAAB4A98CD6}"/>
              </a:ext>
            </a:extLst>
          </p:cNvPr>
          <p:cNvPicPr>
            <a:picLocks noChangeAspect="1"/>
          </p:cNvPicPr>
          <p:nvPr/>
        </p:nvPicPr>
        <p:blipFill>
          <a:blip r:embed="rId4"/>
          <a:stretch>
            <a:fillRect/>
          </a:stretch>
        </p:blipFill>
        <p:spPr>
          <a:xfrm>
            <a:off x="10429458" y="5978904"/>
            <a:ext cx="1596300" cy="731520"/>
          </a:xfrm>
          <a:prstGeom prst="rect">
            <a:avLst/>
          </a:prstGeom>
        </p:spPr>
      </p:pic>
      <p:sp>
        <p:nvSpPr>
          <p:cNvPr id="31" name="Rectangle 30">
            <a:extLst>
              <a:ext uri="{FF2B5EF4-FFF2-40B4-BE49-F238E27FC236}">
                <a16:creationId xmlns:a16="http://schemas.microsoft.com/office/drawing/2014/main" id="{55DE77C7-ED86-D84E-9E10-66E15F65D81C}"/>
              </a:ext>
            </a:extLst>
          </p:cNvPr>
          <p:cNvSpPr/>
          <p:nvPr/>
        </p:nvSpPr>
        <p:spPr>
          <a:xfrm>
            <a:off x="584200" y="300567"/>
            <a:ext cx="5426014" cy="19642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IT Employer Value of Certification Report</a:t>
            </a:r>
          </a:p>
        </p:txBody>
      </p:sp>
      <p:sp>
        <p:nvSpPr>
          <p:cNvPr id="7" name="Rectangle 6">
            <a:extLst>
              <a:ext uri="{FF2B5EF4-FFF2-40B4-BE49-F238E27FC236}">
                <a16:creationId xmlns:a16="http://schemas.microsoft.com/office/drawing/2014/main" id="{B0EC8459-1DE3-E047-99BF-5F2E863597B4}"/>
              </a:ext>
            </a:extLst>
          </p:cNvPr>
          <p:cNvSpPr/>
          <p:nvPr/>
        </p:nvSpPr>
        <p:spPr>
          <a:xfrm>
            <a:off x="695372" y="2318624"/>
            <a:ext cx="3429000" cy="2971800"/>
          </a:xfrm>
          <a:prstGeom prst="rect">
            <a:avLst/>
          </a:prstGeom>
          <a:solidFill>
            <a:schemeClr val="tx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Open Sans" panose="020B0606030504020204" pitchFamily="34" charset="0"/>
                <a:ea typeface="Open Sans" panose="020B0606030504020204" pitchFamily="34" charset="0"/>
                <a:cs typeface="Open Sans" panose="020B0606030504020204" pitchFamily="34" charset="0"/>
              </a:rPr>
              <a:t>of managers reported managing IT certified employees in the last 12 months.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4B4B43B8-BB86-D946-A256-29BC1DD669B2}"/>
              </a:ext>
            </a:extLst>
          </p:cNvPr>
          <p:cNvSpPr/>
          <p:nvPr/>
        </p:nvSpPr>
        <p:spPr>
          <a:xfrm>
            <a:off x="1114472" y="2547225"/>
            <a:ext cx="2590800" cy="1193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C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97%</a:t>
            </a:r>
          </a:p>
        </p:txBody>
      </p:sp>
      <p:sp>
        <p:nvSpPr>
          <p:cNvPr id="10" name="Rectangle 9">
            <a:extLst>
              <a:ext uri="{FF2B5EF4-FFF2-40B4-BE49-F238E27FC236}">
                <a16:creationId xmlns:a16="http://schemas.microsoft.com/office/drawing/2014/main" id="{3DA972F1-E60B-244F-97AE-4D9006A53C8E}"/>
              </a:ext>
            </a:extLst>
          </p:cNvPr>
          <p:cNvSpPr/>
          <p:nvPr/>
        </p:nvSpPr>
        <p:spPr>
          <a:xfrm>
            <a:off x="5706106" y="2277985"/>
            <a:ext cx="5758699" cy="2926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IT managers feel that awareness of the latest technologies is the biggest advantage of having and maintaining IT certification.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They also feel that IT credentialed employees are better connected with industry professionals and resources.</a:t>
            </a:r>
          </a:p>
        </p:txBody>
      </p:sp>
    </p:spTree>
    <p:extLst>
      <p:ext uri="{BB962C8B-B14F-4D97-AF65-F5344CB8AC3E}">
        <p14:creationId xmlns:p14="http://schemas.microsoft.com/office/powerpoint/2010/main" val="245941411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5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50000" fill="hold" grpId="0" nodeType="withEffect">
                                  <p:stCondLst>
                                    <p:cond delay="5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0-#ppt_w/2"/>
                                          </p:val>
                                        </p:tav>
                                        <p:tav tm="100000">
                                          <p:val>
                                            <p:strVal val="#ppt_x"/>
                                          </p:val>
                                        </p:tav>
                                      </p:tavLst>
                                    </p:anim>
                                    <p:anim calcmode="lin" valueType="num">
                                      <p:cBhvr additive="base">
                                        <p:cTn id="12" dur="75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decel="5000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 calcmode="lin" valueType="num">
                                      <p:cBhvr additive="base">
                                        <p:cTn id="1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decel="50000" fill="hold" grpId="0"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 calcmode="lin" valueType="num">
                                      <p:cBhvr additive="base">
                                        <p:cTn id="23" dur="500" fill="hold"/>
                                        <p:tgtEl>
                                          <p:spTgt spid="10">
                                            <p:txEl>
                                              <p:pRg st="2" end="2"/>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10">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8BD3FD-C831-411F-875B-F4D4AD58B45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830" r="14544"/>
          <a:stretch/>
        </p:blipFill>
        <p:spPr>
          <a:xfrm>
            <a:off x="7217546" y="0"/>
            <a:ext cx="4982074" cy="6696064"/>
          </a:xfrm>
          <a:prstGeom prst="rect">
            <a:avLst/>
          </a:prstGeom>
        </p:spPr>
      </p:pic>
      <p:grpSp>
        <p:nvGrpSpPr>
          <p:cNvPr id="11" name="Group 10">
            <a:extLst>
              <a:ext uri="{FF2B5EF4-FFF2-40B4-BE49-F238E27FC236}">
                <a16:creationId xmlns:a16="http://schemas.microsoft.com/office/drawing/2014/main" id="{B6D7A9A6-224D-A345-9C66-DCDC7E7A2ED8}"/>
              </a:ext>
            </a:extLst>
          </p:cNvPr>
          <p:cNvGrpSpPr/>
          <p:nvPr/>
        </p:nvGrpSpPr>
        <p:grpSpPr>
          <a:xfrm>
            <a:off x="5642849" y="-15048"/>
            <a:ext cx="2788467" cy="6714000"/>
            <a:chOff x="4948028" y="-23026"/>
            <a:chExt cx="2788467" cy="6714000"/>
          </a:xfrm>
        </p:grpSpPr>
        <p:pic>
          <p:nvPicPr>
            <p:cNvPr id="12" name="Graphic 11">
              <a:extLst>
                <a:ext uri="{FF2B5EF4-FFF2-40B4-BE49-F238E27FC236}">
                  <a16:creationId xmlns:a16="http://schemas.microsoft.com/office/drawing/2014/main" id="{D6C9D579-D513-A24D-8BB7-08CBF447EC2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948028" y="-16426"/>
              <a:ext cx="2681804" cy="6704512"/>
            </a:xfrm>
            <a:prstGeom prst="rect">
              <a:avLst/>
            </a:prstGeom>
          </p:spPr>
        </p:pic>
        <p:sp>
          <p:nvSpPr>
            <p:cNvPr id="13" name="Graphic 10">
              <a:extLst>
                <a:ext uri="{FF2B5EF4-FFF2-40B4-BE49-F238E27FC236}">
                  <a16:creationId xmlns:a16="http://schemas.microsoft.com/office/drawing/2014/main" id="{1C7EC960-F9FF-1042-AD3C-5E0DE43E55D7}"/>
                </a:ext>
              </a:extLst>
            </p:cNvPr>
            <p:cNvSpPr/>
            <p:nvPr/>
          </p:nvSpPr>
          <p:spPr>
            <a:xfrm>
              <a:off x="6220218" y="-23026"/>
              <a:ext cx="1516277" cy="6714000"/>
            </a:xfrm>
            <a:custGeom>
              <a:avLst/>
              <a:gdLst>
                <a:gd name="connsiteX0" fmla="*/ 12653 w 1521578"/>
                <a:gd name="connsiteY0" fmla="*/ 6722815 h 6732985"/>
                <a:gd name="connsiteX1" fmla="*/ 1190609 w 1521578"/>
                <a:gd name="connsiteY1" fmla="*/ 12653 h 6732985"/>
                <a:gd name="connsiteX2" fmla="*/ 1510140 w 1521578"/>
                <a:gd name="connsiteY2" fmla="*/ 12653 h 6732985"/>
                <a:gd name="connsiteX3" fmla="*/ 332184 w 1521578"/>
                <a:gd name="connsiteY3" fmla="*/ 6722815 h 6732985"/>
              </a:gdLst>
              <a:ahLst/>
              <a:cxnLst>
                <a:cxn ang="0">
                  <a:pos x="connsiteX0" y="connsiteY0"/>
                </a:cxn>
                <a:cxn ang="0">
                  <a:pos x="connsiteX1" y="connsiteY1"/>
                </a:cxn>
                <a:cxn ang="0">
                  <a:pos x="connsiteX2" y="connsiteY2"/>
                </a:cxn>
                <a:cxn ang="0">
                  <a:pos x="connsiteX3" y="connsiteY3"/>
                </a:cxn>
              </a:cxnLst>
              <a:rect l="l" t="t" r="r" b="b"/>
              <a:pathLst>
                <a:path w="1521578" h="6732985">
                  <a:moveTo>
                    <a:pt x="12653" y="6722815"/>
                  </a:moveTo>
                  <a:lnTo>
                    <a:pt x="1190609" y="12653"/>
                  </a:lnTo>
                  <a:lnTo>
                    <a:pt x="1510140" y="12653"/>
                  </a:lnTo>
                  <a:lnTo>
                    <a:pt x="332184" y="6722815"/>
                  </a:lnTo>
                </a:path>
              </a:pathLst>
            </a:custGeom>
            <a:solidFill>
              <a:schemeClr val="accent1"/>
            </a:solidFill>
            <a:ln w="126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628"/>
                </a:solidFill>
                <a:effectLst/>
                <a:uLnTx/>
                <a:uFillTx/>
                <a:latin typeface="Open Sans Light"/>
                <a:ea typeface="+mn-ea"/>
                <a:cs typeface="+mn-cs"/>
              </a:endParaRPr>
            </a:p>
          </p:txBody>
        </p:sp>
      </p:grpSp>
      <p:sp>
        <p:nvSpPr>
          <p:cNvPr id="7" name="Text Placeholder 6">
            <a:extLst>
              <a:ext uri="{FF2B5EF4-FFF2-40B4-BE49-F238E27FC236}">
                <a16:creationId xmlns:a16="http://schemas.microsoft.com/office/drawing/2014/main" id="{C485A861-B81B-4B58-A26B-84D6D7888646}"/>
              </a:ext>
            </a:extLst>
          </p:cNvPr>
          <p:cNvSpPr>
            <a:spLocks noGrp="1"/>
          </p:cNvSpPr>
          <p:nvPr>
            <p:ph type="body" sz="quarter" idx="13"/>
          </p:nvPr>
        </p:nvSpPr>
        <p:spPr>
          <a:xfrm>
            <a:off x="512107" y="2019441"/>
            <a:ext cx="6041093" cy="2645022"/>
          </a:xfrm>
        </p:spPr>
        <p:txBody>
          <a:bodyPr/>
          <a:lstStyle/>
          <a:p>
            <a:r>
              <a:rPr lang="en-GB" sz="4400" dirty="0"/>
              <a:t>CNG Meeting </a:t>
            </a:r>
            <a:br>
              <a:rPr lang="en-GB" sz="4400" dirty="0"/>
            </a:br>
            <a:r>
              <a:rPr lang="en-GB" sz="3600" dirty="0">
                <a:solidFill>
                  <a:schemeClr val="accent2"/>
                </a:solidFill>
                <a:latin typeface="Heebo Light" panose="00000400000000000000" pitchFamily="2" charset="-79"/>
                <a:cs typeface="Heebo Light" panose="00000400000000000000" pitchFamily="2" charset="-79"/>
              </a:rPr>
              <a:t>PSI - Assessment &amp; Science Focused</a:t>
            </a:r>
            <a:endParaRPr lang="en-GB" sz="4500" dirty="0">
              <a:solidFill>
                <a:schemeClr val="accent2"/>
              </a:solidFill>
              <a:latin typeface="Heebo Light" panose="00000400000000000000" pitchFamily="2" charset="-79"/>
              <a:cs typeface="Heebo Light" panose="00000400000000000000" pitchFamily="2" charset="-79"/>
            </a:endParaRPr>
          </a:p>
        </p:txBody>
      </p:sp>
      <p:sp>
        <p:nvSpPr>
          <p:cNvPr id="27" name="Text Placeholder 29">
            <a:extLst>
              <a:ext uri="{FF2B5EF4-FFF2-40B4-BE49-F238E27FC236}">
                <a16:creationId xmlns:a16="http://schemas.microsoft.com/office/drawing/2014/main" id="{4D4B949F-3C0E-4ABE-95E4-09D543551A53}"/>
              </a:ext>
            </a:extLst>
          </p:cNvPr>
          <p:cNvSpPr txBox="1">
            <a:spLocks/>
          </p:cNvSpPr>
          <p:nvPr/>
        </p:nvSpPr>
        <p:spPr>
          <a:xfrm>
            <a:off x="565429" y="5227662"/>
            <a:ext cx="3552523" cy="883052"/>
          </a:xfrm>
          <a:prstGeom prst="rect">
            <a:avLst/>
          </a:prstGeom>
        </p:spPr>
        <p:txBody>
          <a:bodyPr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9E0442"/>
                </a:solidFill>
                <a:effectLst/>
                <a:uLnTx/>
                <a:uFillTx/>
                <a:latin typeface="Heebo" panose="00000500000000000000" pitchFamily="2" charset="-79"/>
                <a:ea typeface="+mn-ea"/>
                <a:cs typeface="Heebo" panose="00000500000000000000" pitchFamily="2" charset="-79"/>
              </a:rPr>
              <a:t>Isabelle Gonthier, PhD</a:t>
            </a:r>
            <a:br>
              <a:rPr kumimoji="0" lang="en-GB" sz="1600" b="1" i="0" u="none" strike="noStrike" kern="1200" cap="none" spc="0" normalizeH="0" baseline="0" noProof="0" dirty="0">
                <a:ln>
                  <a:noFill/>
                </a:ln>
                <a:solidFill>
                  <a:srgbClr val="9E0442"/>
                </a:solidFill>
                <a:effectLst/>
                <a:uLnTx/>
                <a:uFillTx/>
                <a:latin typeface="Heebo" panose="00000500000000000000" pitchFamily="2" charset="-79"/>
                <a:ea typeface="+mn-ea"/>
                <a:cs typeface="Heebo" panose="00000500000000000000" pitchFamily="2" charset="-79"/>
              </a:rPr>
            </a:br>
            <a:r>
              <a:rPr kumimoji="0" lang="en-GB" sz="1400" b="0" i="0" u="none" strike="noStrike" kern="1200" cap="none" spc="0" normalizeH="0" baseline="0" noProof="0" dirty="0">
                <a:ln>
                  <a:noFill/>
                </a:ln>
                <a:solidFill>
                  <a:srgbClr val="002A4E"/>
                </a:solidFill>
                <a:effectLst/>
                <a:uLnTx/>
                <a:uFillTx/>
                <a:latin typeface="Open Sans Light"/>
                <a:ea typeface="Open Sans Light"/>
                <a:cs typeface="Open Sans Light"/>
              </a:rPr>
              <a:t>Senior Vice President, Assessment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A4E"/>
                </a:solidFill>
                <a:effectLst/>
                <a:uLnTx/>
                <a:uFillTx/>
                <a:latin typeface="Open Sans Light"/>
                <a:ea typeface="Open Sans Light"/>
                <a:cs typeface="Open Sans Light"/>
                <a:hlinkClick r:id="rId6"/>
              </a:rPr>
              <a:t>Isabelle.Gonthier@psionline.com</a:t>
            </a:r>
            <a:endParaRPr kumimoji="0" lang="en-GB" sz="1400" b="0" i="0" u="none" strike="noStrike" kern="1200" cap="none" spc="0" normalizeH="0" baseline="0" noProof="0" dirty="0">
              <a:ln>
                <a:noFill/>
              </a:ln>
              <a:solidFill>
                <a:srgbClr val="002A4E"/>
              </a:solidFill>
              <a:effectLst/>
              <a:uLnTx/>
              <a:uFillTx/>
              <a:latin typeface="Open Sans Light"/>
              <a:ea typeface="Open Sans Light"/>
              <a:cs typeface="Open Sans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A4E"/>
                </a:solidFill>
                <a:effectLst/>
                <a:uLnTx/>
                <a:uFillTx/>
                <a:latin typeface="Open Sans Light"/>
                <a:ea typeface="Open Sans Light"/>
                <a:cs typeface="Open Sans Light"/>
              </a:rPr>
              <a:t>913-368-8496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2A4E"/>
              </a:solidFill>
              <a:effectLst/>
              <a:uLnTx/>
              <a:uFillTx/>
              <a:latin typeface="Open Sans Light"/>
              <a:ea typeface="Open Sans Light"/>
              <a:cs typeface="Open Sans 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A4E"/>
              </a:solidFill>
              <a:effectLst/>
              <a:uLnTx/>
              <a:uFillTx/>
              <a:latin typeface="Open Sans Light"/>
              <a:ea typeface="Open Sans Light"/>
              <a:cs typeface="Open Sans Light"/>
            </a:endParaRPr>
          </a:p>
        </p:txBody>
      </p:sp>
      <p:sp>
        <p:nvSpPr>
          <p:cNvPr id="9" name="TextBox 8">
            <a:extLst>
              <a:ext uri="{FF2B5EF4-FFF2-40B4-BE49-F238E27FC236}">
                <a16:creationId xmlns:a16="http://schemas.microsoft.com/office/drawing/2014/main" id="{F2E83166-1C07-4C3B-BD7D-9ABE61749C48}"/>
              </a:ext>
            </a:extLst>
          </p:cNvPr>
          <p:cNvSpPr txBox="1"/>
          <p:nvPr/>
        </p:nvSpPr>
        <p:spPr>
          <a:xfrm>
            <a:off x="3049621" y="3249198"/>
            <a:ext cx="609924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A4E"/>
                </a:solidFill>
                <a:effectLst/>
                <a:uLnTx/>
                <a:uFillTx/>
                <a:latin typeface="Open Sans Light"/>
                <a:ea typeface="Open Sans Light"/>
                <a:cs typeface="Open Sans Light"/>
              </a:rPr>
              <a:t>ic</a:t>
            </a:r>
            <a:endParaRPr kumimoji="0" lang="en-US" sz="1800" b="0" i="0" u="none" strike="noStrike" kern="1200" cap="none" spc="0" normalizeH="0" baseline="0" noProof="0" dirty="0">
              <a:ln>
                <a:noFill/>
              </a:ln>
              <a:solidFill>
                <a:srgbClr val="282628"/>
              </a:solidFill>
              <a:effectLst/>
              <a:uLnTx/>
              <a:uFillTx/>
              <a:latin typeface="Open Sans Light"/>
              <a:ea typeface="+mn-ea"/>
              <a:cs typeface="+mn-cs"/>
            </a:endParaRPr>
          </a:p>
        </p:txBody>
      </p:sp>
    </p:spTree>
    <p:extLst>
      <p:ext uri="{BB962C8B-B14F-4D97-AF65-F5344CB8AC3E}">
        <p14:creationId xmlns:p14="http://schemas.microsoft.com/office/powerpoint/2010/main" val="191103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163D73"/>
        </a:solidFill>
        <a:effectLst/>
      </p:bgPr>
    </p:bg>
    <p:spTree>
      <p:nvGrpSpPr>
        <p:cNvPr id="1" name=""/>
        <p:cNvGrpSpPr/>
        <p:nvPr/>
      </p:nvGrpSpPr>
      <p:grpSpPr>
        <a:xfrm>
          <a:off x="0" y="0"/>
          <a:ext cx="0" cy="0"/>
          <a:chOff x="0" y="0"/>
          <a:chExt cx="0" cy="0"/>
        </a:xfrm>
      </p:grpSpPr>
      <p:pic>
        <p:nvPicPr>
          <p:cNvPr id="6" name="Picture 5" descr="Tiger peering through dense forest">
            <a:extLst>
              <a:ext uri="{FF2B5EF4-FFF2-40B4-BE49-F238E27FC236}">
                <a16:creationId xmlns:a16="http://schemas.microsoft.com/office/drawing/2014/main" id="{0EA46B55-159F-DA4A-872D-5BB671A9DD72}"/>
              </a:ext>
            </a:extLst>
          </p:cNvPr>
          <p:cNvPicPr>
            <a:picLocks noChangeAspect="1"/>
          </p:cNvPicPr>
          <p:nvPr/>
        </p:nvPicPr>
        <p:blipFill rotWithShape="1">
          <a:blip r:embed="rId3">
            <a:alphaModFix amt="35000"/>
            <a:duotone>
              <a:prstClr val="black"/>
              <a:schemeClr val="tx2">
                <a:tint val="45000"/>
                <a:satMod val="400000"/>
              </a:schemeClr>
            </a:duotone>
          </a:blip>
          <a:srcRect t="10077" b="5620"/>
          <a:stretch/>
        </p:blipFill>
        <p:spPr>
          <a:xfrm>
            <a:off x="-1" y="0"/>
            <a:ext cx="12192001" cy="6858000"/>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849C5ED0-C414-BC4E-A016-BAAAB4A98CD6}"/>
              </a:ext>
            </a:extLst>
          </p:cNvPr>
          <p:cNvPicPr>
            <a:picLocks noChangeAspect="1"/>
          </p:cNvPicPr>
          <p:nvPr/>
        </p:nvPicPr>
        <p:blipFill>
          <a:blip r:embed="rId4"/>
          <a:stretch>
            <a:fillRect/>
          </a:stretch>
        </p:blipFill>
        <p:spPr>
          <a:xfrm>
            <a:off x="10429458" y="5978904"/>
            <a:ext cx="1596300" cy="731520"/>
          </a:xfrm>
          <a:prstGeom prst="rect">
            <a:avLst/>
          </a:prstGeom>
        </p:spPr>
      </p:pic>
      <p:sp>
        <p:nvSpPr>
          <p:cNvPr id="31" name="Rectangle 30">
            <a:extLst>
              <a:ext uri="{FF2B5EF4-FFF2-40B4-BE49-F238E27FC236}">
                <a16:creationId xmlns:a16="http://schemas.microsoft.com/office/drawing/2014/main" id="{55DE77C7-ED86-D84E-9E10-66E15F65D81C}"/>
              </a:ext>
            </a:extLst>
          </p:cNvPr>
          <p:cNvSpPr/>
          <p:nvPr/>
        </p:nvSpPr>
        <p:spPr>
          <a:xfrm>
            <a:off x="584200" y="300567"/>
            <a:ext cx="5426014" cy="19642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IT Employer Value of Certification Report</a:t>
            </a:r>
          </a:p>
        </p:txBody>
      </p:sp>
      <p:sp>
        <p:nvSpPr>
          <p:cNvPr id="7" name="Rectangle 6">
            <a:extLst>
              <a:ext uri="{FF2B5EF4-FFF2-40B4-BE49-F238E27FC236}">
                <a16:creationId xmlns:a16="http://schemas.microsoft.com/office/drawing/2014/main" id="{2DEA658A-53A7-C742-B813-59BBADD6249C}"/>
              </a:ext>
            </a:extLst>
          </p:cNvPr>
          <p:cNvSpPr/>
          <p:nvPr/>
        </p:nvSpPr>
        <p:spPr>
          <a:xfrm>
            <a:off x="710010" y="2102446"/>
            <a:ext cx="5486400" cy="100584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Employers are prioritizing upskilling efforts</a:t>
            </a:r>
          </a:p>
        </p:txBody>
      </p:sp>
      <p:sp>
        <p:nvSpPr>
          <p:cNvPr id="11" name="Rectangle 10">
            <a:extLst>
              <a:ext uri="{FF2B5EF4-FFF2-40B4-BE49-F238E27FC236}">
                <a16:creationId xmlns:a16="http://schemas.microsoft.com/office/drawing/2014/main" id="{607419BE-3EB6-2146-8465-D8751A5CD153}"/>
              </a:ext>
            </a:extLst>
          </p:cNvPr>
          <p:cNvSpPr/>
          <p:nvPr/>
        </p:nvSpPr>
        <p:spPr>
          <a:xfrm>
            <a:off x="6535982" y="2102446"/>
            <a:ext cx="4691626" cy="3408184"/>
          </a:xfrm>
          <a:prstGeom prst="rect">
            <a:avLst/>
          </a:prstGeom>
          <a:solidFill>
            <a:schemeClr val="tx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solidFill>
                <a:effectLst/>
                <a:uLnTx/>
                <a:uFillTx/>
                <a:latin typeface="Open Sans" panose="020B0606030504020204" pitchFamily="34" charset="0"/>
                <a:ea typeface="Open Sans" panose="020B0606030504020204" pitchFamily="34" charset="0"/>
                <a:cs typeface="Open Sans" panose="020B0606030504020204" pitchFamily="34" charset="0"/>
              </a:rPr>
              <a:t>of companies surveyed cover all IT staff training and credentialing costs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C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78445F0A-49AE-1C4C-8FB0-532F33F40865}"/>
              </a:ext>
            </a:extLst>
          </p:cNvPr>
          <p:cNvSpPr/>
          <p:nvPr/>
        </p:nvSpPr>
        <p:spPr>
          <a:xfrm>
            <a:off x="7586395" y="2511386"/>
            <a:ext cx="2590800" cy="1193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C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63%</a:t>
            </a:r>
          </a:p>
        </p:txBody>
      </p:sp>
    </p:spTree>
    <p:extLst>
      <p:ext uri="{BB962C8B-B14F-4D97-AF65-F5344CB8AC3E}">
        <p14:creationId xmlns:p14="http://schemas.microsoft.com/office/powerpoint/2010/main" val="6048603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50000" fill="hold" grpId="0" nodeType="withEffect">
                                  <p:stCondLst>
                                    <p:cond delay="15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1+#ppt_w/2"/>
                                          </p:val>
                                        </p:tav>
                                        <p:tav tm="100000">
                                          <p:val>
                                            <p:strVal val="#ppt_x"/>
                                          </p:val>
                                        </p:tav>
                                      </p:tavLst>
                                    </p:anim>
                                    <p:anim calcmode="lin" valueType="num">
                                      <p:cBhvr additive="base">
                                        <p:cTn id="12" dur="75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decel="50000" fill="hold" grpId="0" nodeType="withEffect">
                                  <p:stCondLst>
                                    <p:cond delay="15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750" fill="hold"/>
                                        <p:tgtEl>
                                          <p:spTgt spid="12"/>
                                        </p:tgtEl>
                                        <p:attrNameLst>
                                          <p:attrName>ppt_x</p:attrName>
                                        </p:attrNameLst>
                                      </p:cBhvr>
                                      <p:tavLst>
                                        <p:tav tm="0">
                                          <p:val>
                                            <p:strVal val="1+#ppt_w/2"/>
                                          </p:val>
                                        </p:tav>
                                        <p:tav tm="100000">
                                          <p:val>
                                            <p:strVal val="#ppt_x"/>
                                          </p:val>
                                        </p:tav>
                                      </p:tavLst>
                                    </p:anim>
                                    <p:anim calcmode="lin" valueType="num">
                                      <p:cBhvr additive="base">
                                        <p:cTn id="16"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163D73"/>
        </a:solidFill>
        <a:effectLst/>
      </p:bgPr>
    </p:bg>
    <p:spTree>
      <p:nvGrpSpPr>
        <p:cNvPr id="1" name=""/>
        <p:cNvGrpSpPr/>
        <p:nvPr/>
      </p:nvGrpSpPr>
      <p:grpSpPr>
        <a:xfrm>
          <a:off x="0" y="0"/>
          <a:ext cx="0" cy="0"/>
          <a:chOff x="0" y="0"/>
          <a:chExt cx="0" cy="0"/>
        </a:xfrm>
      </p:grpSpPr>
      <p:pic>
        <p:nvPicPr>
          <p:cNvPr id="6" name="Picture 5" descr="Tiger peering through dense forest">
            <a:extLst>
              <a:ext uri="{FF2B5EF4-FFF2-40B4-BE49-F238E27FC236}">
                <a16:creationId xmlns:a16="http://schemas.microsoft.com/office/drawing/2014/main" id="{0EA46B55-159F-DA4A-872D-5BB671A9DD72}"/>
              </a:ext>
            </a:extLst>
          </p:cNvPr>
          <p:cNvPicPr>
            <a:picLocks noChangeAspect="1"/>
          </p:cNvPicPr>
          <p:nvPr/>
        </p:nvPicPr>
        <p:blipFill rotWithShape="1">
          <a:blip r:embed="rId3">
            <a:alphaModFix amt="35000"/>
            <a:duotone>
              <a:prstClr val="black"/>
              <a:schemeClr val="tx2">
                <a:tint val="45000"/>
                <a:satMod val="400000"/>
              </a:schemeClr>
            </a:duotone>
          </a:blip>
          <a:srcRect t="10077" b="5620"/>
          <a:stretch/>
        </p:blipFill>
        <p:spPr>
          <a:xfrm>
            <a:off x="-1" y="0"/>
            <a:ext cx="12192001" cy="6858000"/>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849C5ED0-C414-BC4E-A016-BAAAB4A98CD6}"/>
              </a:ext>
            </a:extLst>
          </p:cNvPr>
          <p:cNvPicPr>
            <a:picLocks noChangeAspect="1"/>
          </p:cNvPicPr>
          <p:nvPr/>
        </p:nvPicPr>
        <p:blipFill>
          <a:blip r:embed="rId4"/>
          <a:stretch>
            <a:fillRect/>
          </a:stretch>
        </p:blipFill>
        <p:spPr>
          <a:xfrm>
            <a:off x="10429458" y="5978904"/>
            <a:ext cx="1596300" cy="731520"/>
          </a:xfrm>
          <a:prstGeom prst="rect">
            <a:avLst/>
          </a:prstGeom>
        </p:spPr>
      </p:pic>
      <p:sp>
        <p:nvSpPr>
          <p:cNvPr id="31" name="Rectangle 30">
            <a:extLst>
              <a:ext uri="{FF2B5EF4-FFF2-40B4-BE49-F238E27FC236}">
                <a16:creationId xmlns:a16="http://schemas.microsoft.com/office/drawing/2014/main" id="{55DE77C7-ED86-D84E-9E10-66E15F65D81C}"/>
              </a:ext>
            </a:extLst>
          </p:cNvPr>
          <p:cNvSpPr/>
          <p:nvPr/>
        </p:nvSpPr>
        <p:spPr>
          <a:xfrm>
            <a:off x="584200" y="300567"/>
            <a:ext cx="5426014" cy="19642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IT Employer Value of Certification Report</a:t>
            </a:r>
          </a:p>
        </p:txBody>
      </p:sp>
      <p:sp>
        <p:nvSpPr>
          <p:cNvPr id="7" name="Rectangle 6">
            <a:extLst>
              <a:ext uri="{FF2B5EF4-FFF2-40B4-BE49-F238E27FC236}">
                <a16:creationId xmlns:a16="http://schemas.microsoft.com/office/drawing/2014/main" id="{2DEA658A-53A7-C742-B813-59BBADD6249C}"/>
              </a:ext>
            </a:extLst>
          </p:cNvPr>
          <p:cNvSpPr/>
          <p:nvPr/>
        </p:nvSpPr>
        <p:spPr>
          <a:xfrm>
            <a:off x="710010" y="2102446"/>
            <a:ext cx="5486400" cy="100584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Employers are prioritizing upskilling efforts</a:t>
            </a:r>
          </a:p>
        </p:txBody>
      </p:sp>
      <p:sp>
        <p:nvSpPr>
          <p:cNvPr id="9" name="Rectangle 8">
            <a:extLst>
              <a:ext uri="{FF2B5EF4-FFF2-40B4-BE49-F238E27FC236}">
                <a16:creationId xmlns:a16="http://schemas.microsoft.com/office/drawing/2014/main" id="{A445C4C3-3FE7-114B-8B15-E26CEA5C9D39}"/>
              </a:ext>
            </a:extLst>
          </p:cNvPr>
          <p:cNvSpPr/>
          <p:nvPr/>
        </p:nvSpPr>
        <p:spPr>
          <a:xfrm>
            <a:off x="710010" y="3303618"/>
            <a:ext cx="5486400" cy="100584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IT certifications help employers find and hire top talent</a:t>
            </a:r>
          </a:p>
        </p:txBody>
      </p:sp>
      <p:sp>
        <p:nvSpPr>
          <p:cNvPr id="11" name="Rectangle 10">
            <a:extLst>
              <a:ext uri="{FF2B5EF4-FFF2-40B4-BE49-F238E27FC236}">
                <a16:creationId xmlns:a16="http://schemas.microsoft.com/office/drawing/2014/main" id="{607419BE-3EB6-2146-8465-D8751A5CD153}"/>
              </a:ext>
            </a:extLst>
          </p:cNvPr>
          <p:cNvSpPr/>
          <p:nvPr/>
        </p:nvSpPr>
        <p:spPr>
          <a:xfrm>
            <a:off x="6535982" y="2102446"/>
            <a:ext cx="4691626" cy="3408184"/>
          </a:xfrm>
          <a:prstGeom prst="rect">
            <a:avLst/>
          </a:prstGeom>
          <a:solidFill>
            <a:schemeClr val="tx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solidFill>
                <a:effectLst/>
                <a:uLnTx/>
                <a:uFillTx/>
                <a:latin typeface="Open Sans" panose="020B0606030504020204" pitchFamily="34" charset="0"/>
                <a:ea typeface="Open Sans" panose="020B0606030504020204" pitchFamily="34" charset="0"/>
                <a:cs typeface="Open Sans" panose="020B0606030504020204" pitchFamily="34" charset="0"/>
              </a:rPr>
              <a:t>of IT managers are significantly more likely to review job applications with IT certifications</a:t>
            </a:r>
          </a:p>
        </p:txBody>
      </p:sp>
      <p:sp>
        <p:nvSpPr>
          <p:cNvPr id="12" name="Rectangle 11">
            <a:extLst>
              <a:ext uri="{FF2B5EF4-FFF2-40B4-BE49-F238E27FC236}">
                <a16:creationId xmlns:a16="http://schemas.microsoft.com/office/drawing/2014/main" id="{78445F0A-49AE-1C4C-8FB0-532F33F40865}"/>
              </a:ext>
            </a:extLst>
          </p:cNvPr>
          <p:cNvSpPr/>
          <p:nvPr/>
        </p:nvSpPr>
        <p:spPr>
          <a:xfrm>
            <a:off x="7586395" y="2511386"/>
            <a:ext cx="2590800" cy="1193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C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60%</a:t>
            </a:r>
          </a:p>
        </p:txBody>
      </p:sp>
    </p:spTree>
    <p:extLst>
      <p:ext uri="{BB962C8B-B14F-4D97-AF65-F5344CB8AC3E}">
        <p14:creationId xmlns:p14="http://schemas.microsoft.com/office/powerpoint/2010/main" val="344349467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grpId="0" nodeType="after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par>
                                <p:cTn id="13" presetID="10" presetClass="entr" presetSubtype="0" fill="hold" grpId="0" nodeType="withEffect">
                                  <p:stCondLst>
                                    <p:cond delay="25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uiExpand="1" build="p"/>
      <p:bldP spid="12"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163D73"/>
        </a:solidFill>
        <a:effectLst/>
      </p:bgPr>
    </p:bg>
    <p:spTree>
      <p:nvGrpSpPr>
        <p:cNvPr id="1" name=""/>
        <p:cNvGrpSpPr/>
        <p:nvPr/>
      </p:nvGrpSpPr>
      <p:grpSpPr>
        <a:xfrm>
          <a:off x="0" y="0"/>
          <a:ext cx="0" cy="0"/>
          <a:chOff x="0" y="0"/>
          <a:chExt cx="0" cy="0"/>
        </a:xfrm>
      </p:grpSpPr>
      <p:pic>
        <p:nvPicPr>
          <p:cNvPr id="6" name="Picture 5" descr="Tiger peering through dense forest">
            <a:extLst>
              <a:ext uri="{FF2B5EF4-FFF2-40B4-BE49-F238E27FC236}">
                <a16:creationId xmlns:a16="http://schemas.microsoft.com/office/drawing/2014/main" id="{0EA46B55-159F-DA4A-872D-5BB671A9DD72}"/>
              </a:ext>
            </a:extLst>
          </p:cNvPr>
          <p:cNvPicPr>
            <a:picLocks noChangeAspect="1"/>
          </p:cNvPicPr>
          <p:nvPr/>
        </p:nvPicPr>
        <p:blipFill rotWithShape="1">
          <a:blip r:embed="rId3">
            <a:alphaModFix amt="35000"/>
            <a:duotone>
              <a:prstClr val="black"/>
              <a:schemeClr val="tx2">
                <a:tint val="45000"/>
                <a:satMod val="400000"/>
              </a:schemeClr>
            </a:duotone>
          </a:blip>
          <a:srcRect t="10077" b="5620"/>
          <a:stretch/>
        </p:blipFill>
        <p:spPr>
          <a:xfrm>
            <a:off x="-1" y="0"/>
            <a:ext cx="12192001" cy="6858000"/>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849C5ED0-C414-BC4E-A016-BAAAB4A98CD6}"/>
              </a:ext>
            </a:extLst>
          </p:cNvPr>
          <p:cNvPicPr>
            <a:picLocks noChangeAspect="1"/>
          </p:cNvPicPr>
          <p:nvPr/>
        </p:nvPicPr>
        <p:blipFill>
          <a:blip r:embed="rId4"/>
          <a:stretch>
            <a:fillRect/>
          </a:stretch>
        </p:blipFill>
        <p:spPr>
          <a:xfrm>
            <a:off x="10429458" y="5978904"/>
            <a:ext cx="1596300" cy="731520"/>
          </a:xfrm>
          <a:prstGeom prst="rect">
            <a:avLst/>
          </a:prstGeom>
        </p:spPr>
      </p:pic>
      <p:sp>
        <p:nvSpPr>
          <p:cNvPr id="31" name="Rectangle 30">
            <a:extLst>
              <a:ext uri="{FF2B5EF4-FFF2-40B4-BE49-F238E27FC236}">
                <a16:creationId xmlns:a16="http://schemas.microsoft.com/office/drawing/2014/main" id="{55DE77C7-ED86-D84E-9E10-66E15F65D81C}"/>
              </a:ext>
            </a:extLst>
          </p:cNvPr>
          <p:cNvSpPr/>
          <p:nvPr/>
        </p:nvSpPr>
        <p:spPr>
          <a:xfrm>
            <a:off x="584200" y="300567"/>
            <a:ext cx="5426014" cy="19642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IT Employer Value of Certification Report</a:t>
            </a:r>
          </a:p>
        </p:txBody>
      </p:sp>
      <p:sp>
        <p:nvSpPr>
          <p:cNvPr id="7" name="Rectangle 6">
            <a:extLst>
              <a:ext uri="{FF2B5EF4-FFF2-40B4-BE49-F238E27FC236}">
                <a16:creationId xmlns:a16="http://schemas.microsoft.com/office/drawing/2014/main" id="{2DEA658A-53A7-C742-B813-59BBADD6249C}"/>
              </a:ext>
            </a:extLst>
          </p:cNvPr>
          <p:cNvSpPr/>
          <p:nvPr/>
        </p:nvSpPr>
        <p:spPr>
          <a:xfrm>
            <a:off x="710010" y="2102446"/>
            <a:ext cx="5486400" cy="100584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Employers are prioritizing upskilling efforts</a:t>
            </a:r>
          </a:p>
        </p:txBody>
      </p:sp>
      <p:sp>
        <p:nvSpPr>
          <p:cNvPr id="9" name="Rectangle 8">
            <a:extLst>
              <a:ext uri="{FF2B5EF4-FFF2-40B4-BE49-F238E27FC236}">
                <a16:creationId xmlns:a16="http://schemas.microsoft.com/office/drawing/2014/main" id="{A445C4C3-3FE7-114B-8B15-E26CEA5C9D39}"/>
              </a:ext>
            </a:extLst>
          </p:cNvPr>
          <p:cNvSpPr/>
          <p:nvPr/>
        </p:nvSpPr>
        <p:spPr>
          <a:xfrm>
            <a:off x="710010" y="3303618"/>
            <a:ext cx="5486400" cy="100584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IT certifications help employers find and hire top talent</a:t>
            </a:r>
          </a:p>
        </p:txBody>
      </p:sp>
      <p:sp>
        <p:nvSpPr>
          <p:cNvPr id="10" name="Rectangle 9">
            <a:extLst>
              <a:ext uri="{FF2B5EF4-FFF2-40B4-BE49-F238E27FC236}">
                <a16:creationId xmlns:a16="http://schemas.microsoft.com/office/drawing/2014/main" id="{85E10F12-BF3D-7F46-AB90-F9741518A487}"/>
              </a:ext>
            </a:extLst>
          </p:cNvPr>
          <p:cNvSpPr/>
          <p:nvPr/>
        </p:nvSpPr>
        <p:spPr>
          <a:xfrm>
            <a:off x="710010" y="4504790"/>
            <a:ext cx="5486400" cy="100584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Certified employees perform at a level above their peers</a:t>
            </a:r>
          </a:p>
        </p:txBody>
      </p:sp>
      <p:sp>
        <p:nvSpPr>
          <p:cNvPr id="11" name="Rectangle 10">
            <a:extLst>
              <a:ext uri="{FF2B5EF4-FFF2-40B4-BE49-F238E27FC236}">
                <a16:creationId xmlns:a16="http://schemas.microsoft.com/office/drawing/2014/main" id="{607419BE-3EB6-2146-8465-D8751A5CD153}"/>
              </a:ext>
            </a:extLst>
          </p:cNvPr>
          <p:cNvSpPr/>
          <p:nvPr/>
        </p:nvSpPr>
        <p:spPr>
          <a:xfrm>
            <a:off x="6535982" y="2102446"/>
            <a:ext cx="4691626" cy="3408184"/>
          </a:xfrm>
          <a:prstGeom prst="rect">
            <a:avLst/>
          </a:prstGeom>
          <a:solidFill>
            <a:schemeClr val="tx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solidFill>
                <a:effectLst/>
                <a:uLnTx/>
                <a:uFillTx/>
                <a:latin typeface="Open Sans" panose="020B0606030504020204" pitchFamily="34" charset="0"/>
                <a:ea typeface="Open Sans" panose="020B0606030504020204" pitchFamily="34" charset="0"/>
                <a:cs typeface="Open Sans" panose="020B0606030504020204" pitchFamily="34" charset="0"/>
              </a:rPr>
              <a:t>of IT managers claim that IT certified employees produce higher-quality work</a:t>
            </a:r>
          </a:p>
        </p:txBody>
      </p:sp>
      <p:sp>
        <p:nvSpPr>
          <p:cNvPr id="12" name="Rectangle 11">
            <a:extLst>
              <a:ext uri="{FF2B5EF4-FFF2-40B4-BE49-F238E27FC236}">
                <a16:creationId xmlns:a16="http://schemas.microsoft.com/office/drawing/2014/main" id="{78445F0A-49AE-1C4C-8FB0-532F33F40865}"/>
              </a:ext>
            </a:extLst>
          </p:cNvPr>
          <p:cNvSpPr/>
          <p:nvPr/>
        </p:nvSpPr>
        <p:spPr>
          <a:xfrm>
            <a:off x="7586395" y="2511386"/>
            <a:ext cx="2590800" cy="1193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C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66%</a:t>
            </a:r>
          </a:p>
        </p:txBody>
      </p:sp>
    </p:spTree>
    <p:extLst>
      <p:ext uri="{BB962C8B-B14F-4D97-AF65-F5344CB8AC3E}">
        <p14:creationId xmlns:p14="http://schemas.microsoft.com/office/powerpoint/2010/main" val="190689535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0-#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grpId="0" nodeType="after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par>
                                <p:cTn id="13" presetID="10" presetClass="entr" presetSubtype="0" fill="hold" grpId="0" nodeType="withEffect">
                                  <p:stCondLst>
                                    <p:cond delay="25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uiExpand="1" build="p"/>
      <p:bldP spid="12"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163D73"/>
        </a:solidFill>
        <a:effectLst/>
      </p:bgPr>
    </p:bg>
    <p:spTree>
      <p:nvGrpSpPr>
        <p:cNvPr id="1" name=""/>
        <p:cNvGrpSpPr/>
        <p:nvPr/>
      </p:nvGrpSpPr>
      <p:grpSpPr>
        <a:xfrm>
          <a:off x="0" y="0"/>
          <a:ext cx="0" cy="0"/>
          <a:chOff x="0" y="0"/>
          <a:chExt cx="0" cy="0"/>
        </a:xfrm>
      </p:grpSpPr>
      <p:pic>
        <p:nvPicPr>
          <p:cNvPr id="21" name="Picture 20" descr="Rice fields in terraces">
            <a:extLst>
              <a:ext uri="{FF2B5EF4-FFF2-40B4-BE49-F238E27FC236}">
                <a16:creationId xmlns:a16="http://schemas.microsoft.com/office/drawing/2014/main" id="{CA7D3DE3-EE55-0E4B-8403-63F1BE587DA4}"/>
              </a:ext>
            </a:extLst>
          </p:cNvPr>
          <p:cNvPicPr>
            <a:picLocks noChangeAspect="1"/>
          </p:cNvPicPr>
          <p:nvPr/>
        </p:nvPicPr>
        <p:blipFill rotWithShape="1">
          <a:blip r:embed="rId3">
            <a:alphaModFix amt="35000"/>
            <a:duotone>
              <a:prstClr val="black"/>
              <a:schemeClr val="accent3">
                <a:tint val="45000"/>
                <a:satMod val="400000"/>
              </a:schemeClr>
            </a:duotone>
          </a:blip>
          <a:srcRect t="3869" b="3724"/>
          <a:stretch/>
        </p:blipFill>
        <p:spPr>
          <a:xfrm>
            <a:off x="-11970" y="-1"/>
            <a:ext cx="12198463" cy="6858001"/>
          </a:xfrm>
          <a:prstGeom prst="rect">
            <a:avLst/>
          </a:prstGeom>
        </p:spPr>
      </p:pic>
      <p:sp>
        <p:nvSpPr>
          <p:cNvPr id="3" name="Rectangle 2">
            <a:extLst>
              <a:ext uri="{FF2B5EF4-FFF2-40B4-BE49-F238E27FC236}">
                <a16:creationId xmlns:a16="http://schemas.microsoft.com/office/drawing/2014/main" id="{54A2FF1F-E31E-964C-9362-4E2FC7CBD3F1}"/>
              </a:ext>
            </a:extLst>
          </p:cNvPr>
          <p:cNvSpPr/>
          <p:nvPr/>
        </p:nvSpPr>
        <p:spPr>
          <a:xfrm>
            <a:off x="1832281" y="2464680"/>
            <a:ext cx="3429000" cy="2971800"/>
          </a:xfrm>
          <a:prstGeom prst="rect">
            <a:avLst/>
          </a:prstGeom>
          <a:solidFill>
            <a:schemeClr val="tx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increase in Pearson VUE IT exam volumes over the previous year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628A5A66-5C45-EA4B-940D-118960308BDE}"/>
              </a:ext>
            </a:extLst>
          </p:cNvPr>
          <p:cNvSpPr/>
          <p:nvPr/>
        </p:nvSpPr>
        <p:spPr>
          <a:xfrm>
            <a:off x="7105531" y="2464680"/>
            <a:ext cx="3429000" cy="2971800"/>
          </a:xfrm>
          <a:prstGeom prst="rect">
            <a:avLst/>
          </a:prstGeom>
          <a:solidFill>
            <a:schemeClr val="tx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of candidates plan to pursue additional certification in ’21-’22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31DEB603-59B9-0F4C-9A13-6F87E35A1C57}"/>
              </a:ext>
            </a:extLst>
          </p:cNvPr>
          <p:cNvSpPr/>
          <p:nvPr/>
        </p:nvSpPr>
        <p:spPr>
          <a:xfrm>
            <a:off x="2251381" y="2693281"/>
            <a:ext cx="2590800" cy="1193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C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16%</a:t>
            </a:r>
          </a:p>
        </p:txBody>
      </p:sp>
      <p:sp>
        <p:nvSpPr>
          <p:cNvPr id="13" name="Rectangle 12">
            <a:extLst>
              <a:ext uri="{FF2B5EF4-FFF2-40B4-BE49-F238E27FC236}">
                <a16:creationId xmlns:a16="http://schemas.microsoft.com/office/drawing/2014/main" id="{296183F8-83B7-ED4C-82B5-CD8E0CE082CF}"/>
              </a:ext>
            </a:extLst>
          </p:cNvPr>
          <p:cNvSpPr/>
          <p:nvPr/>
        </p:nvSpPr>
        <p:spPr>
          <a:xfrm>
            <a:off x="7524631" y="2693281"/>
            <a:ext cx="2590800" cy="1193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C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86%</a:t>
            </a:r>
          </a:p>
        </p:txBody>
      </p:sp>
      <p:pic>
        <p:nvPicPr>
          <p:cNvPr id="17" name="Picture 16" descr="A picture containing graphical user interface&#10;&#10;Description automatically generated">
            <a:extLst>
              <a:ext uri="{FF2B5EF4-FFF2-40B4-BE49-F238E27FC236}">
                <a16:creationId xmlns:a16="http://schemas.microsoft.com/office/drawing/2014/main" id="{B285DB00-84CA-E943-88FA-DFCCCBE8061D}"/>
              </a:ext>
            </a:extLst>
          </p:cNvPr>
          <p:cNvPicPr>
            <a:picLocks noChangeAspect="1"/>
          </p:cNvPicPr>
          <p:nvPr/>
        </p:nvPicPr>
        <p:blipFill>
          <a:blip r:embed="rId4"/>
          <a:stretch>
            <a:fillRect/>
          </a:stretch>
        </p:blipFill>
        <p:spPr>
          <a:xfrm>
            <a:off x="10429458" y="5978904"/>
            <a:ext cx="1596300" cy="731520"/>
          </a:xfrm>
          <a:prstGeom prst="rect">
            <a:avLst/>
          </a:prstGeom>
        </p:spPr>
      </p:pic>
      <p:sp>
        <p:nvSpPr>
          <p:cNvPr id="22" name="Rectangle 21">
            <a:extLst>
              <a:ext uri="{FF2B5EF4-FFF2-40B4-BE49-F238E27FC236}">
                <a16:creationId xmlns:a16="http://schemas.microsoft.com/office/drawing/2014/main" id="{216D1BF6-0241-C946-A3DB-A0853BE71DE1}"/>
              </a:ext>
            </a:extLst>
          </p:cNvPr>
          <p:cNvSpPr/>
          <p:nvPr/>
        </p:nvSpPr>
        <p:spPr>
          <a:xfrm>
            <a:off x="584200" y="300567"/>
            <a:ext cx="5644584" cy="19642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Demand for IT certification has grown… </a:t>
            </a:r>
            <a:r>
              <a:rPr kumimoji="0" lang="en-US" sz="3200" b="1" i="1" u="none" strike="noStrike" kern="1200" cap="none" spc="0" normalizeH="0" baseline="0" noProof="0" dirty="0">
                <a:ln>
                  <a:noFill/>
                </a:ln>
                <a:solidFill>
                  <a:prstClr val="whit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and will continue to grow</a:t>
            </a:r>
          </a:p>
        </p:txBody>
      </p:sp>
    </p:spTree>
    <p:extLst>
      <p:ext uri="{BB962C8B-B14F-4D97-AF65-F5344CB8AC3E}">
        <p14:creationId xmlns:p14="http://schemas.microsoft.com/office/powerpoint/2010/main" val="84212225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childTnLst>
                          </p:cTn>
                        </p:par>
                        <p:par>
                          <p:cTn id="8" fill="hold">
                            <p:stCondLst>
                              <p:cond delay="750"/>
                            </p:stCondLst>
                            <p:childTnLst>
                              <p:par>
                                <p:cTn id="9" presetID="2" presetClass="entr" presetSubtype="8" decel="50000" fill="hold" grpId="0" nodeType="afterEffect">
                                  <p:stCondLst>
                                    <p:cond delay="1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decel="50000" fill="hold" grpId="0" nodeType="withEffect">
                                  <p:stCondLst>
                                    <p:cond delay="15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decel="5000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750" fill="hold"/>
                                        <p:tgtEl>
                                          <p:spTgt spid="6"/>
                                        </p:tgtEl>
                                        <p:attrNameLst>
                                          <p:attrName>ppt_x</p:attrName>
                                        </p:attrNameLst>
                                      </p:cBhvr>
                                      <p:tavLst>
                                        <p:tav tm="0">
                                          <p:val>
                                            <p:strVal val="1+#ppt_w/2"/>
                                          </p:val>
                                        </p:tav>
                                        <p:tav tm="100000">
                                          <p:val>
                                            <p:strVal val="#ppt_x"/>
                                          </p:val>
                                        </p:tav>
                                      </p:tavLst>
                                    </p:anim>
                                    <p:anim calcmode="lin" valueType="num">
                                      <p:cBhvr additive="base">
                                        <p:cTn id="22" dur="750" fill="hold"/>
                                        <p:tgtEl>
                                          <p:spTgt spid="6"/>
                                        </p:tgtEl>
                                        <p:attrNameLst>
                                          <p:attrName>ppt_y</p:attrName>
                                        </p:attrNameLst>
                                      </p:cBhvr>
                                      <p:tavLst>
                                        <p:tav tm="0">
                                          <p:val>
                                            <p:strVal val="#ppt_y"/>
                                          </p:val>
                                        </p:tav>
                                        <p:tav tm="100000">
                                          <p:val>
                                            <p:strVal val="#ppt_y"/>
                                          </p:val>
                                        </p:tav>
                                      </p:tavLst>
                                    </p:anim>
                                  </p:childTnLst>
                                </p:cTn>
                              </p:par>
                              <p:par>
                                <p:cTn id="23" presetID="2" presetClass="entr" presetSubtype="2" decel="50000" fill="hold" grpId="0" nodeType="withEffect">
                                  <p:stCondLst>
                                    <p:cond delay="5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1+#ppt_w/2"/>
                                          </p:val>
                                        </p:tav>
                                        <p:tav tm="100000">
                                          <p:val>
                                            <p:strVal val="#ppt_x"/>
                                          </p:val>
                                        </p:tav>
                                      </p:tavLst>
                                    </p:anim>
                                    <p:anim calcmode="lin" valueType="num">
                                      <p:cBhvr additive="base">
                                        <p:cTn id="26" dur="7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2" grpId="0"/>
      <p:bldP spid="13" grpId="0"/>
      <p:bldP spid="22"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163D73"/>
        </a:solidFill>
        <a:effectLst/>
      </p:bgPr>
    </p:bg>
    <p:spTree>
      <p:nvGrpSpPr>
        <p:cNvPr id="1" name=""/>
        <p:cNvGrpSpPr/>
        <p:nvPr/>
      </p:nvGrpSpPr>
      <p:grpSpPr>
        <a:xfrm>
          <a:off x="0" y="0"/>
          <a:ext cx="0" cy="0"/>
          <a:chOff x="0" y="0"/>
          <a:chExt cx="0" cy="0"/>
        </a:xfrm>
      </p:grpSpPr>
      <p:pic>
        <p:nvPicPr>
          <p:cNvPr id="9" name="Picture 8" descr="Rice fields in terraces">
            <a:extLst>
              <a:ext uri="{FF2B5EF4-FFF2-40B4-BE49-F238E27FC236}">
                <a16:creationId xmlns:a16="http://schemas.microsoft.com/office/drawing/2014/main" id="{527AB06B-BE50-C447-9905-FD14B9D5B1B2}"/>
              </a:ext>
            </a:extLst>
          </p:cNvPr>
          <p:cNvPicPr>
            <a:picLocks noChangeAspect="1"/>
          </p:cNvPicPr>
          <p:nvPr/>
        </p:nvPicPr>
        <p:blipFill rotWithShape="1">
          <a:blip r:embed="rId3">
            <a:alphaModFix amt="35000"/>
            <a:duotone>
              <a:prstClr val="black"/>
              <a:schemeClr val="accent3">
                <a:tint val="45000"/>
                <a:satMod val="400000"/>
              </a:schemeClr>
            </a:duotone>
          </a:blip>
          <a:srcRect t="3869" b="3724"/>
          <a:stretch/>
        </p:blipFill>
        <p:spPr>
          <a:xfrm>
            <a:off x="-11970" y="-1"/>
            <a:ext cx="12198463" cy="6858001"/>
          </a:xfrm>
          <a:prstGeom prst="rect">
            <a:avLst/>
          </a:prstGeom>
        </p:spPr>
      </p:pic>
      <p:sp>
        <p:nvSpPr>
          <p:cNvPr id="2" name="Rectangle 1">
            <a:extLst>
              <a:ext uri="{FF2B5EF4-FFF2-40B4-BE49-F238E27FC236}">
                <a16:creationId xmlns:a16="http://schemas.microsoft.com/office/drawing/2014/main" id="{5BA401B8-1F80-0040-8807-225F534EA1B8}"/>
              </a:ext>
            </a:extLst>
          </p:cNvPr>
          <p:cNvSpPr/>
          <p:nvPr/>
        </p:nvSpPr>
        <p:spPr>
          <a:xfrm>
            <a:off x="584200" y="300567"/>
            <a:ext cx="5735119" cy="19642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Demand for IT certification has grown… </a:t>
            </a:r>
            <a:r>
              <a:rPr kumimoji="0" lang="en-US" sz="3200" b="1" i="1" u="none" strike="noStrike" kern="1200" cap="none" spc="0" normalizeH="0" baseline="0" noProof="0" dirty="0">
                <a:ln>
                  <a:noFill/>
                </a:ln>
                <a:solidFill>
                  <a:prstClr val="whit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and will continue to grow</a:t>
            </a:r>
          </a:p>
        </p:txBody>
      </p:sp>
      <p:graphicFrame>
        <p:nvGraphicFramePr>
          <p:cNvPr id="4" name="Table 4">
            <a:extLst>
              <a:ext uri="{FF2B5EF4-FFF2-40B4-BE49-F238E27FC236}">
                <a16:creationId xmlns:a16="http://schemas.microsoft.com/office/drawing/2014/main" id="{68DACA16-4DBB-4F44-9774-9C2BC445BEEE}"/>
              </a:ext>
            </a:extLst>
          </p:cNvPr>
          <p:cNvGraphicFramePr>
            <a:graphicFrameLocks noGrp="1"/>
          </p:cNvGraphicFramePr>
          <p:nvPr/>
        </p:nvGraphicFramePr>
        <p:xfrm>
          <a:off x="2296915" y="2281320"/>
          <a:ext cx="8132543" cy="4028440"/>
        </p:xfrm>
        <a:graphic>
          <a:graphicData uri="http://schemas.openxmlformats.org/drawingml/2006/table">
            <a:tbl>
              <a:tblPr firstRow="1" bandRow="1">
                <a:tableStyleId>{5940675A-B579-460E-94D1-54222C63F5DA}</a:tableStyleId>
              </a:tblPr>
              <a:tblGrid>
                <a:gridCol w="4894043">
                  <a:extLst>
                    <a:ext uri="{9D8B030D-6E8A-4147-A177-3AD203B41FA5}">
                      <a16:colId xmlns:a16="http://schemas.microsoft.com/office/drawing/2014/main" val="961443388"/>
                    </a:ext>
                  </a:extLst>
                </a:gridCol>
                <a:gridCol w="1012371">
                  <a:extLst>
                    <a:ext uri="{9D8B030D-6E8A-4147-A177-3AD203B41FA5}">
                      <a16:colId xmlns:a16="http://schemas.microsoft.com/office/drawing/2014/main" val="981357948"/>
                    </a:ext>
                  </a:extLst>
                </a:gridCol>
                <a:gridCol w="1066800">
                  <a:extLst>
                    <a:ext uri="{9D8B030D-6E8A-4147-A177-3AD203B41FA5}">
                      <a16:colId xmlns:a16="http://schemas.microsoft.com/office/drawing/2014/main" val="3518726688"/>
                    </a:ext>
                  </a:extLst>
                </a:gridCol>
                <a:gridCol w="1159329">
                  <a:extLst>
                    <a:ext uri="{9D8B030D-6E8A-4147-A177-3AD203B41FA5}">
                      <a16:colId xmlns:a16="http://schemas.microsoft.com/office/drawing/2014/main" val="3134767436"/>
                    </a:ext>
                  </a:extLst>
                </a:gridCol>
              </a:tblGrid>
              <a:tr h="370840">
                <a:tc>
                  <a:txBody>
                    <a:bodyPr/>
                    <a:lstStyle/>
                    <a:p>
                      <a:r>
                        <a:rPr lang="en-US" sz="1800" b="1" i="0" dirty="0">
                          <a:solidFill>
                            <a:srgbClr val="FFC000"/>
                          </a:solidFill>
                          <a:latin typeface="Open Sans Semibold" panose="020B0606030504020204" pitchFamily="34" charset="0"/>
                          <a:ea typeface="Open Sans Semibold" panose="020B0606030504020204" pitchFamily="34" charset="0"/>
                          <a:cs typeface="Open Sans Semibold" panose="020B0606030504020204" pitchFamily="34" charset="0"/>
                        </a:rPr>
                        <a:t>SPECIALTY</a:t>
                      </a:r>
                    </a:p>
                  </a:txBody>
                  <a:tcPr>
                    <a:lnL w="12700" cap="flat" cmpd="sng" algn="ctr">
                      <a:no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2"/>
                      </a:solidFill>
                      <a:prstDash val="solid"/>
                      <a:round/>
                      <a:headEnd type="none" w="med" len="med"/>
                      <a:tailEnd type="none" w="med" len="med"/>
                    </a:lnB>
                    <a:solidFill>
                      <a:srgbClr val="000000">
                        <a:alpha val="50196"/>
                      </a:srgbClr>
                    </a:solidFill>
                  </a:tcPr>
                </a:tc>
                <a:tc>
                  <a:txBody>
                    <a:bodyPr/>
                    <a:lstStyle/>
                    <a:p>
                      <a:pPr algn="ctr"/>
                      <a:r>
                        <a:rPr lang="en-US" sz="1800" b="1" i="0" dirty="0">
                          <a:solidFill>
                            <a:srgbClr val="FFC000"/>
                          </a:solidFill>
                          <a:latin typeface="Open Sans Semibold" panose="020B0606030504020204" pitchFamily="34" charset="0"/>
                          <a:ea typeface="Open Sans Semibold" panose="020B0606030504020204" pitchFamily="34" charset="0"/>
                          <a:cs typeface="Open Sans Semibold" panose="020B0606030504020204" pitchFamily="34" charset="0"/>
                        </a:rPr>
                        <a:t>2019</a:t>
                      </a:r>
                    </a:p>
                  </a:txBody>
                  <a:tcPr anchor="ctr">
                    <a:lnL w="28575"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2"/>
                      </a:solidFill>
                      <a:prstDash val="solid"/>
                      <a:round/>
                      <a:headEnd type="none" w="med" len="med"/>
                      <a:tailEnd type="none" w="med" len="med"/>
                    </a:lnB>
                    <a:solidFill>
                      <a:srgbClr val="000000">
                        <a:alpha val="50196"/>
                      </a:srgbClr>
                    </a:solidFill>
                  </a:tcPr>
                </a:tc>
                <a:tc>
                  <a:txBody>
                    <a:bodyPr/>
                    <a:lstStyle/>
                    <a:p>
                      <a:pPr algn="ctr"/>
                      <a:r>
                        <a:rPr lang="en-US" sz="1800" b="1" i="0" dirty="0">
                          <a:solidFill>
                            <a:srgbClr val="FFC000"/>
                          </a:solidFill>
                          <a:latin typeface="Open Sans Semibold" panose="020B0606030504020204" pitchFamily="34" charset="0"/>
                          <a:ea typeface="Open Sans Semibold" panose="020B0606030504020204" pitchFamily="34" charset="0"/>
                          <a:cs typeface="Open Sans Semibold" panose="020B0606030504020204" pitchFamily="34" charset="0"/>
                        </a:rPr>
                        <a:t>2020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2"/>
                      </a:solidFill>
                      <a:prstDash val="solid"/>
                      <a:round/>
                      <a:headEnd type="none" w="med" len="med"/>
                      <a:tailEnd type="none" w="med" len="med"/>
                    </a:lnB>
                    <a:solidFill>
                      <a:srgbClr val="000000">
                        <a:alpha val="50196"/>
                      </a:srgbClr>
                    </a:solidFill>
                  </a:tcPr>
                </a:tc>
                <a:tc>
                  <a:txBody>
                    <a:bodyPr/>
                    <a:lstStyle/>
                    <a:p>
                      <a:pPr algn="ctr"/>
                      <a:r>
                        <a:rPr lang="en-US" sz="1800" b="1" i="0" dirty="0">
                          <a:solidFill>
                            <a:srgbClr val="FFC000"/>
                          </a:solidFill>
                          <a:latin typeface="Open Sans Semibold" panose="020B0606030504020204" pitchFamily="34" charset="0"/>
                          <a:ea typeface="Open Sans Semibold" panose="020B0606030504020204" pitchFamily="34" charset="0"/>
                          <a:cs typeface="Open Sans Semibold" panose="020B0606030504020204" pitchFamily="34" charset="0"/>
                        </a:rPr>
                        <a:t>2021-22</a:t>
                      </a:r>
                    </a:p>
                  </a:txBody>
                  <a:tcPr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2"/>
                      </a:solidFill>
                      <a:prstDash val="solid"/>
                      <a:round/>
                      <a:headEnd type="none" w="med" len="med"/>
                      <a:tailEnd type="none" w="med" len="med"/>
                    </a:lnB>
                    <a:solidFill>
                      <a:srgbClr val="000000">
                        <a:alpha val="50196"/>
                      </a:srgbClr>
                    </a:solidFill>
                  </a:tcPr>
                </a:tc>
                <a:extLst>
                  <a:ext uri="{0D108BD9-81ED-4DB2-BD59-A6C34878D82A}">
                    <a16:rowId xmlns:a16="http://schemas.microsoft.com/office/drawing/2014/main" val="4104522541"/>
                  </a:ext>
                </a:extLst>
              </a:tr>
              <a:tr h="0">
                <a:tc>
                  <a:txBody>
                    <a:bodyPr/>
                    <a:lstStyle/>
                    <a:p>
                      <a:r>
                        <a:rPr lang="en-US" sz="1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Cloud Computing (IaaS, PaaS and SaaS)</a:t>
                      </a:r>
                    </a:p>
                  </a:txBody>
                  <a:tcPr>
                    <a:lnL w="12700" cap="flat" cmpd="sng" algn="ctr">
                      <a:no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0000">
                        <a:alpha val="50196"/>
                      </a:srgbClr>
                    </a:solidFill>
                  </a:tcPr>
                </a:tc>
                <a:tc>
                  <a:txBody>
                    <a:bodyPr/>
                    <a:lstStyle/>
                    <a:p>
                      <a:pPr algn="ctr"/>
                      <a:r>
                        <a:rPr lang="en-US" sz="1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11%</a:t>
                      </a:r>
                    </a:p>
                  </a:txBody>
                  <a:tcPr anchor="ctr">
                    <a:lnL w="28575"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0000">
                        <a:alpha val="50196"/>
                      </a:srgbClr>
                    </a:solidFill>
                  </a:tcPr>
                </a:tc>
                <a:tc>
                  <a:txBody>
                    <a:bodyPr/>
                    <a:lstStyle/>
                    <a:p>
                      <a:pPr algn="ctr"/>
                      <a:r>
                        <a:rPr lang="en-US" sz="1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28%</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0000">
                        <a:alpha val="50196"/>
                      </a:srgbClr>
                    </a:solidFill>
                  </a:tcPr>
                </a:tc>
                <a:tc>
                  <a:txBody>
                    <a:bodyPr/>
                    <a:lstStyle/>
                    <a:p>
                      <a:pPr algn="ctr"/>
                      <a:r>
                        <a:rPr lang="en-US" sz="1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50%</a:t>
                      </a:r>
                    </a:p>
                  </a:txBody>
                  <a:tcPr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0000">
                        <a:alpha val="50196"/>
                      </a:srgbClr>
                    </a:solidFill>
                  </a:tcPr>
                </a:tc>
                <a:extLst>
                  <a:ext uri="{0D108BD9-81ED-4DB2-BD59-A6C34878D82A}">
                    <a16:rowId xmlns:a16="http://schemas.microsoft.com/office/drawing/2014/main" val="4136757835"/>
                  </a:ext>
                </a:extLst>
              </a:tr>
              <a:tr h="0">
                <a:tc>
                  <a:txBody>
                    <a:bodyPr/>
                    <a:lstStyle/>
                    <a:p>
                      <a:r>
                        <a:rPr lang="en-US" sz="1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Networking and Wireless</a:t>
                      </a:r>
                    </a:p>
                  </a:txBody>
                  <a:tcPr>
                    <a:lnL w="12700" cap="flat" cmpd="sng" algn="ctr">
                      <a:no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0000">
                        <a:alpha val="50196"/>
                      </a:srgbClr>
                    </a:solidFill>
                  </a:tcPr>
                </a:tc>
                <a:tc>
                  <a:txBody>
                    <a:bodyPr/>
                    <a:lstStyle/>
                    <a:p>
                      <a:pPr algn="ctr"/>
                      <a:r>
                        <a:rPr lang="en-US" sz="1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19%</a:t>
                      </a:r>
                    </a:p>
                  </a:txBody>
                  <a:tcPr anchor="ctr">
                    <a:lnL w="28575"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0000">
                        <a:alpha val="50196"/>
                      </a:srgbClr>
                    </a:solidFill>
                  </a:tcPr>
                </a:tc>
                <a:tc>
                  <a:txBody>
                    <a:bodyPr/>
                    <a:lstStyle/>
                    <a:p>
                      <a:pPr algn="ctr"/>
                      <a:r>
                        <a:rPr lang="en-US" sz="1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15%</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0000">
                        <a:alpha val="50196"/>
                      </a:srgbClr>
                    </a:solidFill>
                  </a:tcPr>
                </a:tc>
                <a:tc>
                  <a:txBody>
                    <a:bodyPr/>
                    <a:lstStyle/>
                    <a:p>
                      <a:pPr algn="ctr"/>
                      <a:r>
                        <a:rPr lang="en-US" sz="1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23%</a:t>
                      </a:r>
                    </a:p>
                  </a:txBody>
                  <a:tcPr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0000">
                        <a:alpha val="50196"/>
                      </a:srgbClr>
                    </a:solidFill>
                  </a:tcPr>
                </a:tc>
                <a:extLst>
                  <a:ext uri="{0D108BD9-81ED-4DB2-BD59-A6C34878D82A}">
                    <a16:rowId xmlns:a16="http://schemas.microsoft.com/office/drawing/2014/main" val="2550959072"/>
                  </a:ext>
                </a:extLst>
              </a:tr>
              <a:tr h="0">
                <a:tc>
                  <a:txBody>
                    <a:bodyPr/>
                    <a:lstStyle/>
                    <a:p>
                      <a:r>
                        <a:rPr lang="en-US" sz="1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Virtualization</a:t>
                      </a:r>
                    </a:p>
                  </a:txBody>
                  <a:tcPr>
                    <a:lnL w="12700" cap="flat" cmpd="sng" algn="ctr">
                      <a:no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0000">
                        <a:alpha val="50196"/>
                      </a:srgbClr>
                    </a:solidFill>
                  </a:tcPr>
                </a:tc>
                <a:tc>
                  <a:txBody>
                    <a:bodyPr/>
                    <a:lstStyle/>
                    <a:p>
                      <a:pPr algn="ctr"/>
                      <a:r>
                        <a:rPr lang="en-US" sz="1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7%</a:t>
                      </a:r>
                    </a:p>
                  </a:txBody>
                  <a:tcPr anchor="ctr">
                    <a:lnL w="28575"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0000">
                        <a:alpha val="50196"/>
                      </a:srgbClr>
                    </a:solidFill>
                  </a:tcPr>
                </a:tc>
                <a:tc>
                  <a:txBody>
                    <a:bodyPr/>
                    <a:lstStyle/>
                    <a:p>
                      <a:pPr algn="ctr"/>
                      <a:r>
                        <a:rPr lang="en-US" sz="1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7%</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0000">
                        <a:alpha val="50196"/>
                      </a:srgbClr>
                    </a:solidFill>
                  </a:tcPr>
                </a:tc>
                <a:tc>
                  <a:txBody>
                    <a:bodyPr/>
                    <a:lstStyle/>
                    <a:p>
                      <a:pPr algn="ctr"/>
                      <a:r>
                        <a:rPr lang="en-US" sz="1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28%</a:t>
                      </a:r>
                    </a:p>
                  </a:txBody>
                  <a:tcPr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0000">
                        <a:alpha val="50196"/>
                      </a:srgbClr>
                    </a:solidFill>
                  </a:tcPr>
                </a:tc>
                <a:extLst>
                  <a:ext uri="{0D108BD9-81ED-4DB2-BD59-A6C34878D82A}">
                    <a16:rowId xmlns:a16="http://schemas.microsoft.com/office/drawing/2014/main" val="3364173935"/>
                  </a:ext>
                </a:extLst>
              </a:tr>
              <a:tr h="0">
                <a:tc>
                  <a:txBody>
                    <a:bodyPr/>
                    <a:lstStyle/>
                    <a:p>
                      <a:r>
                        <a:rPr lang="en-US" sz="1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Cybersecurity</a:t>
                      </a:r>
                    </a:p>
                  </a:txBody>
                  <a:tcPr>
                    <a:lnL w="12700" cap="flat" cmpd="sng" algn="ctr">
                      <a:no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0000">
                        <a:alpha val="50196"/>
                      </a:srgbClr>
                    </a:solidFill>
                  </a:tcPr>
                </a:tc>
                <a:tc>
                  <a:txBody>
                    <a:bodyPr/>
                    <a:lstStyle/>
                    <a:p>
                      <a:pPr algn="ctr"/>
                      <a:r>
                        <a:rPr lang="en-US" sz="1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NA</a:t>
                      </a:r>
                    </a:p>
                  </a:txBody>
                  <a:tcPr anchor="ctr">
                    <a:lnL w="28575"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0000">
                        <a:alpha val="50196"/>
                      </a:srgbClr>
                    </a:solidFill>
                  </a:tcPr>
                </a:tc>
                <a:tc>
                  <a:txBody>
                    <a:bodyPr/>
                    <a:lstStyle/>
                    <a:p>
                      <a:pPr algn="ctr"/>
                      <a:r>
                        <a:rPr lang="en-US" sz="1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7%</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0000">
                        <a:alpha val="50196"/>
                      </a:srgbClr>
                    </a:solidFill>
                  </a:tcPr>
                </a:tc>
                <a:tc>
                  <a:txBody>
                    <a:bodyPr/>
                    <a:lstStyle/>
                    <a:p>
                      <a:pPr algn="ctr"/>
                      <a:r>
                        <a:rPr lang="en-US" sz="1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33%</a:t>
                      </a:r>
                    </a:p>
                  </a:txBody>
                  <a:tcPr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0000">
                        <a:alpha val="50196"/>
                      </a:srgbClr>
                    </a:solidFill>
                  </a:tcPr>
                </a:tc>
                <a:extLst>
                  <a:ext uri="{0D108BD9-81ED-4DB2-BD59-A6C34878D82A}">
                    <a16:rowId xmlns:a16="http://schemas.microsoft.com/office/drawing/2014/main" val="3172459720"/>
                  </a:ext>
                </a:extLst>
              </a:tr>
              <a:tr h="125307">
                <a:tc>
                  <a:txBody>
                    <a:bodyPr/>
                    <a:lstStyle/>
                    <a:p>
                      <a:r>
                        <a:rPr lang="en-US" sz="1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Security</a:t>
                      </a:r>
                    </a:p>
                  </a:txBody>
                  <a:tcPr>
                    <a:lnL w="12700" cap="flat" cmpd="sng" algn="ctr">
                      <a:no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0000">
                        <a:alpha val="50196"/>
                      </a:srgbClr>
                    </a:solidFill>
                  </a:tcPr>
                </a:tc>
                <a:tc>
                  <a:txBody>
                    <a:bodyPr/>
                    <a:lstStyle/>
                    <a:p>
                      <a:pPr algn="ctr"/>
                      <a:r>
                        <a:rPr lang="en-US" sz="1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16%</a:t>
                      </a:r>
                    </a:p>
                  </a:txBody>
                  <a:tcPr anchor="ctr">
                    <a:lnL w="28575"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0000">
                        <a:alpha val="50196"/>
                      </a:srgbClr>
                    </a:solidFill>
                  </a:tcPr>
                </a:tc>
                <a:tc>
                  <a:txBody>
                    <a:bodyPr/>
                    <a:lstStyle/>
                    <a:p>
                      <a:pPr algn="ctr"/>
                      <a:r>
                        <a:rPr lang="en-US" sz="1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0000">
                        <a:alpha val="50196"/>
                      </a:srgbClr>
                    </a:solidFill>
                  </a:tcPr>
                </a:tc>
                <a:tc>
                  <a:txBody>
                    <a:bodyPr/>
                    <a:lstStyle/>
                    <a:p>
                      <a:pPr algn="ctr"/>
                      <a:r>
                        <a:rPr lang="en-US" sz="1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27%</a:t>
                      </a:r>
                    </a:p>
                  </a:txBody>
                  <a:tcPr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0000">
                        <a:alpha val="50196"/>
                      </a:srgbClr>
                    </a:solidFill>
                  </a:tcPr>
                </a:tc>
                <a:extLst>
                  <a:ext uri="{0D108BD9-81ED-4DB2-BD59-A6C34878D82A}">
                    <a16:rowId xmlns:a16="http://schemas.microsoft.com/office/drawing/2014/main" val="97072097"/>
                  </a:ext>
                </a:extLst>
              </a:tr>
              <a:tr h="128694">
                <a:tc>
                  <a:txBody>
                    <a:bodyPr/>
                    <a:lstStyle/>
                    <a:p>
                      <a:r>
                        <a:rPr lang="en-US" sz="1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Servers</a:t>
                      </a:r>
                    </a:p>
                  </a:txBody>
                  <a:tcPr>
                    <a:lnL w="12700" cap="flat" cmpd="sng" algn="ctr">
                      <a:no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0000">
                        <a:alpha val="50196"/>
                      </a:srgbClr>
                    </a:solidFill>
                  </a:tcPr>
                </a:tc>
                <a:tc>
                  <a:txBody>
                    <a:bodyPr/>
                    <a:lstStyle/>
                    <a:p>
                      <a:pPr algn="ctr"/>
                      <a:r>
                        <a:rPr lang="en-US" sz="1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a:txBody>
                  <a:tcPr anchor="ctr">
                    <a:lnL w="28575"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0000">
                        <a:alpha val="50196"/>
                      </a:srgbClr>
                    </a:solidFill>
                  </a:tcPr>
                </a:tc>
                <a:tc>
                  <a:txBody>
                    <a:bodyPr/>
                    <a:lstStyle/>
                    <a:p>
                      <a:pPr algn="ctr"/>
                      <a:r>
                        <a:rPr lang="en-US" sz="1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0000">
                        <a:alpha val="50196"/>
                      </a:srgbClr>
                    </a:solidFill>
                  </a:tcPr>
                </a:tc>
                <a:tc>
                  <a:txBody>
                    <a:bodyPr/>
                    <a:lstStyle/>
                    <a:p>
                      <a:pPr algn="ctr"/>
                      <a:r>
                        <a:rPr lang="en-US" sz="1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22%</a:t>
                      </a:r>
                    </a:p>
                  </a:txBody>
                  <a:tcPr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0000">
                        <a:alpha val="50196"/>
                      </a:srgbClr>
                    </a:solidFill>
                  </a:tcPr>
                </a:tc>
                <a:extLst>
                  <a:ext uri="{0D108BD9-81ED-4DB2-BD59-A6C34878D82A}">
                    <a16:rowId xmlns:a16="http://schemas.microsoft.com/office/drawing/2014/main" val="976057845"/>
                  </a:ext>
                </a:extLst>
              </a:tr>
              <a:tr h="0">
                <a:tc>
                  <a:txBody>
                    <a:bodyPr/>
                    <a:lstStyle/>
                    <a:p>
                      <a:r>
                        <a:rPr lang="en-US" sz="1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Application (Software) Development</a:t>
                      </a:r>
                    </a:p>
                  </a:txBody>
                  <a:tcPr>
                    <a:lnL w="12700" cap="flat" cmpd="sng" algn="ctr">
                      <a:no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0000">
                        <a:alpha val="50196"/>
                      </a:srgbClr>
                    </a:solidFill>
                  </a:tcPr>
                </a:tc>
                <a:tc>
                  <a:txBody>
                    <a:bodyPr/>
                    <a:lstStyle/>
                    <a:p>
                      <a:pPr algn="ctr"/>
                      <a:r>
                        <a:rPr lang="en-US" sz="1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5%</a:t>
                      </a:r>
                    </a:p>
                  </a:txBody>
                  <a:tcPr anchor="ctr">
                    <a:lnL w="28575"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0000">
                        <a:alpha val="50196"/>
                      </a:srgbClr>
                    </a:solidFill>
                  </a:tcPr>
                </a:tc>
                <a:tc>
                  <a:txBody>
                    <a:bodyPr/>
                    <a:lstStyle/>
                    <a:p>
                      <a:pPr algn="ctr"/>
                      <a:r>
                        <a:rPr lang="en-US" sz="1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0000">
                        <a:alpha val="50196"/>
                      </a:srgbClr>
                    </a:solidFill>
                  </a:tcPr>
                </a:tc>
                <a:tc>
                  <a:txBody>
                    <a:bodyPr/>
                    <a:lstStyle/>
                    <a:p>
                      <a:pPr algn="ctr"/>
                      <a:r>
                        <a:rPr lang="en-US" sz="1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14%</a:t>
                      </a:r>
                    </a:p>
                  </a:txBody>
                  <a:tcPr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0000">
                        <a:alpha val="50196"/>
                      </a:srgbClr>
                    </a:solidFill>
                  </a:tcPr>
                </a:tc>
                <a:extLst>
                  <a:ext uri="{0D108BD9-81ED-4DB2-BD59-A6C34878D82A}">
                    <a16:rowId xmlns:a16="http://schemas.microsoft.com/office/drawing/2014/main" val="2065975601"/>
                  </a:ext>
                </a:extLst>
              </a:tr>
              <a:tr h="0">
                <a:tc>
                  <a:txBody>
                    <a:bodyPr/>
                    <a:lstStyle/>
                    <a:p>
                      <a:r>
                        <a:rPr lang="en-US" sz="1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Analytics, Big Data and Data Warehouse</a:t>
                      </a:r>
                    </a:p>
                  </a:txBody>
                  <a:tcPr>
                    <a:lnL w="12700" cap="flat" cmpd="sng" algn="ctr">
                      <a:no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0000">
                        <a:alpha val="50196"/>
                      </a:srgbClr>
                    </a:solidFill>
                  </a:tcPr>
                </a:tc>
                <a:tc>
                  <a:txBody>
                    <a:bodyPr/>
                    <a:lstStyle/>
                    <a:p>
                      <a:pPr algn="ctr"/>
                      <a:r>
                        <a:rPr lang="en-US" sz="1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4%</a:t>
                      </a:r>
                    </a:p>
                  </a:txBody>
                  <a:tcPr anchor="ctr">
                    <a:lnL w="28575"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0000">
                        <a:alpha val="50196"/>
                      </a:srgbClr>
                    </a:solidFill>
                  </a:tcPr>
                </a:tc>
                <a:tc>
                  <a:txBody>
                    <a:bodyPr/>
                    <a:lstStyle/>
                    <a:p>
                      <a:pPr algn="ctr"/>
                      <a:r>
                        <a:rPr lang="en-US" sz="1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0000">
                        <a:alpha val="50196"/>
                      </a:srgbClr>
                    </a:solidFill>
                  </a:tcPr>
                </a:tc>
                <a:tc>
                  <a:txBody>
                    <a:bodyPr/>
                    <a:lstStyle/>
                    <a:p>
                      <a:pPr algn="ctr"/>
                      <a:r>
                        <a:rPr lang="en-US" sz="1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18%</a:t>
                      </a:r>
                    </a:p>
                  </a:txBody>
                  <a:tcPr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0000">
                        <a:alpha val="50196"/>
                      </a:srgbClr>
                    </a:solidFill>
                  </a:tcPr>
                </a:tc>
                <a:extLst>
                  <a:ext uri="{0D108BD9-81ED-4DB2-BD59-A6C34878D82A}">
                    <a16:rowId xmlns:a16="http://schemas.microsoft.com/office/drawing/2014/main" val="2855772542"/>
                  </a:ext>
                </a:extLst>
              </a:tr>
              <a:tr h="0">
                <a:tc>
                  <a:txBody>
                    <a:bodyPr/>
                    <a:lstStyle/>
                    <a:p>
                      <a:r>
                        <a:rPr lang="en-US" sz="1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Database Administration and Development</a:t>
                      </a:r>
                    </a:p>
                  </a:txBody>
                  <a:tcPr>
                    <a:lnL w="12700" cap="flat" cmpd="sng" algn="ctr">
                      <a:no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0000">
                        <a:alpha val="50196"/>
                      </a:srgbClr>
                    </a:solidFill>
                  </a:tcPr>
                </a:tc>
                <a:tc>
                  <a:txBody>
                    <a:bodyPr/>
                    <a:lstStyle/>
                    <a:p>
                      <a:pPr algn="ctr"/>
                      <a:r>
                        <a:rPr lang="en-US" sz="1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a:txBody>
                  <a:tcPr anchor="ctr">
                    <a:lnL w="28575"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0000">
                        <a:alpha val="50196"/>
                      </a:srgbClr>
                    </a:solidFill>
                  </a:tcPr>
                </a:tc>
                <a:tc>
                  <a:txBody>
                    <a:bodyPr/>
                    <a:lstStyle/>
                    <a:p>
                      <a:pPr algn="ctr"/>
                      <a:r>
                        <a:rPr lang="en-US" sz="1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0000">
                        <a:alpha val="50196"/>
                      </a:srgbClr>
                    </a:solidFill>
                  </a:tcPr>
                </a:tc>
                <a:tc>
                  <a:txBody>
                    <a:bodyPr/>
                    <a:lstStyle/>
                    <a:p>
                      <a:pPr algn="ctr"/>
                      <a:r>
                        <a:rPr lang="en-US" sz="1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12%</a:t>
                      </a:r>
                    </a:p>
                  </a:txBody>
                  <a:tcPr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000000">
                        <a:alpha val="50196"/>
                      </a:srgbClr>
                    </a:solidFill>
                  </a:tcPr>
                </a:tc>
                <a:extLst>
                  <a:ext uri="{0D108BD9-81ED-4DB2-BD59-A6C34878D82A}">
                    <a16:rowId xmlns:a16="http://schemas.microsoft.com/office/drawing/2014/main" val="3934221295"/>
                  </a:ext>
                </a:extLst>
              </a:tr>
              <a:tr h="176107">
                <a:tc>
                  <a:txBody>
                    <a:bodyPr/>
                    <a:lstStyle/>
                    <a:p>
                      <a:r>
                        <a:rPr lang="en-US" sz="1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Enterprise Architecture</a:t>
                      </a:r>
                    </a:p>
                  </a:txBody>
                  <a:tcPr>
                    <a:lnL w="12700" cap="flat" cmpd="sng" algn="ctr">
                      <a:no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rgbClr val="000000">
                        <a:alpha val="50196"/>
                      </a:srgbClr>
                    </a:solidFill>
                  </a:tcPr>
                </a:tc>
                <a:tc>
                  <a:txBody>
                    <a:bodyPr/>
                    <a:lstStyle/>
                    <a:p>
                      <a:pPr algn="ctr"/>
                      <a:r>
                        <a:rPr lang="en-US" sz="1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a:txBody>
                  <a:tcPr anchor="ctr">
                    <a:lnL w="28575"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rgbClr val="000000">
                        <a:alpha val="50196"/>
                      </a:srgbClr>
                    </a:solidFill>
                  </a:tcPr>
                </a:tc>
                <a:tc>
                  <a:txBody>
                    <a:bodyPr/>
                    <a:lstStyle/>
                    <a:p>
                      <a:pPr algn="ctr"/>
                      <a:r>
                        <a:rPr lang="en-US" sz="1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3%</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rgbClr val="000000">
                        <a:alpha val="50196"/>
                      </a:srgbClr>
                    </a:solidFill>
                  </a:tcPr>
                </a:tc>
                <a:tc>
                  <a:txBody>
                    <a:bodyPr/>
                    <a:lstStyle/>
                    <a:p>
                      <a:pPr algn="ctr"/>
                      <a:r>
                        <a:rPr lang="en-US" sz="18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9%</a:t>
                      </a:r>
                    </a:p>
                  </a:txBody>
                  <a:tcPr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solidFill>
                      <a:srgbClr val="000000">
                        <a:alpha val="50196"/>
                      </a:srgbClr>
                    </a:solidFill>
                  </a:tcPr>
                </a:tc>
                <a:extLst>
                  <a:ext uri="{0D108BD9-81ED-4DB2-BD59-A6C34878D82A}">
                    <a16:rowId xmlns:a16="http://schemas.microsoft.com/office/drawing/2014/main" val="2124782427"/>
                  </a:ext>
                </a:extLst>
              </a:tr>
            </a:tbl>
          </a:graphicData>
        </a:graphic>
      </p:graphicFrame>
      <p:pic>
        <p:nvPicPr>
          <p:cNvPr id="8" name="Picture 7" descr="A picture containing graphical user interface&#10;&#10;Description automatically generated">
            <a:extLst>
              <a:ext uri="{FF2B5EF4-FFF2-40B4-BE49-F238E27FC236}">
                <a16:creationId xmlns:a16="http://schemas.microsoft.com/office/drawing/2014/main" id="{84C15F84-9C8B-0D47-9757-9E3220956F64}"/>
              </a:ext>
            </a:extLst>
          </p:cNvPr>
          <p:cNvPicPr>
            <a:picLocks noChangeAspect="1"/>
          </p:cNvPicPr>
          <p:nvPr/>
        </p:nvPicPr>
        <p:blipFill>
          <a:blip r:embed="rId4"/>
          <a:stretch>
            <a:fillRect/>
          </a:stretch>
        </p:blipFill>
        <p:spPr>
          <a:xfrm>
            <a:off x="10429458" y="5978904"/>
            <a:ext cx="1596300" cy="731520"/>
          </a:xfrm>
          <a:prstGeom prst="rect">
            <a:avLst/>
          </a:prstGeom>
        </p:spPr>
      </p:pic>
      <p:sp>
        <p:nvSpPr>
          <p:cNvPr id="6" name="Rectangle 5">
            <a:extLst>
              <a:ext uri="{FF2B5EF4-FFF2-40B4-BE49-F238E27FC236}">
                <a16:creationId xmlns:a16="http://schemas.microsoft.com/office/drawing/2014/main" id="{8B89382C-CE9B-6C47-B924-4E2EEB8B04A1}"/>
              </a:ext>
            </a:extLst>
          </p:cNvPr>
          <p:cNvSpPr/>
          <p:nvPr/>
        </p:nvSpPr>
        <p:spPr>
          <a:xfrm>
            <a:off x="1075765" y="2281320"/>
            <a:ext cx="1221150" cy="4028440"/>
          </a:xfrm>
          <a:prstGeom prst="rect">
            <a:avLst/>
          </a:prstGeom>
          <a:solidFill>
            <a:schemeClr val="tx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C000"/>
                </a:solidFill>
                <a:effectLst/>
                <a:uLnTx/>
                <a:uFillTx/>
                <a:latin typeface="Open Sans" panose="020B0606030504020204" pitchFamily="34" charset="0"/>
                <a:ea typeface="Open Sans" panose="020B0606030504020204" pitchFamily="34" charset="0"/>
                <a:cs typeface="Open Sans" panose="020B0606030504020204" pitchFamily="34" charset="0"/>
              </a:rPr>
              <a:t>Percent of candidates who have pursued or plan to pursue certification by domain specialty</a:t>
            </a:r>
          </a:p>
        </p:txBody>
      </p:sp>
    </p:spTree>
    <p:extLst>
      <p:ext uri="{BB962C8B-B14F-4D97-AF65-F5344CB8AC3E}">
        <p14:creationId xmlns:p14="http://schemas.microsoft.com/office/powerpoint/2010/main" val="3919571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163D73"/>
        </a:solidFill>
        <a:effectLst/>
      </p:bgPr>
    </p:bg>
    <p:spTree>
      <p:nvGrpSpPr>
        <p:cNvPr id="1" name=""/>
        <p:cNvGrpSpPr/>
        <p:nvPr/>
      </p:nvGrpSpPr>
      <p:grpSpPr>
        <a:xfrm>
          <a:off x="0" y="0"/>
          <a:ext cx="0" cy="0"/>
          <a:chOff x="0" y="0"/>
          <a:chExt cx="0" cy="0"/>
        </a:xfrm>
      </p:grpSpPr>
      <p:pic>
        <p:nvPicPr>
          <p:cNvPr id="5" name="Picture 4" descr="Abstract background of illuminated mesh topography">
            <a:extLst>
              <a:ext uri="{FF2B5EF4-FFF2-40B4-BE49-F238E27FC236}">
                <a16:creationId xmlns:a16="http://schemas.microsoft.com/office/drawing/2014/main" id="{93EB7E39-3609-F04C-8866-65E288DC105E}"/>
              </a:ext>
            </a:extLst>
          </p:cNvPr>
          <p:cNvPicPr>
            <a:picLocks noChangeAspect="1"/>
          </p:cNvPicPr>
          <p:nvPr/>
        </p:nvPicPr>
        <p:blipFill>
          <a:blip r:embed="rId3">
            <a:alphaModFix amt="35000"/>
            <a:duotone>
              <a:prstClr val="black"/>
              <a:schemeClr val="accent3">
                <a:tint val="45000"/>
                <a:satMod val="400000"/>
              </a:schemeClr>
            </a:duotone>
          </a:blip>
          <a:stretch>
            <a:fillRect/>
          </a:stretch>
        </p:blipFill>
        <p:spPr>
          <a:xfrm>
            <a:off x="0" y="0"/>
            <a:ext cx="12192000" cy="6858000"/>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849C5ED0-C414-BC4E-A016-BAAAB4A98CD6}"/>
              </a:ext>
            </a:extLst>
          </p:cNvPr>
          <p:cNvPicPr>
            <a:picLocks noChangeAspect="1"/>
          </p:cNvPicPr>
          <p:nvPr/>
        </p:nvPicPr>
        <p:blipFill>
          <a:blip r:embed="rId4"/>
          <a:stretch>
            <a:fillRect/>
          </a:stretch>
        </p:blipFill>
        <p:spPr>
          <a:xfrm>
            <a:off x="10429458" y="5978904"/>
            <a:ext cx="1596300" cy="731520"/>
          </a:xfrm>
          <a:prstGeom prst="rect">
            <a:avLst/>
          </a:prstGeom>
        </p:spPr>
      </p:pic>
      <p:graphicFrame>
        <p:nvGraphicFramePr>
          <p:cNvPr id="4" name="Chart 3">
            <a:extLst>
              <a:ext uri="{FF2B5EF4-FFF2-40B4-BE49-F238E27FC236}">
                <a16:creationId xmlns:a16="http://schemas.microsoft.com/office/drawing/2014/main" id="{8ED189BD-6B79-A74E-BAD7-78BC0A77D5A2}"/>
              </a:ext>
            </a:extLst>
          </p:cNvPr>
          <p:cNvGraphicFramePr/>
          <p:nvPr/>
        </p:nvGraphicFramePr>
        <p:xfrm>
          <a:off x="7295771" y="1923975"/>
          <a:ext cx="4104431" cy="3761592"/>
        </p:xfrm>
        <a:graphic>
          <a:graphicData uri="http://schemas.openxmlformats.org/drawingml/2006/chart">
            <c:chart xmlns:c="http://schemas.openxmlformats.org/drawingml/2006/chart" xmlns:r="http://schemas.openxmlformats.org/officeDocument/2006/relationships" r:id="rId5"/>
          </a:graphicData>
        </a:graphic>
      </p:graphicFrame>
      <p:sp>
        <p:nvSpPr>
          <p:cNvPr id="26" name="Rectangle 25">
            <a:extLst>
              <a:ext uri="{FF2B5EF4-FFF2-40B4-BE49-F238E27FC236}">
                <a16:creationId xmlns:a16="http://schemas.microsoft.com/office/drawing/2014/main" id="{AF909310-48DE-F245-B0DA-3688C058EC76}"/>
              </a:ext>
            </a:extLst>
          </p:cNvPr>
          <p:cNvSpPr/>
          <p:nvPr/>
        </p:nvSpPr>
        <p:spPr>
          <a:xfrm>
            <a:off x="8500778" y="3576171"/>
            <a:ext cx="1694417"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First-time</a:t>
            </a:r>
            <a:r>
              <a:rPr kumimoji="0" lang="en-US" sz="2000" b="0" i="0" u="none" strike="noStrike" kern="1200" cap="none" spc="0" normalizeH="0" baseline="0" noProof="0" dirty="0">
                <a:ln>
                  <a:noFill/>
                </a:ln>
                <a:solidFill>
                  <a:srgbClr val="FFC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0" i="0" u="none" strike="noStrike" kern="1200" cap="none" spc="0" normalizeH="0" baseline="0" noProof="0" dirty="0">
                <a:ln>
                  <a:noFill/>
                </a:ln>
                <a:solidFill>
                  <a:prstClr val="white">
                    <a:lumMod val="85000"/>
                  </a:prstClr>
                </a:solidFill>
                <a:effectLst/>
                <a:uLnTx/>
                <a:uFillTx/>
                <a:latin typeface="Open Sans" panose="020B0606030504020204" pitchFamily="34" charset="0"/>
                <a:ea typeface="Open Sans" panose="020B0606030504020204" pitchFamily="34" charset="0"/>
                <a:cs typeface="Open Sans" panose="020B0606030504020204" pitchFamily="34" charset="0"/>
              </a:rPr>
              <a:t>vs.</a:t>
            </a:r>
            <a:r>
              <a:rPr kumimoji="0" lang="en-US" sz="2000" b="0" i="0" u="none" strike="noStrike" kern="1200" cap="none" spc="0" normalizeH="0" baseline="0" noProof="0" dirty="0">
                <a:ln>
                  <a:noFill/>
                </a:ln>
                <a:solidFill>
                  <a:srgbClr val="FFC000"/>
                </a:solidFill>
                <a:effectLst/>
                <a:uLnTx/>
                <a:uFillTx/>
                <a:latin typeface="Open Sans" panose="020B0606030504020204" pitchFamily="34" charset="0"/>
                <a:ea typeface="Open Sans" panose="020B0606030504020204" pitchFamily="34" charset="0"/>
                <a:cs typeface="Open Sans" panose="020B0606030504020204" pitchFamily="34" charset="0"/>
              </a:rPr>
              <a:t> multiple credentials</a:t>
            </a:r>
            <a:endParaRPr kumimoji="0" lang="en-US" sz="2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1" name="Rectangle 30">
            <a:extLst>
              <a:ext uri="{FF2B5EF4-FFF2-40B4-BE49-F238E27FC236}">
                <a16:creationId xmlns:a16="http://schemas.microsoft.com/office/drawing/2014/main" id="{55DE77C7-ED86-D84E-9E10-66E15F65D81C}"/>
              </a:ext>
            </a:extLst>
          </p:cNvPr>
          <p:cNvSpPr/>
          <p:nvPr/>
        </p:nvSpPr>
        <p:spPr>
          <a:xfrm>
            <a:off x="584200" y="300567"/>
            <a:ext cx="5426014" cy="19642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IT credentialing is a lifelong pursuit</a:t>
            </a:r>
          </a:p>
        </p:txBody>
      </p:sp>
      <p:graphicFrame>
        <p:nvGraphicFramePr>
          <p:cNvPr id="15" name="Chart 14">
            <a:extLst>
              <a:ext uri="{FF2B5EF4-FFF2-40B4-BE49-F238E27FC236}">
                <a16:creationId xmlns:a16="http://schemas.microsoft.com/office/drawing/2014/main" id="{DEB1AC2D-5804-6D47-8BD1-825912995DBD}"/>
              </a:ext>
            </a:extLst>
          </p:cNvPr>
          <p:cNvGraphicFramePr/>
          <p:nvPr/>
        </p:nvGraphicFramePr>
        <p:xfrm>
          <a:off x="537694" y="2003380"/>
          <a:ext cx="6930084" cy="403327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35822997"/>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1000"/>
                                        <p:tgtEl>
                                          <p:spTgt spid="4"/>
                                        </p:tgtEl>
                                      </p:cBhvr>
                                    </p:animEffect>
                                  </p:childTnLst>
                                </p:cTn>
                              </p:par>
                              <p:par>
                                <p:cTn id="13" presetID="12" presetClass="entr" presetSubtype="4" fill="hold" grpId="0" nodeType="withEffect">
                                  <p:stCondLst>
                                    <p:cond delay="50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p:tgtEl>
                                          <p:spTgt spid="26"/>
                                        </p:tgtEl>
                                        <p:attrNameLst>
                                          <p:attrName>ppt_y</p:attrName>
                                        </p:attrNameLst>
                                      </p:cBhvr>
                                      <p:tavLst>
                                        <p:tav tm="0">
                                          <p:val>
                                            <p:strVal val="#ppt_y+#ppt_h*1.125000"/>
                                          </p:val>
                                        </p:tav>
                                        <p:tav tm="100000">
                                          <p:val>
                                            <p:strVal val="#ppt_y"/>
                                          </p:val>
                                        </p:tav>
                                      </p:tavLst>
                                    </p:anim>
                                    <p:animEffect transition="in" filter="wipe(up)">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graphicEl>
                                              <a:chart seriesIdx="-3" categoryIdx="-3" bldStep="gridLegend"/>
                                            </p:graphicEl>
                                          </p:spTgt>
                                        </p:tgtEl>
                                        <p:attrNameLst>
                                          <p:attrName>style.visibility</p:attrName>
                                        </p:attrNameLst>
                                      </p:cBhvr>
                                      <p:to>
                                        <p:strVal val="visible"/>
                                      </p:to>
                                    </p:set>
                                    <p:animEffect transition="in" filter="fade">
                                      <p:cBhvr>
                                        <p:cTn id="21" dur="500"/>
                                        <p:tgtEl>
                                          <p:spTgt spid="15">
                                            <p:graphicEl>
                                              <a:chart seriesIdx="-3" categoryIdx="-3" bldStep="gridLegend"/>
                                            </p:graphicEl>
                                          </p:spTgt>
                                        </p:tgtEl>
                                      </p:cBhvr>
                                    </p:animEffect>
                                  </p:childTnLst>
                                </p:cTn>
                              </p:par>
                            </p:childTnLst>
                          </p:cTn>
                        </p:par>
                        <p:par>
                          <p:cTn id="22" fill="hold">
                            <p:stCondLst>
                              <p:cond delay="500"/>
                            </p:stCondLst>
                            <p:childTnLst>
                              <p:par>
                                <p:cTn id="23" presetID="22" presetClass="entr" presetSubtype="4" fill="hold" grpId="0" nodeType="afterEffect">
                                  <p:stCondLst>
                                    <p:cond delay="100"/>
                                  </p:stCondLst>
                                  <p:childTnLst>
                                    <p:set>
                                      <p:cBhvr>
                                        <p:cTn id="24" dur="1" fill="hold">
                                          <p:stCondLst>
                                            <p:cond delay="0"/>
                                          </p:stCondLst>
                                        </p:cTn>
                                        <p:tgtEl>
                                          <p:spTgt spid="15">
                                            <p:graphicEl>
                                              <a:chart seriesIdx="0" categoryIdx="0" bldStep="ptInSeries"/>
                                            </p:graphicEl>
                                          </p:spTgt>
                                        </p:tgtEl>
                                        <p:attrNameLst>
                                          <p:attrName>style.visibility</p:attrName>
                                        </p:attrNameLst>
                                      </p:cBhvr>
                                      <p:to>
                                        <p:strVal val="visible"/>
                                      </p:to>
                                    </p:set>
                                    <p:animEffect transition="in" filter="wipe(down)">
                                      <p:cBhvr>
                                        <p:cTn id="25" dur="500"/>
                                        <p:tgtEl>
                                          <p:spTgt spid="15">
                                            <p:graphicEl>
                                              <a:chart seriesIdx="0" categoryIdx="0" bldStep="ptInSeries"/>
                                            </p:graphicEl>
                                          </p:spTgt>
                                        </p:tgtEl>
                                      </p:cBhvr>
                                    </p:animEffect>
                                  </p:childTnLst>
                                </p:cTn>
                              </p:par>
                              <p:par>
                                <p:cTn id="26" presetID="22" presetClass="entr" presetSubtype="4" fill="hold" grpId="0" nodeType="withEffect">
                                  <p:stCondLst>
                                    <p:cond delay="150"/>
                                  </p:stCondLst>
                                  <p:childTnLst>
                                    <p:set>
                                      <p:cBhvr>
                                        <p:cTn id="27" dur="1" fill="hold">
                                          <p:stCondLst>
                                            <p:cond delay="0"/>
                                          </p:stCondLst>
                                        </p:cTn>
                                        <p:tgtEl>
                                          <p:spTgt spid="15">
                                            <p:graphicEl>
                                              <a:chart seriesIdx="0" categoryIdx="1" bldStep="ptInSeries"/>
                                            </p:graphicEl>
                                          </p:spTgt>
                                        </p:tgtEl>
                                        <p:attrNameLst>
                                          <p:attrName>style.visibility</p:attrName>
                                        </p:attrNameLst>
                                      </p:cBhvr>
                                      <p:to>
                                        <p:strVal val="visible"/>
                                      </p:to>
                                    </p:set>
                                    <p:animEffect transition="in" filter="wipe(down)">
                                      <p:cBhvr>
                                        <p:cTn id="28" dur="500"/>
                                        <p:tgtEl>
                                          <p:spTgt spid="15">
                                            <p:graphicEl>
                                              <a:chart seriesIdx="0" categoryIdx="1" bldStep="ptInSeries"/>
                                            </p:graphicEl>
                                          </p:spTgt>
                                        </p:tgtEl>
                                      </p:cBhvr>
                                    </p:animEffect>
                                  </p:childTnLst>
                                </p:cTn>
                              </p:par>
                              <p:par>
                                <p:cTn id="29" presetID="22" presetClass="entr" presetSubtype="4" fill="hold" grpId="0" nodeType="withEffect">
                                  <p:stCondLst>
                                    <p:cond delay="200"/>
                                  </p:stCondLst>
                                  <p:childTnLst>
                                    <p:set>
                                      <p:cBhvr>
                                        <p:cTn id="30" dur="1" fill="hold">
                                          <p:stCondLst>
                                            <p:cond delay="0"/>
                                          </p:stCondLst>
                                        </p:cTn>
                                        <p:tgtEl>
                                          <p:spTgt spid="15">
                                            <p:graphicEl>
                                              <a:chart seriesIdx="0" categoryIdx="2" bldStep="ptInSeries"/>
                                            </p:graphicEl>
                                          </p:spTgt>
                                        </p:tgtEl>
                                        <p:attrNameLst>
                                          <p:attrName>style.visibility</p:attrName>
                                        </p:attrNameLst>
                                      </p:cBhvr>
                                      <p:to>
                                        <p:strVal val="visible"/>
                                      </p:to>
                                    </p:set>
                                    <p:animEffect transition="in" filter="wipe(down)">
                                      <p:cBhvr>
                                        <p:cTn id="31" dur="500"/>
                                        <p:tgtEl>
                                          <p:spTgt spid="15">
                                            <p:graphicEl>
                                              <a:chart seriesIdx="0" categoryIdx="2" bldStep="ptInSeries"/>
                                            </p:graphicEl>
                                          </p:spTgt>
                                        </p:tgtEl>
                                      </p:cBhvr>
                                    </p:animEffect>
                                  </p:childTnLst>
                                </p:cTn>
                              </p:par>
                              <p:par>
                                <p:cTn id="32" presetID="22" presetClass="entr" presetSubtype="4" fill="hold" grpId="0" nodeType="withEffect">
                                  <p:stCondLst>
                                    <p:cond delay="250"/>
                                  </p:stCondLst>
                                  <p:childTnLst>
                                    <p:set>
                                      <p:cBhvr>
                                        <p:cTn id="33" dur="1" fill="hold">
                                          <p:stCondLst>
                                            <p:cond delay="0"/>
                                          </p:stCondLst>
                                        </p:cTn>
                                        <p:tgtEl>
                                          <p:spTgt spid="15">
                                            <p:graphicEl>
                                              <a:chart seriesIdx="0" categoryIdx="3" bldStep="ptInSeries"/>
                                            </p:graphicEl>
                                          </p:spTgt>
                                        </p:tgtEl>
                                        <p:attrNameLst>
                                          <p:attrName>style.visibility</p:attrName>
                                        </p:attrNameLst>
                                      </p:cBhvr>
                                      <p:to>
                                        <p:strVal val="visible"/>
                                      </p:to>
                                    </p:set>
                                    <p:animEffect transition="in" filter="wipe(down)">
                                      <p:cBhvr>
                                        <p:cTn id="34" dur="500"/>
                                        <p:tgtEl>
                                          <p:spTgt spid="15">
                                            <p:graphicEl>
                                              <a:chart seriesIdx="0" categoryIdx="3" bldStep="ptInSeries"/>
                                            </p:graphicEl>
                                          </p:spTgt>
                                        </p:tgtEl>
                                      </p:cBhvr>
                                    </p:animEffect>
                                  </p:childTnLst>
                                </p:cTn>
                              </p:par>
                              <p:par>
                                <p:cTn id="35" presetID="22" presetClass="entr" presetSubtype="4" fill="hold" grpId="0" nodeType="withEffect">
                                  <p:stCondLst>
                                    <p:cond delay="300"/>
                                  </p:stCondLst>
                                  <p:childTnLst>
                                    <p:set>
                                      <p:cBhvr>
                                        <p:cTn id="36" dur="1" fill="hold">
                                          <p:stCondLst>
                                            <p:cond delay="0"/>
                                          </p:stCondLst>
                                        </p:cTn>
                                        <p:tgtEl>
                                          <p:spTgt spid="15">
                                            <p:graphicEl>
                                              <a:chart seriesIdx="0" categoryIdx="4" bldStep="ptInSeries"/>
                                            </p:graphicEl>
                                          </p:spTgt>
                                        </p:tgtEl>
                                        <p:attrNameLst>
                                          <p:attrName>style.visibility</p:attrName>
                                        </p:attrNameLst>
                                      </p:cBhvr>
                                      <p:to>
                                        <p:strVal val="visible"/>
                                      </p:to>
                                    </p:set>
                                    <p:animEffect transition="in" filter="wipe(down)">
                                      <p:cBhvr>
                                        <p:cTn id="37" dur="500"/>
                                        <p:tgtEl>
                                          <p:spTgt spid="15">
                                            <p:graphicEl>
                                              <a:chart seriesIdx="0" categoryIdx="4" bldStep="ptInSeries"/>
                                            </p:graphicEl>
                                          </p:spTgt>
                                        </p:tgtEl>
                                      </p:cBhvr>
                                    </p:animEffect>
                                  </p:childTnLst>
                                </p:cTn>
                              </p:par>
                              <p:par>
                                <p:cTn id="38" presetID="22" presetClass="entr" presetSubtype="4" fill="hold" grpId="0" nodeType="withEffect">
                                  <p:stCondLst>
                                    <p:cond delay="350"/>
                                  </p:stCondLst>
                                  <p:childTnLst>
                                    <p:set>
                                      <p:cBhvr>
                                        <p:cTn id="39" dur="1" fill="hold">
                                          <p:stCondLst>
                                            <p:cond delay="0"/>
                                          </p:stCondLst>
                                        </p:cTn>
                                        <p:tgtEl>
                                          <p:spTgt spid="15">
                                            <p:graphicEl>
                                              <a:chart seriesIdx="0" categoryIdx="5" bldStep="ptInSeries"/>
                                            </p:graphicEl>
                                          </p:spTgt>
                                        </p:tgtEl>
                                        <p:attrNameLst>
                                          <p:attrName>style.visibility</p:attrName>
                                        </p:attrNameLst>
                                      </p:cBhvr>
                                      <p:to>
                                        <p:strVal val="visible"/>
                                      </p:to>
                                    </p:set>
                                    <p:animEffect transition="in" filter="wipe(down)">
                                      <p:cBhvr>
                                        <p:cTn id="40" dur="500"/>
                                        <p:tgtEl>
                                          <p:spTgt spid="15">
                                            <p:graphicEl>
                                              <a:chart seriesIdx="0" categoryIdx="5" bldStep="ptInSeries"/>
                                            </p:graphicEl>
                                          </p:spTgt>
                                        </p:tgtEl>
                                      </p:cBhvr>
                                    </p:animEffect>
                                  </p:childTnLst>
                                </p:cTn>
                              </p:par>
                              <p:par>
                                <p:cTn id="41" presetID="22" presetClass="entr" presetSubtype="4" fill="hold" grpId="0" nodeType="withEffect">
                                  <p:stCondLst>
                                    <p:cond delay="400"/>
                                  </p:stCondLst>
                                  <p:childTnLst>
                                    <p:set>
                                      <p:cBhvr>
                                        <p:cTn id="42" dur="1" fill="hold">
                                          <p:stCondLst>
                                            <p:cond delay="0"/>
                                          </p:stCondLst>
                                        </p:cTn>
                                        <p:tgtEl>
                                          <p:spTgt spid="15">
                                            <p:graphicEl>
                                              <a:chart seriesIdx="0" categoryIdx="6" bldStep="ptInSeries"/>
                                            </p:graphicEl>
                                          </p:spTgt>
                                        </p:tgtEl>
                                        <p:attrNameLst>
                                          <p:attrName>style.visibility</p:attrName>
                                        </p:attrNameLst>
                                      </p:cBhvr>
                                      <p:to>
                                        <p:strVal val="visible"/>
                                      </p:to>
                                    </p:set>
                                    <p:animEffect transition="in" filter="wipe(down)">
                                      <p:cBhvr>
                                        <p:cTn id="43" dur="500"/>
                                        <p:tgtEl>
                                          <p:spTgt spid="15">
                                            <p:graphicEl>
                                              <a:chart seriesIdx="0" categoryIdx="6" bldStep="ptInSeries"/>
                                            </p:graphicEl>
                                          </p:spTgt>
                                        </p:tgtEl>
                                      </p:cBhvr>
                                    </p:animEffect>
                                  </p:childTnLst>
                                </p:cTn>
                              </p:par>
                              <p:par>
                                <p:cTn id="44" presetID="22" presetClass="entr" presetSubtype="4" fill="hold" grpId="0" nodeType="withEffect">
                                  <p:stCondLst>
                                    <p:cond delay="450"/>
                                  </p:stCondLst>
                                  <p:childTnLst>
                                    <p:set>
                                      <p:cBhvr>
                                        <p:cTn id="45" dur="1" fill="hold">
                                          <p:stCondLst>
                                            <p:cond delay="0"/>
                                          </p:stCondLst>
                                        </p:cTn>
                                        <p:tgtEl>
                                          <p:spTgt spid="15">
                                            <p:graphicEl>
                                              <a:chart seriesIdx="0" categoryIdx="7" bldStep="ptInSeries"/>
                                            </p:graphicEl>
                                          </p:spTgt>
                                        </p:tgtEl>
                                        <p:attrNameLst>
                                          <p:attrName>style.visibility</p:attrName>
                                        </p:attrNameLst>
                                      </p:cBhvr>
                                      <p:to>
                                        <p:strVal val="visible"/>
                                      </p:to>
                                    </p:set>
                                    <p:animEffect transition="in" filter="wipe(down)">
                                      <p:cBhvr>
                                        <p:cTn id="46" dur="500"/>
                                        <p:tgtEl>
                                          <p:spTgt spid="15">
                                            <p:graphicEl>
                                              <a:chart seriesIdx="0" categoryIdx="7"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26" grpId="0"/>
      <p:bldP spid="31" grpId="0"/>
      <p:bldGraphic spid="15" grpId="0" uiExpand="1">
        <p:bldSub>
          <a:bldChart bld="seriesEl"/>
        </p:bldSub>
      </p:bldGraphic>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163D73"/>
        </a:solidFill>
        <a:effectLst/>
      </p:bgPr>
    </p:bg>
    <p:spTree>
      <p:nvGrpSpPr>
        <p:cNvPr id="1" name=""/>
        <p:cNvGrpSpPr/>
        <p:nvPr/>
      </p:nvGrpSpPr>
      <p:grpSpPr>
        <a:xfrm>
          <a:off x="0" y="0"/>
          <a:ext cx="0" cy="0"/>
          <a:chOff x="0" y="0"/>
          <a:chExt cx="0" cy="0"/>
        </a:xfrm>
      </p:grpSpPr>
      <p:pic>
        <p:nvPicPr>
          <p:cNvPr id="5" name="Picture 4" descr="Abstract background of illuminated mesh topography">
            <a:extLst>
              <a:ext uri="{FF2B5EF4-FFF2-40B4-BE49-F238E27FC236}">
                <a16:creationId xmlns:a16="http://schemas.microsoft.com/office/drawing/2014/main" id="{93EB7E39-3609-F04C-8866-65E288DC105E}"/>
              </a:ext>
            </a:extLst>
          </p:cNvPr>
          <p:cNvPicPr>
            <a:picLocks noChangeAspect="1"/>
          </p:cNvPicPr>
          <p:nvPr/>
        </p:nvPicPr>
        <p:blipFill>
          <a:blip r:embed="rId3">
            <a:alphaModFix amt="35000"/>
            <a:duotone>
              <a:prstClr val="black"/>
              <a:schemeClr val="accent3">
                <a:tint val="45000"/>
                <a:satMod val="400000"/>
              </a:schemeClr>
            </a:duotone>
          </a:blip>
          <a:stretch>
            <a:fillRect/>
          </a:stretch>
        </p:blipFill>
        <p:spPr>
          <a:xfrm>
            <a:off x="0" y="0"/>
            <a:ext cx="12192000" cy="6858000"/>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849C5ED0-C414-BC4E-A016-BAAAB4A98CD6}"/>
              </a:ext>
            </a:extLst>
          </p:cNvPr>
          <p:cNvPicPr>
            <a:picLocks noChangeAspect="1"/>
          </p:cNvPicPr>
          <p:nvPr/>
        </p:nvPicPr>
        <p:blipFill>
          <a:blip r:embed="rId4"/>
          <a:stretch>
            <a:fillRect/>
          </a:stretch>
        </p:blipFill>
        <p:spPr>
          <a:xfrm>
            <a:off x="10429458" y="5978904"/>
            <a:ext cx="1596300" cy="731520"/>
          </a:xfrm>
          <a:prstGeom prst="rect">
            <a:avLst/>
          </a:prstGeom>
        </p:spPr>
      </p:pic>
      <p:sp>
        <p:nvSpPr>
          <p:cNvPr id="3" name="Rectangle 2">
            <a:extLst>
              <a:ext uri="{FF2B5EF4-FFF2-40B4-BE49-F238E27FC236}">
                <a16:creationId xmlns:a16="http://schemas.microsoft.com/office/drawing/2014/main" id="{14930955-40DE-3246-8BC0-D2274EB83F4B}"/>
              </a:ext>
            </a:extLst>
          </p:cNvPr>
          <p:cNvSpPr/>
          <p:nvPr/>
        </p:nvSpPr>
        <p:spPr>
          <a:xfrm>
            <a:off x="584200" y="2264834"/>
            <a:ext cx="4114053" cy="3981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solidFill>
                <a:effectLst/>
                <a:uLnTx/>
                <a:uFillTx/>
                <a:latin typeface="Open Sans" panose="020B0606030504020204" pitchFamily="34" charset="0"/>
                <a:ea typeface="Open Sans" panose="020B0606030504020204" pitchFamily="34" charset="0"/>
                <a:cs typeface="Open Sans" panose="020B0606030504020204" pitchFamily="34" charset="0"/>
              </a:rPr>
              <a:t>Career-long value of certification is evident by the growth in average certifications held per candidate over their career journey</a:t>
            </a:r>
            <a:endParaRPr kumimoji="0" lang="en-US"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1" name="Rectangle 30">
            <a:extLst>
              <a:ext uri="{FF2B5EF4-FFF2-40B4-BE49-F238E27FC236}">
                <a16:creationId xmlns:a16="http://schemas.microsoft.com/office/drawing/2014/main" id="{55DE77C7-ED86-D84E-9E10-66E15F65D81C}"/>
              </a:ext>
            </a:extLst>
          </p:cNvPr>
          <p:cNvSpPr/>
          <p:nvPr/>
        </p:nvSpPr>
        <p:spPr>
          <a:xfrm>
            <a:off x="584200" y="300567"/>
            <a:ext cx="5426014" cy="19642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IT credentialing is a lifelong pursuit</a:t>
            </a:r>
          </a:p>
        </p:txBody>
      </p:sp>
      <p:graphicFrame>
        <p:nvGraphicFramePr>
          <p:cNvPr id="15" name="Chart 14">
            <a:extLst>
              <a:ext uri="{FF2B5EF4-FFF2-40B4-BE49-F238E27FC236}">
                <a16:creationId xmlns:a16="http://schemas.microsoft.com/office/drawing/2014/main" id="{DEB1AC2D-5804-6D47-8BD1-825912995DBD}"/>
              </a:ext>
            </a:extLst>
          </p:cNvPr>
          <p:cNvGraphicFramePr/>
          <p:nvPr/>
        </p:nvGraphicFramePr>
        <p:xfrm>
          <a:off x="4936067" y="1916623"/>
          <a:ext cx="6930084" cy="3024753"/>
        </p:xfrm>
        <a:graphic>
          <a:graphicData uri="http://schemas.openxmlformats.org/drawingml/2006/chart">
            <c:chart xmlns:c="http://schemas.openxmlformats.org/drawingml/2006/chart" xmlns:r="http://schemas.openxmlformats.org/officeDocument/2006/relationships" r:id="rId5"/>
          </a:graphicData>
        </a:graphic>
      </p:graphicFrame>
      <p:sp>
        <p:nvSpPr>
          <p:cNvPr id="7" name="Rectangle 6">
            <a:extLst>
              <a:ext uri="{FF2B5EF4-FFF2-40B4-BE49-F238E27FC236}">
                <a16:creationId xmlns:a16="http://schemas.microsoft.com/office/drawing/2014/main" id="{B11F0ECB-DCF0-A043-A961-D37BB1944CF3}"/>
              </a:ext>
            </a:extLst>
          </p:cNvPr>
          <p:cNvSpPr/>
          <p:nvPr/>
        </p:nvSpPr>
        <p:spPr>
          <a:xfrm>
            <a:off x="5620255" y="3773235"/>
            <a:ext cx="5518673" cy="4995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Average number of certifications held per candidate by </a:t>
            </a:r>
            <a:r>
              <a:rPr kumimoji="0" lang="en-US" sz="1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career level</a:t>
            </a:r>
          </a:p>
        </p:txBody>
      </p:sp>
      <p:sp>
        <p:nvSpPr>
          <p:cNvPr id="2" name="Rectangle 1">
            <a:extLst>
              <a:ext uri="{FF2B5EF4-FFF2-40B4-BE49-F238E27FC236}">
                <a16:creationId xmlns:a16="http://schemas.microsoft.com/office/drawing/2014/main" id="{62DE8354-8959-744F-B2C8-F7BB1DB5676C}"/>
              </a:ext>
            </a:extLst>
          </p:cNvPr>
          <p:cNvSpPr/>
          <p:nvPr/>
        </p:nvSpPr>
        <p:spPr>
          <a:xfrm>
            <a:off x="5443647" y="2885738"/>
            <a:ext cx="652631" cy="5997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5.1</a:t>
            </a:r>
          </a:p>
        </p:txBody>
      </p:sp>
      <p:sp>
        <p:nvSpPr>
          <p:cNvPr id="9" name="Rectangle 8">
            <a:extLst>
              <a:ext uri="{FF2B5EF4-FFF2-40B4-BE49-F238E27FC236}">
                <a16:creationId xmlns:a16="http://schemas.microsoft.com/office/drawing/2014/main" id="{DEFD2F0A-444C-894C-B904-85302C584A03}"/>
              </a:ext>
            </a:extLst>
          </p:cNvPr>
          <p:cNvSpPr/>
          <p:nvPr/>
        </p:nvSpPr>
        <p:spPr>
          <a:xfrm>
            <a:off x="6724026" y="3106086"/>
            <a:ext cx="652631" cy="5997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4.0</a:t>
            </a:r>
          </a:p>
        </p:txBody>
      </p:sp>
      <p:sp>
        <p:nvSpPr>
          <p:cNvPr id="10" name="Rectangle 9">
            <a:extLst>
              <a:ext uri="{FF2B5EF4-FFF2-40B4-BE49-F238E27FC236}">
                <a16:creationId xmlns:a16="http://schemas.microsoft.com/office/drawing/2014/main" id="{8FEBFD68-92B5-0B4D-811D-79490E41BE15}"/>
              </a:ext>
            </a:extLst>
          </p:cNvPr>
          <p:cNvSpPr/>
          <p:nvPr/>
        </p:nvSpPr>
        <p:spPr>
          <a:xfrm>
            <a:off x="8074793" y="2885737"/>
            <a:ext cx="652631" cy="5997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5.1</a:t>
            </a:r>
          </a:p>
        </p:txBody>
      </p:sp>
      <p:sp>
        <p:nvSpPr>
          <p:cNvPr id="11" name="Rectangle 10">
            <a:extLst>
              <a:ext uri="{FF2B5EF4-FFF2-40B4-BE49-F238E27FC236}">
                <a16:creationId xmlns:a16="http://schemas.microsoft.com/office/drawing/2014/main" id="{35A4CD08-D6B8-7B48-8990-9F1A58F5F517}"/>
              </a:ext>
            </a:extLst>
          </p:cNvPr>
          <p:cNvSpPr/>
          <p:nvPr/>
        </p:nvSpPr>
        <p:spPr>
          <a:xfrm>
            <a:off x="9472818" y="2483372"/>
            <a:ext cx="652631" cy="5997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7.0</a:t>
            </a:r>
          </a:p>
        </p:txBody>
      </p:sp>
      <p:sp>
        <p:nvSpPr>
          <p:cNvPr id="12" name="Rectangle 11">
            <a:extLst>
              <a:ext uri="{FF2B5EF4-FFF2-40B4-BE49-F238E27FC236}">
                <a16:creationId xmlns:a16="http://schemas.microsoft.com/office/drawing/2014/main" id="{531D6B9C-D385-9943-9A09-23D7D1525941}"/>
              </a:ext>
            </a:extLst>
          </p:cNvPr>
          <p:cNvSpPr/>
          <p:nvPr/>
        </p:nvSpPr>
        <p:spPr>
          <a:xfrm>
            <a:off x="10782443" y="2003209"/>
            <a:ext cx="652631" cy="5997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9.8</a:t>
            </a:r>
          </a:p>
        </p:txBody>
      </p:sp>
    </p:spTree>
    <p:extLst>
      <p:ext uri="{BB962C8B-B14F-4D97-AF65-F5344CB8AC3E}">
        <p14:creationId xmlns:p14="http://schemas.microsoft.com/office/powerpoint/2010/main" val="14115473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5">
                                            <p:graphicEl>
                                              <a:chart seriesIdx="-3" categoryIdx="-3" bldStep="gridLegend"/>
                                            </p:graphicEl>
                                          </p:spTgt>
                                        </p:tgtEl>
                                        <p:attrNameLst>
                                          <p:attrName>style.visibility</p:attrName>
                                        </p:attrNameLst>
                                      </p:cBhvr>
                                      <p:to>
                                        <p:strVal val="visible"/>
                                      </p:to>
                                    </p:set>
                                    <p:animEffect transition="in" filter="wipe(left)">
                                      <p:cBhvr>
                                        <p:cTn id="7" dur="1000"/>
                                        <p:tgtEl>
                                          <p:spTgt spid="15">
                                            <p:graphicEl>
                                              <a:chart seriesIdx="-3" categoryIdx="-3" bldStep="gridLegend"/>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graphicEl>
                                              <a:chart seriesIdx="0" categoryIdx="-4" bldStep="series"/>
                                            </p:graphicEl>
                                          </p:spTgt>
                                        </p:tgtEl>
                                        <p:attrNameLst>
                                          <p:attrName>style.visibility</p:attrName>
                                        </p:attrNameLst>
                                      </p:cBhvr>
                                      <p:to>
                                        <p:strVal val="visible"/>
                                      </p:to>
                                    </p:set>
                                    <p:animEffect transition="in" filter="wipe(left)">
                                      <p:cBhvr>
                                        <p:cTn id="10" dur="1000"/>
                                        <p:tgtEl>
                                          <p:spTgt spid="15">
                                            <p:graphicEl>
                                              <a:chart seriesIdx="0" categoryIdx="-4" bldStep="series"/>
                                            </p:graphicEl>
                                          </p:spTgt>
                                        </p:tgtEl>
                                      </p:cBhvr>
                                    </p:animEffect>
                                  </p:childTnLst>
                                </p:cTn>
                              </p:par>
                              <p:par>
                                <p:cTn id="11" presetID="12" presetClass="entr" presetSubtype="4" fill="hold" grpId="0" nodeType="withEffect">
                                  <p:stCondLst>
                                    <p:cond delay="50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ppt_y</p:attrName>
                                        </p:attrNameLst>
                                      </p:cBhvr>
                                      <p:tavLst>
                                        <p:tav tm="0">
                                          <p:val>
                                            <p:strVal val="#ppt_y+#ppt_h*1.125000"/>
                                          </p:val>
                                        </p:tav>
                                        <p:tav tm="100000">
                                          <p:val>
                                            <p:strVal val="#ppt_y"/>
                                          </p:val>
                                        </p:tav>
                                      </p:tavLst>
                                    </p:anim>
                                    <p:animEffect transition="in" filter="wipe(up)">
                                      <p:cBhvr>
                                        <p:cTn id="14" dur="500"/>
                                        <p:tgtEl>
                                          <p:spTgt spid="2"/>
                                        </p:tgtEl>
                                      </p:cBhvr>
                                    </p:animEffect>
                                  </p:childTnLst>
                                </p:cTn>
                              </p:par>
                              <p:par>
                                <p:cTn id="15" presetID="12" presetClass="entr" presetSubtype="4" fill="hold" grpId="0" nodeType="withEffect">
                                  <p:stCondLst>
                                    <p:cond delay="60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p:tgtEl>
                                          <p:spTgt spid="9"/>
                                        </p:tgtEl>
                                        <p:attrNameLst>
                                          <p:attrName>ppt_y</p:attrName>
                                        </p:attrNameLst>
                                      </p:cBhvr>
                                      <p:tavLst>
                                        <p:tav tm="0">
                                          <p:val>
                                            <p:strVal val="#ppt_y+#ppt_h*1.125000"/>
                                          </p:val>
                                        </p:tav>
                                        <p:tav tm="100000">
                                          <p:val>
                                            <p:strVal val="#ppt_y"/>
                                          </p:val>
                                        </p:tav>
                                      </p:tavLst>
                                    </p:anim>
                                    <p:animEffect transition="in" filter="wipe(up)">
                                      <p:cBhvr>
                                        <p:cTn id="18" dur="500"/>
                                        <p:tgtEl>
                                          <p:spTgt spid="9"/>
                                        </p:tgtEl>
                                      </p:cBhvr>
                                    </p:animEffect>
                                  </p:childTnLst>
                                </p:cTn>
                              </p:par>
                              <p:par>
                                <p:cTn id="19" presetID="12" presetClass="entr" presetSubtype="4" fill="hold" grpId="0" nodeType="withEffect">
                                  <p:stCondLst>
                                    <p:cond delay="70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p:tgtEl>
                                          <p:spTgt spid="10"/>
                                        </p:tgtEl>
                                        <p:attrNameLst>
                                          <p:attrName>ppt_y</p:attrName>
                                        </p:attrNameLst>
                                      </p:cBhvr>
                                      <p:tavLst>
                                        <p:tav tm="0">
                                          <p:val>
                                            <p:strVal val="#ppt_y+#ppt_h*1.125000"/>
                                          </p:val>
                                        </p:tav>
                                        <p:tav tm="100000">
                                          <p:val>
                                            <p:strVal val="#ppt_y"/>
                                          </p:val>
                                        </p:tav>
                                      </p:tavLst>
                                    </p:anim>
                                    <p:animEffect transition="in" filter="wipe(up)">
                                      <p:cBhvr>
                                        <p:cTn id="22" dur="500"/>
                                        <p:tgtEl>
                                          <p:spTgt spid="10"/>
                                        </p:tgtEl>
                                      </p:cBhvr>
                                    </p:animEffect>
                                  </p:childTnLst>
                                </p:cTn>
                              </p:par>
                              <p:par>
                                <p:cTn id="23" presetID="12" presetClass="entr" presetSubtype="4" fill="hold" grpId="0" nodeType="withEffect">
                                  <p:stCondLst>
                                    <p:cond delay="80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p:tgtEl>
                                          <p:spTgt spid="11"/>
                                        </p:tgtEl>
                                        <p:attrNameLst>
                                          <p:attrName>ppt_y</p:attrName>
                                        </p:attrNameLst>
                                      </p:cBhvr>
                                      <p:tavLst>
                                        <p:tav tm="0">
                                          <p:val>
                                            <p:strVal val="#ppt_y+#ppt_h*1.125000"/>
                                          </p:val>
                                        </p:tav>
                                        <p:tav tm="100000">
                                          <p:val>
                                            <p:strVal val="#ppt_y"/>
                                          </p:val>
                                        </p:tav>
                                      </p:tavLst>
                                    </p:anim>
                                    <p:animEffect transition="in" filter="wipe(up)">
                                      <p:cBhvr>
                                        <p:cTn id="26" dur="500"/>
                                        <p:tgtEl>
                                          <p:spTgt spid="11"/>
                                        </p:tgtEl>
                                      </p:cBhvr>
                                    </p:animEffect>
                                  </p:childTnLst>
                                </p:cTn>
                              </p:par>
                              <p:par>
                                <p:cTn id="27" presetID="12" presetClass="entr" presetSubtype="4" fill="hold" grpId="0" nodeType="withEffect">
                                  <p:stCondLst>
                                    <p:cond delay="90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p:tgtEl>
                                          <p:spTgt spid="12"/>
                                        </p:tgtEl>
                                        <p:attrNameLst>
                                          <p:attrName>ppt_y</p:attrName>
                                        </p:attrNameLst>
                                      </p:cBhvr>
                                      <p:tavLst>
                                        <p:tav tm="0">
                                          <p:val>
                                            <p:strVal val="#ppt_y+#ppt_h*1.125000"/>
                                          </p:val>
                                        </p:tav>
                                        <p:tav tm="100000">
                                          <p:val>
                                            <p:strVal val="#ppt_y"/>
                                          </p:val>
                                        </p:tav>
                                      </p:tavLst>
                                    </p:anim>
                                    <p:animEffect transition="in" filter="wipe(up)">
                                      <p:cBhvr>
                                        <p:cTn id="30" dur="500"/>
                                        <p:tgtEl>
                                          <p:spTgt spid="12"/>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par>
                          <p:cTn id="34" fill="hold">
                            <p:stCondLst>
                              <p:cond delay="2000"/>
                            </p:stCondLst>
                            <p:childTnLst>
                              <p:par>
                                <p:cTn id="35" presetID="12" presetClass="entr" presetSubtype="4" fill="hold" grpId="0" nodeType="afterEffect">
                                  <p:stCondLst>
                                    <p:cond delay="300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750"/>
                                        <p:tgtEl>
                                          <p:spTgt spid="3"/>
                                        </p:tgtEl>
                                        <p:attrNameLst>
                                          <p:attrName>ppt_y</p:attrName>
                                        </p:attrNameLst>
                                      </p:cBhvr>
                                      <p:tavLst>
                                        <p:tav tm="0">
                                          <p:val>
                                            <p:strVal val="#ppt_y+#ppt_h*1.125000"/>
                                          </p:val>
                                        </p:tav>
                                        <p:tav tm="100000">
                                          <p:val>
                                            <p:strVal val="#ppt_y"/>
                                          </p:val>
                                        </p:tav>
                                      </p:tavLst>
                                    </p:anim>
                                    <p:animEffect transition="in" filter="wipe(up)">
                                      <p:cBhvr>
                                        <p:cTn id="38"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15" grpId="0" uiExpand="1">
        <p:bldSub>
          <a:bldChart bld="series"/>
        </p:bldSub>
      </p:bldGraphic>
      <p:bldP spid="7" grpId="0"/>
      <p:bldP spid="2" grpId="0"/>
      <p:bldP spid="9" grpId="0"/>
      <p:bldP spid="10" grpId="0"/>
      <p:bldP spid="11" grpId="0"/>
      <p:bldP spid="12"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163D73"/>
        </a:solidFill>
        <a:effectLst/>
      </p:bgPr>
    </p:bg>
    <p:spTree>
      <p:nvGrpSpPr>
        <p:cNvPr id="1" name=""/>
        <p:cNvGrpSpPr/>
        <p:nvPr/>
      </p:nvGrpSpPr>
      <p:grpSpPr>
        <a:xfrm>
          <a:off x="0" y="0"/>
          <a:ext cx="0" cy="0"/>
          <a:chOff x="0" y="0"/>
          <a:chExt cx="0" cy="0"/>
        </a:xfrm>
      </p:grpSpPr>
      <p:pic>
        <p:nvPicPr>
          <p:cNvPr id="5" name="Picture 4" descr="Abstract background of illuminated mesh topography">
            <a:extLst>
              <a:ext uri="{FF2B5EF4-FFF2-40B4-BE49-F238E27FC236}">
                <a16:creationId xmlns:a16="http://schemas.microsoft.com/office/drawing/2014/main" id="{93EB7E39-3609-F04C-8866-65E288DC105E}"/>
              </a:ext>
            </a:extLst>
          </p:cNvPr>
          <p:cNvPicPr>
            <a:picLocks noChangeAspect="1"/>
          </p:cNvPicPr>
          <p:nvPr/>
        </p:nvPicPr>
        <p:blipFill>
          <a:blip r:embed="rId3">
            <a:alphaModFix amt="35000"/>
            <a:duotone>
              <a:prstClr val="black"/>
              <a:schemeClr val="accent3">
                <a:tint val="45000"/>
                <a:satMod val="400000"/>
              </a:schemeClr>
            </a:duotone>
          </a:blip>
          <a:stretch>
            <a:fillRect/>
          </a:stretch>
        </p:blipFill>
        <p:spPr>
          <a:xfrm>
            <a:off x="0" y="0"/>
            <a:ext cx="12192000" cy="6858000"/>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849C5ED0-C414-BC4E-A016-BAAAB4A98CD6}"/>
              </a:ext>
            </a:extLst>
          </p:cNvPr>
          <p:cNvPicPr>
            <a:picLocks noChangeAspect="1"/>
          </p:cNvPicPr>
          <p:nvPr/>
        </p:nvPicPr>
        <p:blipFill>
          <a:blip r:embed="rId4"/>
          <a:stretch>
            <a:fillRect/>
          </a:stretch>
        </p:blipFill>
        <p:spPr>
          <a:xfrm>
            <a:off x="10429458" y="5978904"/>
            <a:ext cx="1596300" cy="731520"/>
          </a:xfrm>
          <a:prstGeom prst="rect">
            <a:avLst/>
          </a:prstGeom>
        </p:spPr>
      </p:pic>
      <p:sp>
        <p:nvSpPr>
          <p:cNvPr id="31" name="Rectangle 30">
            <a:extLst>
              <a:ext uri="{FF2B5EF4-FFF2-40B4-BE49-F238E27FC236}">
                <a16:creationId xmlns:a16="http://schemas.microsoft.com/office/drawing/2014/main" id="{55DE77C7-ED86-D84E-9E10-66E15F65D81C}"/>
              </a:ext>
            </a:extLst>
          </p:cNvPr>
          <p:cNvSpPr/>
          <p:nvPr/>
        </p:nvSpPr>
        <p:spPr>
          <a:xfrm>
            <a:off x="584200" y="300567"/>
            <a:ext cx="5426014" cy="19642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IT credentialing is a lifelong pursuit</a:t>
            </a:r>
          </a:p>
        </p:txBody>
      </p:sp>
      <p:graphicFrame>
        <p:nvGraphicFramePr>
          <p:cNvPr id="15" name="Chart 14">
            <a:extLst>
              <a:ext uri="{FF2B5EF4-FFF2-40B4-BE49-F238E27FC236}">
                <a16:creationId xmlns:a16="http://schemas.microsoft.com/office/drawing/2014/main" id="{DEB1AC2D-5804-6D47-8BD1-825912995DBD}"/>
              </a:ext>
            </a:extLst>
          </p:cNvPr>
          <p:cNvGraphicFramePr/>
          <p:nvPr/>
        </p:nvGraphicFramePr>
        <p:xfrm>
          <a:off x="4936067" y="216908"/>
          <a:ext cx="6930084" cy="3024753"/>
        </p:xfrm>
        <a:graphic>
          <a:graphicData uri="http://schemas.openxmlformats.org/drawingml/2006/chart">
            <c:chart xmlns:c="http://schemas.openxmlformats.org/drawingml/2006/chart" xmlns:r="http://schemas.openxmlformats.org/officeDocument/2006/relationships" r:id="rId5"/>
          </a:graphicData>
        </a:graphic>
      </p:graphicFrame>
      <p:sp>
        <p:nvSpPr>
          <p:cNvPr id="7" name="Rectangle 6">
            <a:extLst>
              <a:ext uri="{FF2B5EF4-FFF2-40B4-BE49-F238E27FC236}">
                <a16:creationId xmlns:a16="http://schemas.microsoft.com/office/drawing/2014/main" id="{B11F0ECB-DCF0-A043-A961-D37BB1944CF3}"/>
              </a:ext>
            </a:extLst>
          </p:cNvPr>
          <p:cNvSpPr/>
          <p:nvPr/>
        </p:nvSpPr>
        <p:spPr>
          <a:xfrm>
            <a:off x="5620255" y="2073520"/>
            <a:ext cx="5518673" cy="4995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Average number of certifications held per candidate by </a:t>
            </a:r>
            <a:r>
              <a:rPr kumimoji="0" lang="en-US" sz="1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career level</a:t>
            </a:r>
          </a:p>
        </p:txBody>
      </p:sp>
      <p:sp>
        <p:nvSpPr>
          <p:cNvPr id="2" name="Rectangle 1">
            <a:extLst>
              <a:ext uri="{FF2B5EF4-FFF2-40B4-BE49-F238E27FC236}">
                <a16:creationId xmlns:a16="http://schemas.microsoft.com/office/drawing/2014/main" id="{62DE8354-8959-744F-B2C8-F7BB1DB5676C}"/>
              </a:ext>
            </a:extLst>
          </p:cNvPr>
          <p:cNvSpPr/>
          <p:nvPr/>
        </p:nvSpPr>
        <p:spPr>
          <a:xfrm>
            <a:off x="5443647" y="1186023"/>
            <a:ext cx="652631" cy="5997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5.1</a:t>
            </a:r>
          </a:p>
        </p:txBody>
      </p:sp>
      <p:sp>
        <p:nvSpPr>
          <p:cNvPr id="9" name="Rectangle 8">
            <a:extLst>
              <a:ext uri="{FF2B5EF4-FFF2-40B4-BE49-F238E27FC236}">
                <a16:creationId xmlns:a16="http://schemas.microsoft.com/office/drawing/2014/main" id="{DEFD2F0A-444C-894C-B904-85302C584A03}"/>
              </a:ext>
            </a:extLst>
          </p:cNvPr>
          <p:cNvSpPr/>
          <p:nvPr/>
        </p:nvSpPr>
        <p:spPr>
          <a:xfrm>
            <a:off x="6724026" y="1406371"/>
            <a:ext cx="652631" cy="5997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4.0</a:t>
            </a:r>
          </a:p>
        </p:txBody>
      </p:sp>
      <p:sp>
        <p:nvSpPr>
          <p:cNvPr id="10" name="Rectangle 9">
            <a:extLst>
              <a:ext uri="{FF2B5EF4-FFF2-40B4-BE49-F238E27FC236}">
                <a16:creationId xmlns:a16="http://schemas.microsoft.com/office/drawing/2014/main" id="{8FEBFD68-92B5-0B4D-811D-79490E41BE15}"/>
              </a:ext>
            </a:extLst>
          </p:cNvPr>
          <p:cNvSpPr/>
          <p:nvPr/>
        </p:nvSpPr>
        <p:spPr>
          <a:xfrm>
            <a:off x="8074793" y="1186022"/>
            <a:ext cx="652631" cy="5997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5.1</a:t>
            </a:r>
          </a:p>
        </p:txBody>
      </p:sp>
      <p:sp>
        <p:nvSpPr>
          <p:cNvPr id="11" name="Rectangle 10">
            <a:extLst>
              <a:ext uri="{FF2B5EF4-FFF2-40B4-BE49-F238E27FC236}">
                <a16:creationId xmlns:a16="http://schemas.microsoft.com/office/drawing/2014/main" id="{35A4CD08-D6B8-7B48-8990-9F1A58F5F517}"/>
              </a:ext>
            </a:extLst>
          </p:cNvPr>
          <p:cNvSpPr/>
          <p:nvPr/>
        </p:nvSpPr>
        <p:spPr>
          <a:xfrm>
            <a:off x="9472818" y="783657"/>
            <a:ext cx="652631" cy="5997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7.0</a:t>
            </a:r>
          </a:p>
        </p:txBody>
      </p:sp>
      <p:sp>
        <p:nvSpPr>
          <p:cNvPr id="12" name="Rectangle 11">
            <a:extLst>
              <a:ext uri="{FF2B5EF4-FFF2-40B4-BE49-F238E27FC236}">
                <a16:creationId xmlns:a16="http://schemas.microsoft.com/office/drawing/2014/main" id="{531D6B9C-D385-9943-9A09-23D7D1525941}"/>
              </a:ext>
            </a:extLst>
          </p:cNvPr>
          <p:cNvSpPr/>
          <p:nvPr/>
        </p:nvSpPr>
        <p:spPr>
          <a:xfrm>
            <a:off x="10782443" y="303494"/>
            <a:ext cx="652631" cy="5997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9.8</a:t>
            </a:r>
          </a:p>
        </p:txBody>
      </p:sp>
      <p:graphicFrame>
        <p:nvGraphicFramePr>
          <p:cNvPr id="16" name="Chart 15">
            <a:extLst>
              <a:ext uri="{FF2B5EF4-FFF2-40B4-BE49-F238E27FC236}">
                <a16:creationId xmlns:a16="http://schemas.microsoft.com/office/drawing/2014/main" id="{34E7CFEA-D91C-3743-829C-5335B1F6FAA4}"/>
              </a:ext>
            </a:extLst>
          </p:cNvPr>
          <p:cNvGraphicFramePr/>
          <p:nvPr/>
        </p:nvGraphicFramePr>
        <p:xfrm>
          <a:off x="5088367" y="3228771"/>
          <a:ext cx="6930084" cy="3024753"/>
        </p:xfrm>
        <a:graphic>
          <a:graphicData uri="http://schemas.openxmlformats.org/drawingml/2006/chart">
            <c:chart xmlns:c="http://schemas.openxmlformats.org/drawingml/2006/chart" xmlns:r="http://schemas.openxmlformats.org/officeDocument/2006/relationships" r:id="rId6"/>
          </a:graphicData>
        </a:graphic>
      </p:graphicFrame>
      <p:sp>
        <p:nvSpPr>
          <p:cNvPr id="17" name="Rectangle 16">
            <a:extLst>
              <a:ext uri="{FF2B5EF4-FFF2-40B4-BE49-F238E27FC236}">
                <a16:creationId xmlns:a16="http://schemas.microsoft.com/office/drawing/2014/main" id="{D1E35F40-D2F4-F347-BA97-506C84807A10}"/>
              </a:ext>
            </a:extLst>
          </p:cNvPr>
          <p:cNvSpPr/>
          <p:nvPr/>
        </p:nvSpPr>
        <p:spPr>
          <a:xfrm>
            <a:off x="5723068" y="4549662"/>
            <a:ext cx="5415860" cy="4995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Average number of certifications held per candidate by </a:t>
            </a:r>
            <a:r>
              <a:rPr kumimoji="0" lang="en-US" sz="1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formal education level</a:t>
            </a:r>
          </a:p>
        </p:txBody>
      </p:sp>
      <p:sp>
        <p:nvSpPr>
          <p:cNvPr id="18" name="Rectangle 17">
            <a:extLst>
              <a:ext uri="{FF2B5EF4-FFF2-40B4-BE49-F238E27FC236}">
                <a16:creationId xmlns:a16="http://schemas.microsoft.com/office/drawing/2014/main" id="{356D9735-E899-4146-9F5C-2A59B009BE92}"/>
              </a:ext>
            </a:extLst>
          </p:cNvPr>
          <p:cNvSpPr/>
          <p:nvPr/>
        </p:nvSpPr>
        <p:spPr>
          <a:xfrm>
            <a:off x="5443647" y="3649241"/>
            <a:ext cx="652631" cy="5997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5.1</a:t>
            </a:r>
          </a:p>
        </p:txBody>
      </p:sp>
      <p:sp>
        <p:nvSpPr>
          <p:cNvPr id="19" name="Rectangle 18">
            <a:extLst>
              <a:ext uri="{FF2B5EF4-FFF2-40B4-BE49-F238E27FC236}">
                <a16:creationId xmlns:a16="http://schemas.microsoft.com/office/drawing/2014/main" id="{5DCBA42F-256F-F841-8DF6-83E587F46C2B}"/>
              </a:ext>
            </a:extLst>
          </p:cNvPr>
          <p:cNvSpPr/>
          <p:nvPr/>
        </p:nvSpPr>
        <p:spPr>
          <a:xfrm>
            <a:off x="6724026" y="3138071"/>
            <a:ext cx="652631" cy="5997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7.9</a:t>
            </a:r>
          </a:p>
        </p:txBody>
      </p:sp>
      <p:sp>
        <p:nvSpPr>
          <p:cNvPr id="20" name="Rectangle 19">
            <a:extLst>
              <a:ext uri="{FF2B5EF4-FFF2-40B4-BE49-F238E27FC236}">
                <a16:creationId xmlns:a16="http://schemas.microsoft.com/office/drawing/2014/main" id="{F5EB6245-6549-AC4A-8BD7-ED694880C1E9}"/>
              </a:ext>
            </a:extLst>
          </p:cNvPr>
          <p:cNvSpPr/>
          <p:nvPr/>
        </p:nvSpPr>
        <p:spPr>
          <a:xfrm>
            <a:off x="8150099" y="3197418"/>
            <a:ext cx="652631" cy="5997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7.8</a:t>
            </a:r>
          </a:p>
        </p:txBody>
      </p:sp>
      <p:sp>
        <p:nvSpPr>
          <p:cNvPr id="21" name="Rectangle 20">
            <a:extLst>
              <a:ext uri="{FF2B5EF4-FFF2-40B4-BE49-F238E27FC236}">
                <a16:creationId xmlns:a16="http://schemas.microsoft.com/office/drawing/2014/main" id="{B904AFC6-6DED-4444-B60D-69D83F5E9D5C}"/>
              </a:ext>
            </a:extLst>
          </p:cNvPr>
          <p:cNvSpPr/>
          <p:nvPr/>
        </p:nvSpPr>
        <p:spPr>
          <a:xfrm>
            <a:off x="9494334" y="3311425"/>
            <a:ext cx="652631" cy="5997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7.0</a:t>
            </a:r>
          </a:p>
        </p:txBody>
      </p:sp>
      <p:sp>
        <p:nvSpPr>
          <p:cNvPr id="22" name="Rectangle 21">
            <a:extLst>
              <a:ext uri="{FF2B5EF4-FFF2-40B4-BE49-F238E27FC236}">
                <a16:creationId xmlns:a16="http://schemas.microsoft.com/office/drawing/2014/main" id="{7A3398DB-1DC4-3347-B457-DE32E1B95035}"/>
              </a:ext>
            </a:extLst>
          </p:cNvPr>
          <p:cNvSpPr/>
          <p:nvPr/>
        </p:nvSpPr>
        <p:spPr>
          <a:xfrm>
            <a:off x="10782443" y="3315357"/>
            <a:ext cx="652631" cy="5997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7.1</a:t>
            </a:r>
          </a:p>
        </p:txBody>
      </p:sp>
      <p:sp>
        <p:nvSpPr>
          <p:cNvPr id="23" name="Rectangle 22">
            <a:extLst>
              <a:ext uri="{FF2B5EF4-FFF2-40B4-BE49-F238E27FC236}">
                <a16:creationId xmlns:a16="http://schemas.microsoft.com/office/drawing/2014/main" id="{96FAE9AD-F5E1-E444-8BFF-737ADFDD3C98}"/>
              </a:ext>
            </a:extLst>
          </p:cNvPr>
          <p:cNvSpPr/>
          <p:nvPr/>
        </p:nvSpPr>
        <p:spPr>
          <a:xfrm>
            <a:off x="584200" y="2264834"/>
            <a:ext cx="4114053" cy="3981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solidFill>
                <a:effectLst/>
                <a:uLnTx/>
                <a:uFillTx/>
                <a:latin typeface="Open Sans" panose="020B0606030504020204" pitchFamily="34" charset="0"/>
                <a:ea typeface="Open Sans" panose="020B0606030504020204" pitchFamily="34" charset="0"/>
                <a:cs typeface="Open Sans" panose="020B0606030504020204" pitchFamily="34" charset="0"/>
              </a:rPr>
              <a:t>No correlation observed in the number of certifications held by a candidate with the level of formal education achieved.</a:t>
            </a:r>
            <a:endParaRPr kumimoji="0" lang="en-US" sz="3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388251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6">
                                            <p:graphicEl>
                                              <a:chart seriesIdx="-3" categoryIdx="-3" bldStep="gridLegend"/>
                                            </p:graphicEl>
                                          </p:spTgt>
                                        </p:tgtEl>
                                        <p:attrNameLst>
                                          <p:attrName>style.visibility</p:attrName>
                                        </p:attrNameLst>
                                      </p:cBhvr>
                                      <p:to>
                                        <p:strVal val="visible"/>
                                      </p:to>
                                    </p:set>
                                    <p:animEffect transition="in" filter="wipe(left)">
                                      <p:cBhvr>
                                        <p:cTn id="7" dur="1000"/>
                                        <p:tgtEl>
                                          <p:spTgt spid="16">
                                            <p:graphicEl>
                                              <a:chart seriesIdx="-3" categoryIdx="-3" bldStep="gridLegend"/>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graphicEl>
                                              <a:chart seriesIdx="0" categoryIdx="-4" bldStep="series"/>
                                            </p:graphicEl>
                                          </p:spTgt>
                                        </p:tgtEl>
                                        <p:attrNameLst>
                                          <p:attrName>style.visibility</p:attrName>
                                        </p:attrNameLst>
                                      </p:cBhvr>
                                      <p:to>
                                        <p:strVal val="visible"/>
                                      </p:to>
                                    </p:set>
                                    <p:animEffect transition="in" filter="wipe(left)">
                                      <p:cBhvr>
                                        <p:cTn id="10" dur="1000"/>
                                        <p:tgtEl>
                                          <p:spTgt spid="16">
                                            <p:graphicEl>
                                              <a:chart seriesIdx="0" categoryIdx="-4" bldStep="series"/>
                                            </p:graphicEl>
                                          </p:spTgt>
                                        </p:tgtEl>
                                      </p:cBhvr>
                                    </p:animEffect>
                                  </p:childTnLst>
                                </p:cTn>
                              </p:par>
                              <p:par>
                                <p:cTn id="11" presetID="12" presetClass="entr" presetSubtype="4" fill="hold" grpId="0" nodeType="withEffect">
                                  <p:stCondLst>
                                    <p:cond delay="50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p:tgtEl>
                                          <p:spTgt spid="18"/>
                                        </p:tgtEl>
                                        <p:attrNameLst>
                                          <p:attrName>ppt_y</p:attrName>
                                        </p:attrNameLst>
                                      </p:cBhvr>
                                      <p:tavLst>
                                        <p:tav tm="0">
                                          <p:val>
                                            <p:strVal val="#ppt_y+#ppt_h*1.125000"/>
                                          </p:val>
                                        </p:tav>
                                        <p:tav tm="100000">
                                          <p:val>
                                            <p:strVal val="#ppt_y"/>
                                          </p:val>
                                        </p:tav>
                                      </p:tavLst>
                                    </p:anim>
                                    <p:animEffect transition="in" filter="wipe(up)">
                                      <p:cBhvr>
                                        <p:cTn id="14" dur="500"/>
                                        <p:tgtEl>
                                          <p:spTgt spid="18"/>
                                        </p:tgtEl>
                                      </p:cBhvr>
                                    </p:animEffect>
                                  </p:childTnLst>
                                </p:cTn>
                              </p:par>
                              <p:par>
                                <p:cTn id="15" presetID="12" presetClass="entr" presetSubtype="4" fill="hold" grpId="0" nodeType="withEffect">
                                  <p:stCondLst>
                                    <p:cond delay="60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p:tgtEl>
                                          <p:spTgt spid="19"/>
                                        </p:tgtEl>
                                        <p:attrNameLst>
                                          <p:attrName>ppt_y</p:attrName>
                                        </p:attrNameLst>
                                      </p:cBhvr>
                                      <p:tavLst>
                                        <p:tav tm="0">
                                          <p:val>
                                            <p:strVal val="#ppt_y+#ppt_h*1.125000"/>
                                          </p:val>
                                        </p:tav>
                                        <p:tav tm="100000">
                                          <p:val>
                                            <p:strVal val="#ppt_y"/>
                                          </p:val>
                                        </p:tav>
                                      </p:tavLst>
                                    </p:anim>
                                    <p:animEffect transition="in" filter="wipe(up)">
                                      <p:cBhvr>
                                        <p:cTn id="18" dur="500"/>
                                        <p:tgtEl>
                                          <p:spTgt spid="19"/>
                                        </p:tgtEl>
                                      </p:cBhvr>
                                    </p:animEffect>
                                  </p:childTnLst>
                                </p:cTn>
                              </p:par>
                              <p:par>
                                <p:cTn id="19" presetID="12" presetClass="entr" presetSubtype="4" fill="hold" grpId="0" nodeType="withEffect">
                                  <p:stCondLst>
                                    <p:cond delay="70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p:tgtEl>
                                          <p:spTgt spid="20"/>
                                        </p:tgtEl>
                                        <p:attrNameLst>
                                          <p:attrName>ppt_y</p:attrName>
                                        </p:attrNameLst>
                                      </p:cBhvr>
                                      <p:tavLst>
                                        <p:tav tm="0">
                                          <p:val>
                                            <p:strVal val="#ppt_y+#ppt_h*1.125000"/>
                                          </p:val>
                                        </p:tav>
                                        <p:tav tm="100000">
                                          <p:val>
                                            <p:strVal val="#ppt_y"/>
                                          </p:val>
                                        </p:tav>
                                      </p:tavLst>
                                    </p:anim>
                                    <p:animEffect transition="in" filter="wipe(up)">
                                      <p:cBhvr>
                                        <p:cTn id="22" dur="500"/>
                                        <p:tgtEl>
                                          <p:spTgt spid="20"/>
                                        </p:tgtEl>
                                      </p:cBhvr>
                                    </p:animEffect>
                                  </p:childTnLst>
                                </p:cTn>
                              </p:par>
                              <p:par>
                                <p:cTn id="23" presetID="12" presetClass="entr" presetSubtype="4" fill="hold" grpId="0" nodeType="withEffect">
                                  <p:stCondLst>
                                    <p:cond delay="80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p:tgtEl>
                                          <p:spTgt spid="21"/>
                                        </p:tgtEl>
                                        <p:attrNameLst>
                                          <p:attrName>ppt_y</p:attrName>
                                        </p:attrNameLst>
                                      </p:cBhvr>
                                      <p:tavLst>
                                        <p:tav tm="0">
                                          <p:val>
                                            <p:strVal val="#ppt_y+#ppt_h*1.125000"/>
                                          </p:val>
                                        </p:tav>
                                        <p:tav tm="100000">
                                          <p:val>
                                            <p:strVal val="#ppt_y"/>
                                          </p:val>
                                        </p:tav>
                                      </p:tavLst>
                                    </p:anim>
                                    <p:animEffect transition="in" filter="wipe(up)">
                                      <p:cBhvr>
                                        <p:cTn id="26" dur="500"/>
                                        <p:tgtEl>
                                          <p:spTgt spid="21"/>
                                        </p:tgtEl>
                                      </p:cBhvr>
                                    </p:animEffect>
                                  </p:childTnLst>
                                </p:cTn>
                              </p:par>
                              <p:par>
                                <p:cTn id="27" presetID="12" presetClass="entr" presetSubtype="4" fill="hold" grpId="0" nodeType="withEffect">
                                  <p:stCondLst>
                                    <p:cond delay="90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p:tgtEl>
                                          <p:spTgt spid="22"/>
                                        </p:tgtEl>
                                        <p:attrNameLst>
                                          <p:attrName>ppt_y</p:attrName>
                                        </p:attrNameLst>
                                      </p:cBhvr>
                                      <p:tavLst>
                                        <p:tav tm="0">
                                          <p:val>
                                            <p:strVal val="#ppt_y+#ppt_h*1.125000"/>
                                          </p:val>
                                        </p:tav>
                                        <p:tav tm="100000">
                                          <p:val>
                                            <p:strVal val="#ppt_y"/>
                                          </p:val>
                                        </p:tav>
                                      </p:tavLst>
                                    </p:anim>
                                    <p:animEffect transition="in" filter="wipe(up)">
                                      <p:cBhvr>
                                        <p:cTn id="30" dur="500"/>
                                        <p:tgtEl>
                                          <p:spTgt spid="22"/>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par>
                          <p:cTn id="34" fill="hold">
                            <p:stCondLst>
                              <p:cond delay="2000"/>
                            </p:stCondLst>
                            <p:childTnLst>
                              <p:par>
                                <p:cTn id="35" presetID="12" presetClass="entr" presetSubtype="4" fill="hold" grpId="0" nodeType="afterEffect">
                                  <p:stCondLst>
                                    <p:cond delay="300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750"/>
                                        <p:tgtEl>
                                          <p:spTgt spid="23"/>
                                        </p:tgtEl>
                                        <p:attrNameLst>
                                          <p:attrName>ppt_y</p:attrName>
                                        </p:attrNameLst>
                                      </p:cBhvr>
                                      <p:tavLst>
                                        <p:tav tm="0">
                                          <p:val>
                                            <p:strVal val="#ppt_y+#ppt_h*1.125000"/>
                                          </p:val>
                                        </p:tav>
                                        <p:tav tm="100000">
                                          <p:val>
                                            <p:strVal val="#ppt_y"/>
                                          </p:val>
                                        </p:tav>
                                      </p:tavLst>
                                    </p:anim>
                                    <p:animEffect transition="in" filter="wipe(up)">
                                      <p:cBhvr>
                                        <p:cTn id="38"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uiExpand="1">
        <p:bldSub>
          <a:bldChart bld="series"/>
        </p:bldSub>
      </p:bldGraphic>
      <p:bldP spid="17" grpId="0"/>
      <p:bldP spid="18" grpId="0"/>
      <p:bldP spid="19" grpId="0"/>
      <p:bldP spid="20" grpId="0"/>
      <p:bldP spid="21" grpId="0"/>
      <p:bldP spid="22" grpId="0"/>
      <p:bldP spid="23"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163D73"/>
        </a:solidFill>
        <a:effectLst/>
      </p:bgPr>
    </p:bg>
    <p:spTree>
      <p:nvGrpSpPr>
        <p:cNvPr id="1" name=""/>
        <p:cNvGrpSpPr/>
        <p:nvPr/>
      </p:nvGrpSpPr>
      <p:grpSpPr>
        <a:xfrm>
          <a:off x="0" y="0"/>
          <a:ext cx="0" cy="0"/>
          <a:chOff x="0" y="0"/>
          <a:chExt cx="0" cy="0"/>
        </a:xfrm>
      </p:grpSpPr>
      <p:pic>
        <p:nvPicPr>
          <p:cNvPr id="4" name="Picture 3" descr="People working on a computer">
            <a:extLst>
              <a:ext uri="{FF2B5EF4-FFF2-40B4-BE49-F238E27FC236}">
                <a16:creationId xmlns:a16="http://schemas.microsoft.com/office/drawing/2014/main" id="{06EA39BA-CF4A-0B47-A1C9-B43B6895E148}"/>
              </a:ext>
            </a:extLst>
          </p:cNvPr>
          <p:cNvPicPr>
            <a:picLocks noChangeAspect="1"/>
          </p:cNvPicPr>
          <p:nvPr/>
        </p:nvPicPr>
        <p:blipFill rotWithShape="1">
          <a:blip r:embed="rId3">
            <a:duotone>
              <a:prstClr val="black"/>
              <a:srgbClr val="163D73">
                <a:tint val="45000"/>
                <a:satMod val="400000"/>
              </a:srgbClr>
            </a:duotone>
            <a:alphaModFix amt="50000"/>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Lst>
          </a:blip>
          <a:srcRect t="4801" b="10854"/>
          <a:stretch/>
        </p:blipFill>
        <p:spPr>
          <a:xfrm>
            <a:off x="0" y="1"/>
            <a:ext cx="12196430" cy="6858000"/>
          </a:xfrm>
          <a:prstGeom prst="rect">
            <a:avLst/>
          </a:prstGeom>
        </p:spPr>
      </p:pic>
      <p:pic>
        <p:nvPicPr>
          <p:cNvPr id="3" name="Picture 2" descr="A picture containing graphical user interface&#10;&#10;Description automatically generated">
            <a:extLst>
              <a:ext uri="{FF2B5EF4-FFF2-40B4-BE49-F238E27FC236}">
                <a16:creationId xmlns:a16="http://schemas.microsoft.com/office/drawing/2014/main" id="{1E344F3B-3B22-914B-8190-535864D606EF}"/>
              </a:ext>
            </a:extLst>
          </p:cNvPr>
          <p:cNvPicPr>
            <a:picLocks noChangeAspect="1"/>
          </p:cNvPicPr>
          <p:nvPr/>
        </p:nvPicPr>
        <p:blipFill>
          <a:blip r:embed="rId5"/>
          <a:stretch>
            <a:fillRect/>
          </a:stretch>
        </p:blipFill>
        <p:spPr>
          <a:xfrm>
            <a:off x="2190307" y="1639177"/>
            <a:ext cx="7811386" cy="3579645"/>
          </a:xfrm>
          <a:prstGeom prst="rect">
            <a:avLst/>
          </a:prstGeom>
        </p:spPr>
      </p:pic>
    </p:spTree>
    <p:extLst>
      <p:ext uri="{BB962C8B-B14F-4D97-AF65-F5344CB8AC3E}">
        <p14:creationId xmlns:p14="http://schemas.microsoft.com/office/powerpoint/2010/main" val="724862448"/>
      </p:ext>
    </p:extLst>
  </p:cSld>
  <p:clrMapOvr>
    <a:masterClrMapping/>
  </p:clrMapOvr>
  <mc:AlternateContent xmlns:mc="http://schemas.openxmlformats.org/markup-compatibility/2006" xmlns:p14="http://schemas.microsoft.com/office/powerpoint/2010/main">
    <mc:Choice Requires="p14">
      <p:transition spd="slow" p14:dur="4000">
        <p14:reveal/>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C4580878-16A2-4559-AE9B-E4CB65A3BAF8}"/>
              </a:ext>
            </a:extLst>
          </p:cNvPr>
          <p:cNvSpPr>
            <a:spLocks noGrp="1"/>
          </p:cNvSpPr>
          <p:nvPr>
            <p:ph idx="1"/>
          </p:nvPr>
        </p:nvSpPr>
        <p:spPr>
          <a:xfrm>
            <a:off x="838199" y="1825625"/>
            <a:ext cx="4142091" cy="3399518"/>
          </a:xfrm>
        </p:spPr>
        <p:txBody>
          <a:bodyPr>
            <a:normAutofit/>
          </a:bodyPr>
          <a:lstStyle/>
          <a:p>
            <a:r>
              <a:rPr lang="en-US" sz="2000" b="1" dirty="0">
                <a:latin typeface="+mj-lt"/>
              </a:rPr>
              <a:t>  </a:t>
            </a:r>
            <a:r>
              <a:rPr lang="en-US" sz="2000" b="1" dirty="0"/>
              <a:t>Questions/Comments?</a:t>
            </a:r>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3141" y="960895"/>
            <a:ext cx="3936488" cy="1220311"/>
          </a:xfrm>
          <a:prstGeom prst="rect">
            <a:avLst/>
          </a:prstGeom>
        </p:spPr>
      </p:pic>
      <p:pic>
        <p:nvPicPr>
          <p:cNvPr id="6" name="Picture 5" descr="Sticky notes with question marks">
            <a:extLst>
              <a:ext uri="{FF2B5EF4-FFF2-40B4-BE49-F238E27FC236}">
                <a16:creationId xmlns:a16="http://schemas.microsoft.com/office/drawing/2014/main" id="{52249F14-A6BC-4AC7-B12B-3D66A2388A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9683" y="2994128"/>
            <a:ext cx="4749946" cy="3170589"/>
          </a:xfrm>
          <a:prstGeom prst="rect">
            <a:avLst/>
          </a:prstGeom>
        </p:spPr>
      </p:pic>
    </p:spTree>
    <p:extLst>
      <p:ext uri="{BB962C8B-B14F-4D97-AF65-F5344CB8AC3E}">
        <p14:creationId xmlns:p14="http://schemas.microsoft.com/office/powerpoint/2010/main" val="2884011371"/>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C0B7D6F-765C-4F31-83D2-20AFEF888320}"/>
              </a:ext>
            </a:extLst>
          </p:cNvPr>
          <p:cNvGrpSpPr/>
          <p:nvPr/>
        </p:nvGrpSpPr>
        <p:grpSpPr>
          <a:xfrm>
            <a:off x="1836000" y="1304998"/>
            <a:ext cx="10044000" cy="4248003"/>
            <a:chOff x="1836000" y="1511997"/>
            <a:chExt cx="10044000" cy="4248003"/>
          </a:xfrm>
        </p:grpSpPr>
        <p:sp>
          <p:nvSpPr>
            <p:cNvPr id="5" name="Text Placeholder 3">
              <a:extLst>
                <a:ext uri="{FF2B5EF4-FFF2-40B4-BE49-F238E27FC236}">
                  <a16:creationId xmlns:a16="http://schemas.microsoft.com/office/drawing/2014/main" id="{8541D298-36DD-4AA3-891B-EBD719986849}"/>
                </a:ext>
              </a:extLst>
            </p:cNvPr>
            <p:cNvSpPr txBox="1">
              <a:spLocks/>
            </p:cNvSpPr>
            <p:nvPr/>
          </p:nvSpPr>
          <p:spPr>
            <a:xfrm>
              <a:off x="1872000" y="1511998"/>
              <a:ext cx="2340000" cy="2015999"/>
            </a:xfrm>
            <a:prstGeom prst="rect">
              <a:avLst/>
            </a:prstGeom>
          </p:spPr>
          <p:txBody>
            <a:bodyPr vert="horz" lIns="0" tIns="180000" rIns="0" bIns="0" rtlCol="0" anchor="t" anchorCtr="0">
              <a:noAutofit/>
            </a:bodyPr>
            <a:lstStyle>
              <a:lvl1pPr marL="0" indent="0" algn="l" defTabSz="914400" rtl="0" eaLnBrk="1" latinLnBrk="0" hangingPunct="1">
                <a:lnSpc>
                  <a:spcPct val="90000"/>
                </a:lnSpc>
                <a:spcBef>
                  <a:spcPts val="1000"/>
                </a:spcBef>
                <a:buFont typeface="Arial"/>
                <a:buNone/>
                <a:defRPr sz="2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a:buChar char="•"/>
                <a:defRPr sz="16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a:buChar char="•"/>
                <a:defRPr sz="12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a:buChar char="•"/>
                <a:defRPr sz="11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a:buChar char="•"/>
                <a:defRPr sz="1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5000"/>
                </a:lnSpc>
                <a:spcBef>
                  <a:spcPts val="0"/>
                </a:spcBef>
                <a:spcAft>
                  <a:spcPts val="300"/>
                </a:spcAft>
                <a:buClrTx/>
                <a:buSzTx/>
                <a:buFont typeface="Arial"/>
                <a:buNone/>
                <a:tabLst/>
                <a:defRPr/>
              </a:pPr>
              <a:r>
                <a:rPr kumimoji="0" lang="en-US" sz="3000" b="0" i="0" u="none" strike="noStrike" kern="100" cap="none" spc="0" normalizeH="0" baseline="0" noProof="0" dirty="0">
                  <a:ln>
                    <a:noFill/>
                  </a:ln>
                  <a:solidFill>
                    <a:srgbClr val="002A4E"/>
                  </a:solidFill>
                  <a:effectLst/>
                  <a:uLnTx/>
                  <a:uFillTx/>
                  <a:latin typeface="Heebo Light" panose="00000400000000000000" pitchFamily="2" charset="-79"/>
                  <a:ea typeface="Open Sans Light" panose="020B0306030504020204" pitchFamily="34" charset="0"/>
                  <a:cs typeface="Heebo Light" panose="00000400000000000000" pitchFamily="2" charset="-79"/>
                </a:rPr>
                <a:t>Over</a:t>
              </a:r>
              <a:r>
                <a:rPr kumimoji="0" lang="en-US" sz="3000" b="0" i="0" u="none" strike="noStrike" kern="1200" cap="none" spc="0" normalizeH="0" baseline="0" noProof="0" dirty="0">
                  <a:ln>
                    <a:noFill/>
                  </a:ln>
                  <a:solidFill>
                    <a:srgbClr val="002A4E"/>
                  </a:solidFill>
                  <a:effectLst/>
                  <a:uLnTx/>
                  <a:uFillTx/>
                  <a:latin typeface="Heebo Black" panose="00000A00000000000000" pitchFamily="2" charset="-79"/>
                  <a:ea typeface="Open Sans Light" panose="020B0306030504020204" pitchFamily="34" charset="0"/>
                  <a:cs typeface="Heebo Black" panose="00000A00000000000000" pitchFamily="2" charset="-79"/>
                </a:rPr>
                <a:t> </a:t>
              </a:r>
            </a:p>
            <a:p>
              <a:pPr marL="0" marR="0" lvl="0" indent="0" algn="ctr" defTabSz="914400" rtl="0" eaLnBrk="1" fontAlgn="auto" latinLnBrk="0" hangingPunct="1">
                <a:lnSpc>
                  <a:spcPct val="85000"/>
                </a:lnSpc>
                <a:spcBef>
                  <a:spcPts val="0"/>
                </a:spcBef>
                <a:spcAft>
                  <a:spcPts val="0"/>
                </a:spcAft>
                <a:buClrTx/>
                <a:buSzTx/>
                <a:buFont typeface="Arial"/>
                <a:buNone/>
                <a:tabLst/>
                <a:defRPr/>
              </a:pPr>
              <a:r>
                <a:rPr kumimoji="0" lang="en-US" sz="3750" b="0" i="0" u="none" strike="noStrike" kern="100" cap="none" spc="-200" normalizeH="0" baseline="0" noProof="0" dirty="0">
                  <a:ln>
                    <a:noFill/>
                  </a:ln>
                  <a:solidFill>
                    <a:srgbClr val="3DAF8D"/>
                  </a:solidFill>
                  <a:effectLst/>
                  <a:uLnTx/>
                  <a:uFillTx/>
                  <a:latin typeface="Heebo Black" panose="00000A00000000000000" pitchFamily="2" charset="-79"/>
                  <a:ea typeface="Open Sans Light" panose="020B0306030504020204" pitchFamily="34" charset="0"/>
                  <a:cs typeface="Heebo Black" panose="00000A00000000000000" pitchFamily="2" charset="-79"/>
                </a:rPr>
                <a:t>17</a:t>
              </a:r>
              <a:r>
                <a:rPr kumimoji="0" lang="en-US" sz="3750" b="0" i="0" u="none" strike="noStrike" kern="100" cap="none" spc="0" normalizeH="0" baseline="0" noProof="0" dirty="0">
                  <a:ln>
                    <a:noFill/>
                  </a:ln>
                  <a:solidFill>
                    <a:srgbClr val="3DAF8D"/>
                  </a:solidFill>
                  <a:effectLst/>
                  <a:uLnTx/>
                  <a:uFillTx/>
                  <a:latin typeface="Heebo Black" panose="00000A00000000000000" pitchFamily="2" charset="-79"/>
                  <a:ea typeface="Open Sans Light" panose="020B0306030504020204" pitchFamily="34" charset="0"/>
                  <a:cs typeface="Heebo Black" panose="00000A00000000000000" pitchFamily="2" charset="-79"/>
                </a:rPr>
                <a:t> million</a:t>
              </a:r>
            </a:p>
            <a:p>
              <a:pPr marL="0" marR="0" lvl="0" indent="0" algn="ctr" defTabSz="914400" rtl="0" eaLnBrk="1" fontAlgn="auto" latinLnBrk="0" hangingPunct="1">
                <a:lnSpc>
                  <a:spcPct val="60000"/>
                </a:lnSpc>
                <a:spcBef>
                  <a:spcPts val="0"/>
                </a:spcBef>
                <a:spcAft>
                  <a:spcPts val="400"/>
                </a:spcAft>
                <a:buClrTx/>
                <a:buSzTx/>
                <a:buFont typeface="Arial"/>
                <a:buNone/>
                <a:tabLst/>
                <a:defRPr/>
              </a:pPr>
              <a:r>
                <a:rPr kumimoji="0" lang="en-US" sz="3000" b="0" i="0" u="none" strike="noStrike" kern="100" cap="none" spc="0" normalizeH="0" baseline="0" noProof="0" dirty="0">
                  <a:ln>
                    <a:noFill/>
                  </a:ln>
                  <a:solidFill>
                    <a:srgbClr val="3DAF8D"/>
                  </a:solidFill>
                  <a:effectLst/>
                  <a:uLnTx/>
                  <a:uFillTx/>
                  <a:latin typeface="Heebo Black" panose="00000A00000000000000" pitchFamily="2" charset="-79"/>
                  <a:ea typeface="Open Sans Light" panose="020B0306030504020204" pitchFamily="34" charset="0"/>
                  <a:cs typeface="Heebo Black" panose="00000A00000000000000" pitchFamily="2" charset="-79"/>
                </a:rPr>
                <a:t>assessments</a:t>
              </a:r>
            </a:p>
            <a:p>
              <a:pPr marL="0" marR="0" lvl="0" indent="0" algn="ctr" defTabSz="914400" rtl="0" eaLnBrk="1" fontAlgn="auto" latinLnBrk="0" hangingPunct="1">
                <a:lnSpc>
                  <a:spcPct val="90000"/>
                </a:lnSpc>
                <a:spcBef>
                  <a:spcPts val="0"/>
                </a:spcBef>
                <a:spcAft>
                  <a:spcPts val="0"/>
                </a:spcAft>
                <a:buClrTx/>
                <a:buSzTx/>
                <a:buFont typeface="Arial"/>
                <a:buNone/>
                <a:tabLst/>
                <a:defRPr/>
              </a:pPr>
              <a:r>
                <a:rPr kumimoji="0" lang="en-US" sz="1400" b="0" i="0" u="none" strike="noStrike" kern="100" cap="none" spc="0" normalizeH="0" baseline="0" noProof="0" dirty="0">
                  <a:ln>
                    <a:noFill/>
                  </a:ln>
                  <a:solidFill>
                    <a:srgbClr val="002A44"/>
                  </a:solidFill>
                  <a:effectLst/>
                  <a:uLnTx/>
                  <a:uFillTx/>
                  <a:latin typeface="Heebo Light" panose="00000400000000000000" pitchFamily="2" charset="-79"/>
                  <a:ea typeface="Open Sans Light" panose="020B0306030504020204" pitchFamily="34" charset="0"/>
                  <a:cs typeface="Heebo Light" panose="00000400000000000000" pitchFamily="2" charset="-79"/>
                </a:rPr>
                <a:t>delivered annually with 4M via live online proctoring</a:t>
              </a:r>
            </a:p>
          </p:txBody>
        </p:sp>
        <p:sp>
          <p:nvSpPr>
            <p:cNvPr id="6" name="Text Placeholder 3">
              <a:extLst>
                <a:ext uri="{FF2B5EF4-FFF2-40B4-BE49-F238E27FC236}">
                  <a16:creationId xmlns:a16="http://schemas.microsoft.com/office/drawing/2014/main" id="{BE4DDE28-84F9-4EAC-B9FA-B8A6F2943427}"/>
                </a:ext>
              </a:extLst>
            </p:cNvPr>
            <p:cNvSpPr txBox="1">
              <a:spLocks/>
            </p:cNvSpPr>
            <p:nvPr/>
          </p:nvSpPr>
          <p:spPr>
            <a:xfrm>
              <a:off x="4428000" y="1511997"/>
              <a:ext cx="2340000" cy="2015999"/>
            </a:xfrm>
            <a:prstGeom prst="rect">
              <a:avLst/>
            </a:prstGeom>
          </p:spPr>
          <p:txBody>
            <a:bodyPr vert="horz" lIns="0" tIns="180000" rIns="0" bIns="0" rtlCol="0" anchor="t" anchorCtr="0">
              <a:noAutofit/>
            </a:bodyPr>
            <a:lstStyle>
              <a:lvl1pPr marL="0" indent="0" algn="l" defTabSz="914400" rtl="0" eaLnBrk="1" latinLnBrk="0" hangingPunct="1">
                <a:lnSpc>
                  <a:spcPct val="90000"/>
                </a:lnSpc>
                <a:spcBef>
                  <a:spcPts val="1000"/>
                </a:spcBef>
                <a:buFont typeface="Arial"/>
                <a:buNone/>
                <a:defRPr sz="2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a:buChar char="•"/>
                <a:defRPr sz="16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a:buChar char="•"/>
                <a:defRPr sz="12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a:buChar char="•"/>
                <a:defRPr sz="11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a:buChar char="•"/>
                <a:defRPr sz="1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5000"/>
                </a:lnSpc>
                <a:spcBef>
                  <a:spcPts val="0"/>
                </a:spcBef>
                <a:spcAft>
                  <a:spcPts val="400"/>
                </a:spcAft>
                <a:buClrTx/>
                <a:buSzTx/>
                <a:buFont typeface="Arial"/>
                <a:buNone/>
                <a:tabLst/>
                <a:defRPr/>
              </a:pPr>
              <a:r>
                <a:rPr kumimoji="0" lang="en-US" sz="3000" b="0" i="0" u="none" strike="noStrike" kern="100" cap="none" spc="-200" normalizeH="0" baseline="0" noProof="0">
                  <a:ln>
                    <a:noFill/>
                  </a:ln>
                  <a:solidFill>
                    <a:srgbClr val="9E0442"/>
                  </a:solidFill>
                  <a:effectLst/>
                  <a:uLnTx/>
                  <a:uFillTx/>
                  <a:latin typeface="Heebo Black" panose="00000A00000000000000" pitchFamily="2" charset="-79"/>
                  <a:ea typeface="Open Sans Light" panose="020B0306030504020204" pitchFamily="34" charset="0"/>
                  <a:cs typeface="Heebo Black" panose="00000A00000000000000" pitchFamily="2" charset="-79"/>
                </a:rPr>
                <a:t>T</a:t>
              </a:r>
              <a:r>
                <a:rPr kumimoji="0" lang="en-US" sz="3000" b="0" i="0" u="none" strike="noStrike" kern="100" cap="none" spc="0" normalizeH="0" baseline="0" noProof="0">
                  <a:ln>
                    <a:noFill/>
                  </a:ln>
                  <a:solidFill>
                    <a:srgbClr val="9E0442"/>
                  </a:solidFill>
                  <a:effectLst/>
                  <a:uLnTx/>
                  <a:uFillTx/>
                  <a:latin typeface="Heebo Black" panose="00000A00000000000000" pitchFamily="2" charset="-79"/>
                  <a:ea typeface="Open Sans Light" panose="020B0306030504020204" pitchFamily="34" charset="0"/>
                  <a:cs typeface="Heebo Black" panose="00000A00000000000000" pitchFamily="2" charset="-79"/>
                </a:rPr>
                <a:t>est Center Network</a:t>
              </a:r>
            </a:p>
            <a:p>
              <a:pPr marL="0" marR="0" lvl="0" indent="0" algn="ctr" defTabSz="914400" rtl="0" eaLnBrk="1" fontAlgn="auto" latinLnBrk="0" hangingPunct="1">
                <a:lnSpc>
                  <a:spcPct val="90000"/>
                </a:lnSpc>
                <a:spcBef>
                  <a:spcPts val="0"/>
                </a:spcBef>
                <a:spcAft>
                  <a:spcPts val="0"/>
                </a:spcAft>
                <a:buClrTx/>
                <a:buSzTx/>
                <a:buFont typeface="Arial"/>
                <a:buNone/>
                <a:tabLst/>
                <a:defRPr/>
              </a:pPr>
              <a:r>
                <a:rPr kumimoji="0" lang="en-US" sz="2050" b="0" i="0" u="none" strike="noStrike" kern="100" cap="none" spc="0" normalizeH="0" baseline="0" noProof="0">
                  <a:ln>
                    <a:noFill/>
                  </a:ln>
                  <a:solidFill>
                    <a:srgbClr val="002A44"/>
                  </a:solidFill>
                  <a:effectLst/>
                  <a:uLnTx/>
                  <a:uFillTx/>
                  <a:latin typeface="Heebo Light" panose="00000400000000000000" pitchFamily="2" charset="-79"/>
                  <a:ea typeface="Open Sans Light" panose="020B0306030504020204" pitchFamily="34" charset="0"/>
                  <a:cs typeface="Heebo Light" panose="00000400000000000000" pitchFamily="2" charset="-79"/>
                </a:rPr>
                <a:t>Spanning </a:t>
              </a:r>
              <a:r>
                <a:rPr kumimoji="0" lang="en-US" sz="2050" b="1" i="0" u="none" strike="noStrike" kern="100" cap="none" spc="0" normalizeH="0" baseline="0" noProof="0">
                  <a:ln>
                    <a:noFill/>
                  </a:ln>
                  <a:solidFill>
                    <a:srgbClr val="9E0442"/>
                  </a:solidFill>
                  <a:effectLst/>
                  <a:uLnTx/>
                  <a:uFillTx/>
                  <a:latin typeface="Heebo" pitchFamily="2" charset="-79"/>
                  <a:ea typeface="Open Sans Light" panose="020B0306030504020204" pitchFamily="34" charset="0"/>
                  <a:cs typeface="Heebo" pitchFamily="2" charset="-79"/>
                </a:rPr>
                <a:t>five</a:t>
              </a:r>
              <a:r>
                <a:rPr kumimoji="0" lang="en-US" sz="2050" b="0" i="0" u="none" strike="noStrike" kern="100" cap="none" spc="0" normalizeH="0" baseline="0" noProof="0">
                  <a:ln>
                    <a:noFill/>
                  </a:ln>
                  <a:solidFill>
                    <a:srgbClr val="002A44"/>
                  </a:solidFill>
                  <a:effectLst/>
                  <a:uLnTx/>
                  <a:uFillTx/>
                  <a:latin typeface="Heebo Light" panose="00000400000000000000" pitchFamily="2" charset="-79"/>
                  <a:ea typeface="Open Sans Light" panose="020B0306030504020204" pitchFamily="34" charset="0"/>
                  <a:cs typeface="Heebo Light" panose="00000400000000000000" pitchFamily="2" charset="-79"/>
                </a:rPr>
                <a:t> continents &amp; </a:t>
              </a:r>
              <a:br>
                <a:rPr kumimoji="0" lang="en-US" sz="2050" b="0" i="0" u="none" strike="noStrike" kern="100" cap="none" spc="0" normalizeH="0" baseline="0" noProof="0">
                  <a:ln>
                    <a:noFill/>
                  </a:ln>
                  <a:solidFill>
                    <a:srgbClr val="002A44"/>
                  </a:solidFill>
                  <a:effectLst/>
                  <a:uLnTx/>
                  <a:uFillTx/>
                  <a:latin typeface="Heebo Light" panose="00000400000000000000" pitchFamily="2" charset="-79"/>
                  <a:ea typeface="Open Sans Light" panose="020B0306030504020204" pitchFamily="34" charset="0"/>
                  <a:cs typeface="Heebo Light" panose="00000400000000000000" pitchFamily="2" charset="-79"/>
                </a:rPr>
              </a:br>
              <a:r>
                <a:rPr kumimoji="0" lang="en-US" sz="2050" b="1" i="0" u="none" strike="noStrike" kern="100" cap="none" spc="-200" normalizeH="0" baseline="0" noProof="0">
                  <a:ln>
                    <a:noFill/>
                  </a:ln>
                  <a:solidFill>
                    <a:srgbClr val="9E0442"/>
                  </a:solidFill>
                  <a:effectLst/>
                  <a:uLnTx/>
                  <a:uFillTx/>
                  <a:latin typeface="Heebo" pitchFamily="2" charset="-79"/>
                  <a:ea typeface="Open Sans Light" panose="020B0306030504020204" pitchFamily="34" charset="0"/>
                  <a:cs typeface="Heebo" pitchFamily="2" charset="-79"/>
                </a:rPr>
                <a:t>12</a:t>
              </a:r>
              <a:r>
                <a:rPr kumimoji="0" lang="en-US" sz="2050" b="1" i="0" u="none" strike="noStrike" kern="100" cap="none" spc="100" normalizeH="0" baseline="0" noProof="0">
                  <a:ln>
                    <a:noFill/>
                  </a:ln>
                  <a:solidFill>
                    <a:srgbClr val="9E0442"/>
                  </a:solidFill>
                  <a:effectLst/>
                  <a:uLnTx/>
                  <a:uFillTx/>
                  <a:latin typeface="Heebo" pitchFamily="2" charset="-79"/>
                  <a:ea typeface="Open Sans Light" panose="020B0306030504020204" pitchFamily="34" charset="0"/>
                  <a:cs typeface="Heebo" pitchFamily="2" charset="-79"/>
                </a:rPr>
                <a:t>0</a:t>
              </a:r>
              <a:r>
                <a:rPr kumimoji="0" lang="en-US" sz="2050" b="1" i="0" u="none" strike="noStrike" kern="100" cap="none" spc="0" normalizeH="0" baseline="0" noProof="0">
                  <a:ln>
                    <a:noFill/>
                  </a:ln>
                  <a:solidFill>
                    <a:srgbClr val="9E0442"/>
                  </a:solidFill>
                  <a:effectLst/>
                  <a:uLnTx/>
                  <a:uFillTx/>
                  <a:latin typeface="Heebo" pitchFamily="2" charset="-79"/>
                  <a:ea typeface="Open Sans Light" panose="020B0306030504020204" pitchFamily="34" charset="0"/>
                  <a:cs typeface="Heebo" pitchFamily="2" charset="-79"/>
                </a:rPr>
                <a:t>+ </a:t>
              </a:r>
              <a:r>
                <a:rPr kumimoji="0" lang="en-US" sz="2050" b="0" i="0" u="none" strike="noStrike" kern="100" cap="none" spc="0" normalizeH="0" baseline="0" noProof="0">
                  <a:ln>
                    <a:noFill/>
                  </a:ln>
                  <a:solidFill>
                    <a:srgbClr val="002A44"/>
                  </a:solidFill>
                  <a:effectLst/>
                  <a:uLnTx/>
                  <a:uFillTx/>
                  <a:latin typeface="Heebo Light" pitchFamily="2" charset="-79"/>
                  <a:ea typeface="Open Sans Light" panose="020B0306030504020204" pitchFamily="34" charset="0"/>
                  <a:cs typeface="Heebo Light" pitchFamily="2" charset="-79"/>
                </a:rPr>
                <a:t>countries</a:t>
              </a:r>
            </a:p>
          </p:txBody>
        </p:sp>
        <p:sp>
          <p:nvSpPr>
            <p:cNvPr id="7" name="Text Placeholder 3">
              <a:extLst>
                <a:ext uri="{FF2B5EF4-FFF2-40B4-BE49-F238E27FC236}">
                  <a16:creationId xmlns:a16="http://schemas.microsoft.com/office/drawing/2014/main" id="{D122BA0B-6D0D-4B01-B5CF-88691C5D245A}"/>
                </a:ext>
              </a:extLst>
            </p:cNvPr>
            <p:cNvSpPr txBox="1">
              <a:spLocks/>
            </p:cNvSpPr>
            <p:nvPr/>
          </p:nvSpPr>
          <p:spPr>
            <a:xfrm>
              <a:off x="6984000" y="1511997"/>
              <a:ext cx="2340000" cy="2015999"/>
            </a:xfrm>
            <a:prstGeom prst="rect">
              <a:avLst/>
            </a:prstGeom>
          </p:spPr>
          <p:txBody>
            <a:bodyPr vert="horz" lIns="0" tIns="251999" rIns="0" bIns="0" rtlCol="0" anchor="t" anchorCtr="0">
              <a:noAutofit/>
            </a:bodyPr>
            <a:lstStyle>
              <a:lvl1pPr marL="0" indent="0" algn="l" defTabSz="914400" rtl="0" eaLnBrk="1" latinLnBrk="0" hangingPunct="1">
                <a:lnSpc>
                  <a:spcPct val="90000"/>
                </a:lnSpc>
                <a:spcBef>
                  <a:spcPts val="1000"/>
                </a:spcBef>
                <a:buFont typeface="Arial"/>
                <a:buNone/>
                <a:defRPr sz="2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a:buChar char="•"/>
                <a:defRPr sz="16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a:buChar char="•"/>
                <a:defRPr sz="12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a:buChar char="•"/>
                <a:defRPr sz="11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a:buChar char="•"/>
                <a:defRPr sz="1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85000"/>
                </a:lnSpc>
                <a:spcBef>
                  <a:spcPts val="0"/>
                </a:spcBef>
                <a:spcAft>
                  <a:spcPts val="400"/>
                </a:spcAft>
                <a:buClrTx/>
                <a:buSzTx/>
                <a:buFont typeface="Arial"/>
                <a:buNone/>
                <a:tabLst/>
                <a:defRPr/>
              </a:pPr>
              <a:r>
                <a:rPr kumimoji="0" lang="en-US" sz="3000" b="0" i="0" u="none" strike="noStrike" kern="100" cap="none" spc="-200" normalizeH="0" baseline="0" noProof="0">
                  <a:ln>
                    <a:noFill/>
                  </a:ln>
                  <a:solidFill>
                    <a:srgbClr val="002A4E"/>
                  </a:solidFill>
                  <a:effectLst/>
                  <a:uLnTx/>
                  <a:uFillTx/>
                  <a:latin typeface="Heebo Black" panose="00000A00000000000000" pitchFamily="2" charset="-79"/>
                  <a:ea typeface="Open Sans Light" panose="020B0306030504020204" pitchFamily="34" charset="0"/>
                  <a:cs typeface="Heebo Black" panose="00000A00000000000000" pitchFamily="2" charset="-79"/>
                </a:rPr>
                <a:t>1</a:t>
              </a:r>
              <a:r>
                <a:rPr kumimoji="0" lang="en-US" sz="3000" b="0" i="0" u="none" strike="noStrike" kern="100" cap="none" spc="0" normalizeH="0" baseline="0" noProof="0">
                  <a:ln>
                    <a:noFill/>
                  </a:ln>
                  <a:solidFill>
                    <a:srgbClr val="002A4E"/>
                  </a:solidFill>
                  <a:effectLst/>
                  <a:uLnTx/>
                  <a:uFillTx/>
                  <a:latin typeface="Heebo Black" panose="00000A00000000000000" pitchFamily="2" charset="-79"/>
                  <a:ea typeface="Open Sans Light" panose="020B0306030504020204" pitchFamily="34" charset="0"/>
                  <a:cs typeface="Heebo Black" panose="00000A00000000000000" pitchFamily="2" charset="-79"/>
                </a:rPr>
                <a:t>85 staff</a:t>
              </a:r>
            </a:p>
            <a:p>
              <a:pPr marL="0" marR="0" lvl="0" indent="0" algn="ctr" defTabSz="914400" rtl="0" eaLnBrk="1" fontAlgn="auto" latinLnBrk="0" hangingPunct="1">
                <a:lnSpc>
                  <a:spcPct val="60000"/>
                </a:lnSpc>
                <a:spcBef>
                  <a:spcPts val="0"/>
                </a:spcBef>
                <a:spcAft>
                  <a:spcPts val="600"/>
                </a:spcAft>
                <a:buClrTx/>
                <a:buSzTx/>
                <a:buFont typeface="Arial"/>
                <a:buNone/>
                <a:tabLst/>
                <a:defRPr/>
              </a:pPr>
              <a:r>
                <a:rPr kumimoji="0" lang="en-US" sz="2400" b="1" i="0" u="none" strike="noStrike" kern="100" cap="none" spc="0" normalizeH="0" baseline="0" noProof="0">
                  <a:ln>
                    <a:noFill/>
                  </a:ln>
                  <a:solidFill>
                    <a:srgbClr val="002A44"/>
                  </a:solidFill>
                  <a:effectLst/>
                  <a:uLnTx/>
                  <a:uFillTx/>
                  <a:latin typeface="Heebo" pitchFamily="2" charset="-79"/>
                  <a:ea typeface="Open Sans Light" panose="020B0306030504020204" pitchFamily="34" charset="0"/>
                  <a:cs typeface="Heebo" pitchFamily="2" charset="-79"/>
                </a:rPr>
                <a:t>focused on</a:t>
              </a:r>
            </a:p>
            <a:p>
              <a:pPr marL="0" marR="0" lvl="0" indent="0" algn="ctr" defTabSz="914400" rtl="0" eaLnBrk="1" fontAlgn="auto" latinLnBrk="0" hangingPunct="1">
                <a:lnSpc>
                  <a:spcPct val="90000"/>
                </a:lnSpc>
                <a:spcBef>
                  <a:spcPts val="0"/>
                </a:spcBef>
                <a:spcAft>
                  <a:spcPts val="0"/>
                </a:spcAft>
                <a:buClrTx/>
                <a:buSzTx/>
                <a:buFont typeface="Arial"/>
                <a:buNone/>
                <a:tabLst/>
                <a:defRPr/>
              </a:pPr>
              <a:r>
                <a:rPr kumimoji="0" lang="en-US" sz="2050" b="0" i="0" u="none" strike="noStrike" kern="100" cap="none" spc="0" normalizeH="0" baseline="0" noProof="0">
                  <a:ln>
                    <a:noFill/>
                  </a:ln>
                  <a:solidFill>
                    <a:srgbClr val="002A44"/>
                  </a:solidFill>
                  <a:effectLst/>
                  <a:uLnTx/>
                  <a:uFillTx/>
                  <a:latin typeface="Heebo Light" panose="00000400000000000000" pitchFamily="2" charset="-79"/>
                  <a:ea typeface="Open Sans Light" panose="020B0306030504020204" pitchFamily="34" charset="0"/>
                  <a:cs typeface="Heebo Light" panose="00000400000000000000" pitchFamily="2" charset="-79"/>
                </a:rPr>
                <a:t>R&amp;D, Product Development</a:t>
              </a:r>
              <a:br>
                <a:rPr kumimoji="0" lang="en-US" sz="2050" b="0" i="0" u="none" strike="noStrike" kern="100" cap="none" spc="0" normalizeH="0" baseline="0" noProof="0">
                  <a:ln>
                    <a:noFill/>
                  </a:ln>
                  <a:solidFill>
                    <a:srgbClr val="002A44"/>
                  </a:solidFill>
                  <a:effectLst/>
                  <a:uLnTx/>
                  <a:uFillTx/>
                  <a:latin typeface="Heebo Light" panose="00000400000000000000" pitchFamily="2" charset="-79"/>
                  <a:ea typeface="Open Sans Light" panose="020B0306030504020204" pitchFamily="34" charset="0"/>
                  <a:cs typeface="Heebo Light" panose="00000400000000000000" pitchFamily="2" charset="-79"/>
                </a:rPr>
              </a:br>
              <a:r>
                <a:rPr kumimoji="0" lang="en-US" sz="2050" b="0" i="0" u="none" strike="noStrike" kern="100" cap="none" spc="0" normalizeH="0" baseline="0" noProof="0">
                  <a:ln>
                    <a:noFill/>
                  </a:ln>
                  <a:solidFill>
                    <a:srgbClr val="002A44"/>
                  </a:solidFill>
                  <a:effectLst/>
                  <a:uLnTx/>
                  <a:uFillTx/>
                  <a:latin typeface="Heebo Light" panose="00000400000000000000" pitchFamily="2" charset="-79"/>
                  <a:ea typeface="Open Sans Light" panose="020B0306030504020204" pitchFamily="34" charset="0"/>
                  <a:cs typeface="Heebo Light" panose="00000400000000000000" pitchFamily="2" charset="-79"/>
                </a:rPr>
                <a:t>&amp; Innovation</a:t>
              </a:r>
            </a:p>
          </p:txBody>
        </p:sp>
        <p:sp>
          <p:nvSpPr>
            <p:cNvPr id="8" name="Text Placeholder 3">
              <a:extLst>
                <a:ext uri="{FF2B5EF4-FFF2-40B4-BE49-F238E27FC236}">
                  <a16:creationId xmlns:a16="http://schemas.microsoft.com/office/drawing/2014/main" id="{D068E5DD-FD8A-4DA9-AFEE-8D0313534D0A}"/>
                </a:ext>
              </a:extLst>
            </p:cNvPr>
            <p:cNvSpPr txBox="1">
              <a:spLocks/>
            </p:cNvSpPr>
            <p:nvPr/>
          </p:nvSpPr>
          <p:spPr>
            <a:xfrm>
              <a:off x="9540000" y="1511997"/>
              <a:ext cx="2340000" cy="2015999"/>
            </a:xfrm>
            <a:prstGeom prst="rect">
              <a:avLst/>
            </a:prstGeom>
          </p:spPr>
          <p:txBody>
            <a:bodyPr vert="horz" lIns="0" tIns="306000" rIns="0" bIns="0" rtlCol="0" anchor="t" anchorCtr="0">
              <a:noAutofit/>
            </a:bodyPr>
            <a:lstStyle>
              <a:lvl1pPr marL="0" indent="0" algn="l" defTabSz="914400" rtl="0" eaLnBrk="1" latinLnBrk="0" hangingPunct="1">
                <a:lnSpc>
                  <a:spcPct val="90000"/>
                </a:lnSpc>
                <a:spcBef>
                  <a:spcPts val="1000"/>
                </a:spcBef>
                <a:buFont typeface="Arial"/>
                <a:buNone/>
                <a:defRPr sz="2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a:buChar char="•"/>
                <a:defRPr sz="16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a:buChar char="•"/>
                <a:defRPr sz="12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a:buChar char="•"/>
                <a:defRPr sz="11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a:buChar char="•"/>
                <a:defRPr sz="1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5000"/>
                </a:lnSpc>
                <a:spcBef>
                  <a:spcPts val="0"/>
                </a:spcBef>
                <a:spcAft>
                  <a:spcPts val="0"/>
                </a:spcAft>
                <a:buClrTx/>
                <a:buSzTx/>
                <a:buFont typeface="Arial"/>
                <a:buNone/>
                <a:tabLst/>
                <a:defRPr/>
              </a:pPr>
              <a:r>
                <a:rPr kumimoji="0" lang="en-US" sz="4800" b="1" i="0" u="none" strike="noStrike" kern="100" cap="none" spc="-200" normalizeH="0" baseline="0" noProof="0" dirty="0">
                  <a:ln>
                    <a:noFill/>
                  </a:ln>
                  <a:solidFill>
                    <a:srgbClr val="3DAF8D"/>
                  </a:solidFill>
                  <a:effectLst/>
                  <a:uLnTx/>
                  <a:uFillTx/>
                  <a:latin typeface="Heebo ExtraBold" pitchFamily="2" charset="-79"/>
                  <a:ea typeface="Open Sans Light" panose="020B0306030504020204" pitchFamily="34" charset="0"/>
                  <a:cs typeface="Heebo ExtraBold" pitchFamily="2" charset="-79"/>
                </a:rPr>
                <a:t>5</a:t>
              </a:r>
              <a:r>
                <a:rPr kumimoji="0" lang="en-US" sz="4800" b="1" i="0" u="none" strike="noStrike" kern="100" cap="none" spc="100" normalizeH="0" baseline="0" noProof="0" dirty="0">
                  <a:ln>
                    <a:noFill/>
                  </a:ln>
                  <a:solidFill>
                    <a:srgbClr val="3DAF8D"/>
                  </a:solidFill>
                  <a:effectLst/>
                  <a:uLnTx/>
                  <a:uFillTx/>
                  <a:latin typeface="Heebo ExtraBold" pitchFamily="2" charset="-79"/>
                  <a:ea typeface="Open Sans Light" panose="020B0306030504020204" pitchFamily="34" charset="0"/>
                  <a:cs typeface="Heebo ExtraBold" pitchFamily="2" charset="-79"/>
                </a:rPr>
                <a:t>0</a:t>
              </a:r>
              <a:r>
                <a:rPr kumimoji="0" lang="en-US" sz="4800" b="1" i="0" u="none" strike="noStrike" kern="100" cap="none" spc="-200" normalizeH="0" baseline="0" noProof="0" dirty="0">
                  <a:ln>
                    <a:noFill/>
                  </a:ln>
                  <a:solidFill>
                    <a:srgbClr val="3DAF8D"/>
                  </a:solidFill>
                  <a:effectLst/>
                  <a:uLnTx/>
                  <a:uFillTx/>
                  <a:latin typeface="Heebo ExtraBold" pitchFamily="2" charset="-79"/>
                  <a:ea typeface="Open Sans Light" panose="020B0306030504020204" pitchFamily="34" charset="0"/>
                  <a:cs typeface="Heebo ExtraBold" pitchFamily="2" charset="-79"/>
                </a:rPr>
                <a:t>+</a:t>
              </a:r>
              <a:endParaRPr kumimoji="0" lang="en-US" sz="4800" b="1" i="0" u="none" strike="noStrike" kern="100" cap="none" spc="0" normalizeH="0" baseline="0" noProof="0" dirty="0">
                <a:ln>
                  <a:noFill/>
                </a:ln>
                <a:solidFill>
                  <a:srgbClr val="3DAF8D"/>
                </a:solidFill>
                <a:effectLst/>
                <a:uLnTx/>
                <a:uFillTx/>
                <a:latin typeface="Heebo ExtraBold" pitchFamily="2" charset="-79"/>
                <a:ea typeface="Open Sans Light" panose="020B0306030504020204" pitchFamily="34" charset="0"/>
                <a:cs typeface="Heebo ExtraBold" pitchFamily="2" charset="-79"/>
              </a:endParaRPr>
            </a:p>
            <a:p>
              <a:pPr marL="0" marR="0" lvl="0" indent="0" algn="ctr" defTabSz="914400" rtl="0" eaLnBrk="1" fontAlgn="auto" latinLnBrk="0" hangingPunct="1">
                <a:lnSpc>
                  <a:spcPct val="90000"/>
                </a:lnSpc>
                <a:spcBef>
                  <a:spcPts val="0"/>
                </a:spcBef>
                <a:spcAft>
                  <a:spcPts val="400"/>
                </a:spcAft>
                <a:buClrTx/>
                <a:buSzTx/>
                <a:buFont typeface="Arial"/>
                <a:buNone/>
                <a:tabLst/>
                <a:defRPr/>
              </a:pPr>
              <a:r>
                <a:rPr kumimoji="0" lang="en-US" sz="1600" b="0" i="0" u="none" strike="noStrike" kern="100" cap="none" spc="0" normalizeH="0" baseline="0" noProof="0" dirty="0">
                  <a:ln>
                    <a:noFill/>
                  </a:ln>
                  <a:solidFill>
                    <a:srgbClr val="002A44"/>
                  </a:solidFill>
                  <a:effectLst/>
                  <a:uLnTx/>
                  <a:uFillTx/>
                  <a:latin typeface="Heebo Light"/>
                  <a:ea typeface="Open Sans Light" panose="020B0306030504020204" pitchFamily="34" charset="0"/>
                  <a:cs typeface="Heebo Light"/>
                </a:rPr>
                <a:t>Psychometricians</a:t>
              </a:r>
              <a:br>
                <a:rPr kumimoji="0" lang="en-US" sz="1600" b="0" i="0" u="none" strike="noStrike" kern="100" cap="none" spc="0" normalizeH="0" baseline="0" noProof="0" dirty="0">
                  <a:ln>
                    <a:noFill/>
                  </a:ln>
                  <a:solidFill>
                    <a:srgbClr val="242024"/>
                  </a:solidFill>
                  <a:effectLst/>
                  <a:uLnTx/>
                  <a:uFillTx/>
                  <a:latin typeface="Heebo Light" panose="00000400000000000000" pitchFamily="2" charset="-79"/>
                  <a:ea typeface="Open Sans Light" panose="020B0306030504020204" pitchFamily="34" charset="0"/>
                  <a:cs typeface="Heebo Light" panose="00000400000000000000" pitchFamily="2" charset="-79"/>
                </a:rPr>
              </a:br>
              <a:r>
                <a:rPr kumimoji="0" lang="en-US" sz="1600" b="0" i="0" u="none" strike="noStrike" kern="100" cap="none" spc="0" normalizeH="0" baseline="0" noProof="0" dirty="0">
                  <a:ln>
                    <a:noFill/>
                  </a:ln>
                  <a:solidFill>
                    <a:srgbClr val="002A44"/>
                  </a:solidFill>
                  <a:effectLst/>
                  <a:uLnTx/>
                  <a:uFillTx/>
                  <a:latin typeface="Heebo Light"/>
                  <a:ea typeface="Open Sans Light" panose="020B0306030504020204" pitchFamily="34" charset="0"/>
                  <a:cs typeface="Heebo Light"/>
                </a:rPr>
                <a:t>&amp; Psychologists, with</a:t>
              </a:r>
              <a:endParaRPr kumimoji="0" lang="en-US" sz="1600" b="0" i="0" u="none" strike="noStrike" kern="100" cap="none" spc="0" normalizeH="0" baseline="0" noProof="0" dirty="0">
                <a:ln>
                  <a:noFill/>
                </a:ln>
                <a:solidFill>
                  <a:srgbClr val="002A44"/>
                </a:solidFill>
                <a:effectLst/>
                <a:uLnTx/>
                <a:uFillTx/>
                <a:latin typeface="Heebo Light" panose="00000400000000000000" pitchFamily="2" charset="-79"/>
                <a:ea typeface="Open Sans Light" panose="020B0306030504020204" pitchFamily="34" charset="0"/>
                <a:cs typeface="Heebo Light" panose="00000400000000000000" pitchFamily="2" charset="-79"/>
              </a:endParaRPr>
            </a:p>
            <a:p>
              <a:pPr marL="0" marR="0" lvl="0" indent="0" algn="ctr" defTabSz="914400" rtl="0" eaLnBrk="1" fontAlgn="auto" latinLnBrk="0" hangingPunct="1">
                <a:lnSpc>
                  <a:spcPct val="90000"/>
                </a:lnSpc>
                <a:spcBef>
                  <a:spcPts val="0"/>
                </a:spcBef>
                <a:spcAft>
                  <a:spcPts val="400"/>
                </a:spcAft>
                <a:buClrTx/>
                <a:buSzTx/>
                <a:buFont typeface="Arial"/>
                <a:buNone/>
                <a:tabLst/>
                <a:defRPr/>
              </a:pPr>
              <a:r>
                <a:rPr kumimoji="0" lang="en-US" sz="2000" b="1" i="0" u="none" strike="noStrike" kern="100" cap="none" spc="0" normalizeH="0" baseline="0" noProof="0" dirty="0">
                  <a:ln>
                    <a:noFill/>
                  </a:ln>
                  <a:solidFill>
                    <a:srgbClr val="3DAF8D"/>
                  </a:solidFill>
                  <a:effectLst/>
                  <a:uLnTx/>
                  <a:uFillTx/>
                  <a:latin typeface="Heebo"/>
                  <a:ea typeface="Open Sans Light" panose="020B0306030504020204" pitchFamily="34" charset="0"/>
                  <a:cs typeface="Heebo"/>
                </a:rPr>
                <a:t>13</a:t>
              </a:r>
              <a:r>
                <a:rPr kumimoji="0" lang="en-US" sz="1600" b="0" i="0" u="none" strike="noStrike" kern="100" cap="none" spc="0" normalizeH="0" baseline="0" noProof="0" dirty="0">
                  <a:ln>
                    <a:noFill/>
                  </a:ln>
                  <a:solidFill>
                    <a:srgbClr val="002A44"/>
                  </a:solidFill>
                  <a:effectLst/>
                  <a:uLnTx/>
                  <a:uFillTx/>
                  <a:latin typeface="Heebo Light"/>
                  <a:ea typeface="Open Sans Light" panose="020B0306030504020204" pitchFamily="34" charset="0"/>
                  <a:cs typeface="Heebo Light"/>
                </a:rPr>
                <a:t> devoted to Certification</a:t>
              </a:r>
            </a:p>
          </p:txBody>
        </p:sp>
        <p:sp>
          <p:nvSpPr>
            <p:cNvPr id="9" name="Text Placeholder 3">
              <a:extLst>
                <a:ext uri="{FF2B5EF4-FFF2-40B4-BE49-F238E27FC236}">
                  <a16:creationId xmlns:a16="http://schemas.microsoft.com/office/drawing/2014/main" id="{956037CD-1E9B-41B4-9EF6-3B3F589F9144}"/>
                </a:ext>
              </a:extLst>
            </p:cNvPr>
            <p:cNvSpPr txBox="1">
              <a:spLocks/>
            </p:cNvSpPr>
            <p:nvPr/>
          </p:nvSpPr>
          <p:spPr>
            <a:xfrm>
              <a:off x="1872000" y="3708000"/>
              <a:ext cx="2340000" cy="2015999"/>
            </a:xfrm>
            <a:prstGeom prst="rect">
              <a:avLst/>
            </a:prstGeom>
          </p:spPr>
          <p:txBody>
            <a:bodyPr vert="horz" lIns="0" tIns="144000" rIns="0" bIns="0" rtlCol="0" anchor="t" anchorCtr="0">
              <a:noAutofit/>
            </a:bodyPr>
            <a:lstStyle>
              <a:lvl1pPr marL="0" indent="0" algn="l" defTabSz="914400" rtl="0" eaLnBrk="1" latinLnBrk="0" hangingPunct="1">
                <a:lnSpc>
                  <a:spcPct val="90000"/>
                </a:lnSpc>
                <a:spcBef>
                  <a:spcPts val="1000"/>
                </a:spcBef>
                <a:buFont typeface="Arial"/>
                <a:buNone/>
                <a:defRPr sz="2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a:buChar char="•"/>
                <a:defRPr sz="16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a:buChar char="•"/>
                <a:defRPr sz="12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a:buChar char="•"/>
                <a:defRPr sz="11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a:buChar char="•"/>
                <a:defRPr sz="1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50" b="0" i="0" u="none" strike="noStrike" kern="100" cap="none" spc="0" normalizeH="0" baseline="0" noProof="0">
                  <a:ln>
                    <a:noFill/>
                  </a:ln>
                  <a:solidFill>
                    <a:srgbClr val="002A44"/>
                  </a:solidFill>
                  <a:effectLst/>
                  <a:uLnTx/>
                  <a:uFillTx/>
                  <a:latin typeface="Heebo Light" panose="00000400000000000000" pitchFamily="2" charset="-79"/>
                  <a:ea typeface="Open Sans Light" panose="020B0306030504020204" pitchFamily="34" charset="0"/>
                  <a:cs typeface="Heebo Light" panose="00000400000000000000" pitchFamily="2" charset="-79"/>
                </a:rPr>
                <a:t>Delivering Assessment</a:t>
              </a: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50" b="0" i="0" u="none" strike="noStrike" kern="100" cap="none" spc="0" normalizeH="0" baseline="0" noProof="0">
                  <a:ln>
                    <a:noFill/>
                  </a:ln>
                  <a:solidFill>
                    <a:srgbClr val="002A44"/>
                  </a:solidFill>
                  <a:effectLst/>
                  <a:uLnTx/>
                  <a:uFillTx/>
                  <a:latin typeface="Heebo Light" panose="00000400000000000000" pitchFamily="2" charset="-79"/>
                  <a:ea typeface="Open Sans Light" panose="020B0306030504020204" pitchFamily="34" charset="0"/>
                  <a:cs typeface="Heebo Light" panose="00000400000000000000" pitchFamily="2" charset="-79"/>
                </a:rPr>
                <a:t>&amp; Development Solutions for</a:t>
              </a:r>
              <a:endParaRPr kumimoji="0" lang="en-US" sz="3000" b="0" i="0" u="none" strike="noStrike" kern="100" cap="none" spc="-200" normalizeH="0" baseline="0" noProof="0">
                <a:ln>
                  <a:noFill/>
                </a:ln>
                <a:solidFill>
                  <a:srgbClr val="002A4E"/>
                </a:solidFill>
                <a:effectLst/>
                <a:uLnTx/>
                <a:uFillTx/>
                <a:latin typeface="Heebo Black" panose="00000A00000000000000" pitchFamily="2" charset="-79"/>
                <a:ea typeface="Open Sans Light" panose="020B0306030504020204" pitchFamily="34" charset="0"/>
                <a:cs typeface="Heebo Black" panose="00000A00000000000000" pitchFamily="2" charset="-79"/>
              </a:endParaRPr>
            </a:p>
            <a:p>
              <a:pPr marL="0" marR="0" lvl="0" indent="0" algn="ctr" defTabSz="914400" rtl="0" eaLnBrk="1" fontAlgn="auto" latinLnBrk="0" hangingPunct="1">
                <a:lnSpc>
                  <a:spcPct val="85000"/>
                </a:lnSpc>
                <a:spcBef>
                  <a:spcPts val="400"/>
                </a:spcBef>
                <a:spcAft>
                  <a:spcPts val="400"/>
                </a:spcAft>
                <a:buClrTx/>
                <a:buSzTx/>
                <a:buFont typeface="Arial"/>
                <a:buNone/>
                <a:tabLst/>
                <a:defRPr/>
              </a:pPr>
              <a:r>
                <a:rPr kumimoji="0" lang="en-US" sz="4000" b="0" i="0" u="none" strike="noStrike" kern="100" cap="none" spc="-100" normalizeH="0" baseline="0" noProof="0">
                  <a:ln>
                    <a:noFill/>
                  </a:ln>
                  <a:solidFill>
                    <a:srgbClr val="9E0442"/>
                  </a:solidFill>
                  <a:effectLst/>
                  <a:uLnTx/>
                  <a:uFillTx/>
                  <a:latin typeface="Heebo Black" panose="00000A00000000000000" pitchFamily="2" charset="-79"/>
                  <a:ea typeface="Open Sans Light" panose="020B0306030504020204" pitchFamily="34" charset="0"/>
                  <a:cs typeface="Heebo Black" panose="00000A00000000000000" pitchFamily="2" charset="-79"/>
                </a:rPr>
                <a:t>75</a:t>
              </a:r>
              <a:r>
                <a:rPr kumimoji="0" lang="en-US" sz="4000" b="0" i="0" u="none" strike="noStrike" kern="100" cap="none" spc="-200" normalizeH="0" baseline="0" noProof="0">
                  <a:ln>
                    <a:noFill/>
                  </a:ln>
                  <a:solidFill>
                    <a:srgbClr val="9E0442"/>
                  </a:solidFill>
                  <a:effectLst/>
                  <a:uLnTx/>
                  <a:uFillTx/>
                  <a:latin typeface="Heebo Black" panose="00000A00000000000000" pitchFamily="2" charset="-79"/>
                  <a:ea typeface="Open Sans Light" panose="020B0306030504020204" pitchFamily="34" charset="0"/>
                  <a:cs typeface="Heebo Black" panose="00000A00000000000000" pitchFamily="2" charset="-79"/>
                </a:rPr>
                <a:t> </a:t>
              </a:r>
              <a:r>
                <a:rPr kumimoji="0" lang="en-US" sz="3500" b="1" i="0" u="none" strike="noStrike" kern="100" cap="none" spc="0" normalizeH="0" baseline="0" noProof="0">
                  <a:ln>
                    <a:noFill/>
                  </a:ln>
                  <a:solidFill>
                    <a:srgbClr val="9E0442"/>
                  </a:solidFill>
                  <a:effectLst/>
                  <a:uLnTx/>
                  <a:uFillTx/>
                  <a:latin typeface="Heebo ExtraBold" pitchFamily="2" charset="-79"/>
                  <a:ea typeface="Open Sans Light" panose="020B0306030504020204" pitchFamily="34" charset="0"/>
                  <a:cs typeface="Heebo ExtraBold" pitchFamily="2" charset="-79"/>
                </a:rPr>
                <a:t>years</a:t>
              </a:r>
            </a:p>
          </p:txBody>
        </p:sp>
        <p:sp>
          <p:nvSpPr>
            <p:cNvPr id="10" name="Text Placeholder 3">
              <a:extLst>
                <a:ext uri="{FF2B5EF4-FFF2-40B4-BE49-F238E27FC236}">
                  <a16:creationId xmlns:a16="http://schemas.microsoft.com/office/drawing/2014/main" id="{639C73D3-61A9-4BDB-8C75-057B73C7C1B2}"/>
                </a:ext>
              </a:extLst>
            </p:cNvPr>
            <p:cNvSpPr txBox="1">
              <a:spLocks/>
            </p:cNvSpPr>
            <p:nvPr/>
          </p:nvSpPr>
          <p:spPr>
            <a:xfrm>
              <a:off x="4428000" y="3708000"/>
              <a:ext cx="2340000" cy="2015999"/>
            </a:xfrm>
            <a:prstGeom prst="rect">
              <a:avLst/>
            </a:prstGeom>
          </p:spPr>
          <p:txBody>
            <a:bodyPr vert="horz" lIns="0" tIns="72000" rIns="0" bIns="0" rtlCol="0" anchor="t" anchorCtr="0">
              <a:noAutofit/>
            </a:bodyPr>
            <a:lstStyle>
              <a:lvl1pPr marL="0" indent="0" algn="l" defTabSz="914400" rtl="0" eaLnBrk="1" latinLnBrk="0" hangingPunct="1">
                <a:lnSpc>
                  <a:spcPct val="90000"/>
                </a:lnSpc>
                <a:spcBef>
                  <a:spcPts val="1000"/>
                </a:spcBef>
                <a:buFont typeface="Arial"/>
                <a:buNone/>
                <a:defRPr sz="2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a:buChar char="•"/>
                <a:defRPr sz="16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a:buChar char="•"/>
                <a:defRPr sz="12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a:buChar char="•"/>
                <a:defRPr sz="11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a:buChar char="•"/>
                <a:defRPr sz="1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50" b="0" i="0" u="none" strike="noStrike" kern="100" cap="none" spc="0" normalizeH="0" baseline="0" noProof="0">
                  <a:ln>
                    <a:noFill/>
                  </a:ln>
                  <a:solidFill>
                    <a:srgbClr val="002A44"/>
                  </a:solidFill>
                  <a:effectLst/>
                  <a:uLnTx/>
                  <a:uFillTx/>
                  <a:latin typeface="Heebo Light" panose="00000400000000000000" pitchFamily="2" charset="-79"/>
                  <a:ea typeface="Open Sans Light" panose="020B0306030504020204" pitchFamily="34" charset="0"/>
                  <a:cs typeface="Heebo Light" panose="00000400000000000000" pitchFamily="2" charset="-79"/>
                </a:rPr>
                <a:t>Programs in</a:t>
              </a:r>
              <a:endParaRPr kumimoji="0" lang="en-US" sz="3000" b="0" i="0" u="none" strike="noStrike" kern="100" cap="none" spc="-200" normalizeH="0" baseline="0" noProof="0">
                <a:ln>
                  <a:noFill/>
                </a:ln>
                <a:solidFill>
                  <a:srgbClr val="002A4E"/>
                </a:solidFill>
                <a:effectLst/>
                <a:uLnTx/>
                <a:uFillTx/>
                <a:latin typeface="Heebo Black" panose="00000A00000000000000" pitchFamily="2" charset="-79"/>
                <a:ea typeface="Open Sans Light" panose="020B0306030504020204" pitchFamily="34" charset="0"/>
                <a:cs typeface="Heebo Black" panose="00000A00000000000000" pitchFamily="2" charset="-79"/>
              </a:endParaRPr>
            </a:p>
            <a:p>
              <a:pPr marL="0" marR="0" lvl="0" indent="0" algn="ctr" defTabSz="914400" rtl="0" eaLnBrk="1" fontAlgn="auto" latinLnBrk="0" hangingPunct="1">
                <a:lnSpc>
                  <a:spcPct val="85000"/>
                </a:lnSpc>
                <a:spcBef>
                  <a:spcPts val="400"/>
                </a:spcBef>
                <a:spcAft>
                  <a:spcPts val="400"/>
                </a:spcAft>
                <a:buClrTx/>
                <a:buSzTx/>
                <a:buFont typeface="Arial"/>
                <a:buNone/>
                <a:tabLst/>
                <a:defRPr/>
              </a:pPr>
              <a:r>
                <a:rPr kumimoji="0" lang="en-US" sz="4000" b="0" i="0" u="none" strike="noStrike" kern="100" cap="none" spc="-400" normalizeH="0" baseline="0" noProof="0">
                  <a:ln>
                    <a:noFill/>
                  </a:ln>
                  <a:solidFill>
                    <a:srgbClr val="002A4E"/>
                  </a:solidFill>
                  <a:effectLst/>
                  <a:uLnTx/>
                  <a:uFillTx/>
                  <a:latin typeface="Heebo Black" panose="00000A00000000000000" pitchFamily="2" charset="-79"/>
                  <a:ea typeface="Open Sans Light" panose="020B0306030504020204" pitchFamily="34" charset="0"/>
                  <a:cs typeface="Heebo Black" panose="00000A00000000000000" pitchFamily="2" charset="-79"/>
                </a:rPr>
                <a:t>1</a:t>
              </a:r>
              <a:r>
                <a:rPr kumimoji="0" lang="en-US" sz="4000" b="0" i="0" u="none" strike="noStrike" kern="100" cap="none" spc="0" normalizeH="0" baseline="0" noProof="0">
                  <a:ln>
                    <a:noFill/>
                  </a:ln>
                  <a:solidFill>
                    <a:srgbClr val="002A4E"/>
                  </a:solidFill>
                  <a:effectLst/>
                  <a:uLnTx/>
                  <a:uFillTx/>
                  <a:latin typeface="Heebo Black" panose="00000A00000000000000" pitchFamily="2" charset="-79"/>
                  <a:ea typeface="Open Sans Light" panose="020B0306030504020204" pitchFamily="34" charset="0"/>
                  <a:cs typeface="Heebo Black" panose="00000A00000000000000" pitchFamily="2" charset="-79"/>
                </a:rPr>
                <a:t>60</a:t>
              </a:r>
              <a:r>
                <a:rPr kumimoji="0" lang="en-US" sz="2400" b="0" i="0" u="none" strike="noStrike" kern="100" cap="none" spc="-200" normalizeH="0" baseline="0" noProof="0">
                  <a:ln>
                    <a:noFill/>
                  </a:ln>
                  <a:solidFill>
                    <a:srgbClr val="002A4E"/>
                  </a:solidFill>
                  <a:effectLst/>
                  <a:uLnTx/>
                  <a:uFillTx/>
                  <a:latin typeface="Heebo Black" panose="00000A00000000000000" pitchFamily="2" charset="-79"/>
                  <a:ea typeface="Open Sans Light" panose="020B0306030504020204" pitchFamily="34" charset="0"/>
                  <a:cs typeface="Heebo Black" panose="00000A00000000000000" pitchFamily="2" charset="-79"/>
                </a:rPr>
                <a:t> </a:t>
              </a:r>
              <a:r>
                <a:rPr kumimoji="0" lang="en-US" sz="2400" b="1" i="0" u="none" strike="noStrike" kern="100" cap="none" spc="0" normalizeH="0" baseline="0" noProof="0">
                  <a:ln>
                    <a:noFill/>
                  </a:ln>
                  <a:solidFill>
                    <a:srgbClr val="002A4E"/>
                  </a:solidFill>
                  <a:effectLst/>
                  <a:uLnTx/>
                  <a:uFillTx/>
                  <a:latin typeface="Heebo ExtraBold" pitchFamily="2" charset="-79"/>
                  <a:ea typeface="Open Sans Light" panose="020B0306030504020204" pitchFamily="34" charset="0"/>
                  <a:cs typeface="Heebo ExtraBold" pitchFamily="2" charset="-79"/>
                </a:rPr>
                <a:t>countries</a:t>
              </a:r>
            </a:p>
            <a:p>
              <a:pPr marL="0" marR="0" lvl="0" indent="0" algn="ctr" defTabSz="914400" rtl="0" eaLnBrk="1" fontAlgn="auto" latinLnBrk="0" hangingPunct="1">
                <a:lnSpc>
                  <a:spcPts val="5000"/>
                </a:lnSpc>
                <a:spcBef>
                  <a:spcPts val="600"/>
                </a:spcBef>
                <a:spcAft>
                  <a:spcPts val="0"/>
                </a:spcAft>
                <a:buClrTx/>
                <a:buSzTx/>
                <a:buFont typeface="Arial"/>
                <a:buNone/>
                <a:tabLst/>
                <a:defRPr/>
              </a:pPr>
              <a:r>
                <a:rPr kumimoji="0" lang="en-US" sz="5500" b="1" i="0" u="none" strike="noStrike" kern="100" cap="none" spc="-200" normalizeH="0" baseline="0" noProof="0">
                  <a:ln>
                    <a:noFill/>
                  </a:ln>
                  <a:solidFill>
                    <a:srgbClr val="002A4E"/>
                  </a:solidFill>
                  <a:effectLst/>
                  <a:uLnTx/>
                  <a:uFillTx/>
                  <a:latin typeface="Heebo ExtraBold" pitchFamily="2" charset="-79"/>
                  <a:ea typeface="Open Sans Light" panose="020B0306030504020204" pitchFamily="34" charset="0"/>
                  <a:cs typeface="Heebo ExtraBold" pitchFamily="2" charset="-79"/>
                </a:rPr>
                <a:t>2</a:t>
              </a:r>
              <a:r>
                <a:rPr kumimoji="0" lang="en-US" sz="5500" b="1" i="0" u="none" strike="noStrike" kern="100" cap="none" spc="-300" normalizeH="0" baseline="0" noProof="0">
                  <a:ln>
                    <a:noFill/>
                  </a:ln>
                  <a:solidFill>
                    <a:srgbClr val="002A4E"/>
                  </a:solidFill>
                  <a:effectLst/>
                  <a:uLnTx/>
                  <a:uFillTx/>
                  <a:latin typeface="Heebo ExtraBold" pitchFamily="2" charset="-79"/>
                  <a:ea typeface="Open Sans Light" panose="020B0306030504020204" pitchFamily="34" charset="0"/>
                  <a:cs typeface="Heebo ExtraBold" pitchFamily="2" charset="-79"/>
                </a:rPr>
                <a:t>,</a:t>
              </a:r>
              <a:r>
                <a:rPr kumimoji="0" lang="en-US" sz="5500" b="1" i="0" u="none" strike="noStrike" kern="100" cap="none" spc="-200" normalizeH="0" baseline="0" noProof="0">
                  <a:ln>
                    <a:noFill/>
                  </a:ln>
                  <a:solidFill>
                    <a:srgbClr val="002A4E"/>
                  </a:solidFill>
                  <a:effectLst/>
                  <a:uLnTx/>
                  <a:uFillTx/>
                  <a:latin typeface="Heebo ExtraBold" pitchFamily="2" charset="-79"/>
                  <a:ea typeface="Open Sans Light" panose="020B0306030504020204" pitchFamily="34" charset="0"/>
                  <a:cs typeface="Heebo ExtraBold" pitchFamily="2" charset="-79"/>
                </a:rPr>
                <a:t>20</a:t>
              </a:r>
              <a:r>
                <a:rPr kumimoji="0" lang="en-US" sz="5500" b="1" i="0" u="none" strike="noStrike" kern="100" cap="none" spc="200" normalizeH="0" baseline="0" noProof="0">
                  <a:ln>
                    <a:noFill/>
                  </a:ln>
                  <a:solidFill>
                    <a:srgbClr val="002A4E"/>
                  </a:solidFill>
                  <a:effectLst/>
                  <a:uLnTx/>
                  <a:uFillTx/>
                  <a:latin typeface="Heebo ExtraBold" pitchFamily="2" charset="-79"/>
                  <a:ea typeface="Open Sans Light" panose="020B0306030504020204" pitchFamily="34" charset="0"/>
                  <a:cs typeface="Heebo ExtraBold" pitchFamily="2" charset="-79"/>
                </a:rPr>
                <a:t>0</a:t>
              </a:r>
              <a:r>
                <a:rPr kumimoji="0" lang="en-US" sz="5500" b="1" i="0" u="none" strike="noStrike" kern="100" cap="none" spc="-200" normalizeH="0" baseline="0" noProof="0">
                  <a:ln>
                    <a:noFill/>
                  </a:ln>
                  <a:solidFill>
                    <a:srgbClr val="002A4E"/>
                  </a:solidFill>
                  <a:effectLst/>
                  <a:uLnTx/>
                  <a:uFillTx/>
                  <a:latin typeface="Heebo ExtraBold" pitchFamily="2" charset="-79"/>
                  <a:ea typeface="Open Sans Light" panose="020B0306030504020204" pitchFamily="34" charset="0"/>
                  <a:cs typeface="Heebo ExtraBold" pitchFamily="2" charset="-79"/>
                </a:rPr>
                <a:t>+</a:t>
              </a:r>
              <a:endParaRPr kumimoji="0" lang="en-US" sz="5500" b="1" i="0" u="none" strike="noStrike" kern="100" cap="none" spc="0" normalizeH="0" baseline="0" noProof="0">
                <a:ln>
                  <a:noFill/>
                </a:ln>
                <a:solidFill>
                  <a:srgbClr val="002A4E"/>
                </a:solidFill>
                <a:effectLst/>
                <a:uLnTx/>
                <a:uFillTx/>
                <a:latin typeface="Heebo ExtraBold" pitchFamily="2" charset="-79"/>
                <a:ea typeface="Open Sans Light" panose="020B0306030504020204" pitchFamily="34" charset="0"/>
                <a:cs typeface="Heebo ExtraBold" pitchFamily="2" charset="-79"/>
              </a:endParaRPr>
            </a:p>
            <a:p>
              <a:pPr marL="0" marR="0" lvl="0" indent="0" algn="ctr" defTabSz="914400" rtl="0" eaLnBrk="1" fontAlgn="auto" latinLnBrk="0" hangingPunct="1">
                <a:lnSpc>
                  <a:spcPts val="2100"/>
                </a:lnSpc>
                <a:spcBef>
                  <a:spcPts val="0"/>
                </a:spcBef>
                <a:spcAft>
                  <a:spcPts val="0"/>
                </a:spcAft>
                <a:buClrTx/>
                <a:buSzTx/>
                <a:buFont typeface="Arial"/>
                <a:buNone/>
                <a:tabLst/>
                <a:defRPr/>
              </a:pPr>
              <a:r>
                <a:rPr kumimoji="0" lang="en-US" sz="2050" b="0" i="0" u="none" strike="noStrike" kern="100" cap="none" spc="0" normalizeH="0" baseline="0" noProof="0">
                  <a:ln>
                    <a:noFill/>
                  </a:ln>
                  <a:solidFill>
                    <a:srgbClr val="002A44"/>
                  </a:solidFill>
                  <a:effectLst/>
                  <a:uLnTx/>
                  <a:uFillTx/>
                  <a:latin typeface="Heebo Light" panose="00000400000000000000" pitchFamily="2" charset="-79"/>
                  <a:ea typeface="Open Sans Light" panose="020B0306030504020204" pitchFamily="34" charset="0"/>
                  <a:cs typeface="Heebo Light" panose="00000400000000000000" pitchFamily="2" charset="-79"/>
                </a:rPr>
                <a:t>employees</a:t>
              </a:r>
            </a:p>
          </p:txBody>
        </p:sp>
        <p:sp>
          <p:nvSpPr>
            <p:cNvPr id="11" name="Text Placeholder 3">
              <a:extLst>
                <a:ext uri="{FF2B5EF4-FFF2-40B4-BE49-F238E27FC236}">
                  <a16:creationId xmlns:a16="http://schemas.microsoft.com/office/drawing/2014/main" id="{CBFB1478-A156-49B0-9B42-674CA02C5CA6}"/>
                </a:ext>
              </a:extLst>
            </p:cNvPr>
            <p:cNvSpPr txBox="1">
              <a:spLocks/>
            </p:cNvSpPr>
            <p:nvPr/>
          </p:nvSpPr>
          <p:spPr>
            <a:xfrm>
              <a:off x="6984000" y="3708000"/>
              <a:ext cx="2340000" cy="2015999"/>
            </a:xfrm>
            <a:prstGeom prst="rect">
              <a:avLst/>
            </a:prstGeom>
          </p:spPr>
          <p:txBody>
            <a:bodyPr vert="horz" lIns="0" tIns="324000" rIns="0" bIns="0" rtlCol="0" anchor="t" anchorCtr="0">
              <a:noAutofit/>
            </a:bodyPr>
            <a:lstStyle>
              <a:lvl1pPr marL="0" indent="0" algn="l" defTabSz="914400" rtl="0" eaLnBrk="1" latinLnBrk="0" hangingPunct="1">
                <a:lnSpc>
                  <a:spcPct val="90000"/>
                </a:lnSpc>
                <a:spcBef>
                  <a:spcPts val="1000"/>
                </a:spcBef>
                <a:buFont typeface="Arial"/>
                <a:buNone/>
                <a:defRPr sz="2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a:buChar char="•"/>
                <a:defRPr sz="16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a:buChar char="•"/>
                <a:defRPr sz="12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a:buChar char="•"/>
                <a:defRPr sz="11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a:buChar char="•"/>
                <a:defRPr sz="1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5000"/>
                </a:lnSpc>
                <a:spcBef>
                  <a:spcPts val="600"/>
                </a:spcBef>
                <a:spcAft>
                  <a:spcPts val="300"/>
                </a:spcAft>
                <a:buClrTx/>
                <a:buSzTx/>
                <a:buFont typeface="Arial"/>
                <a:buNone/>
                <a:tabLst/>
                <a:defRPr/>
              </a:pPr>
              <a:r>
                <a:rPr kumimoji="0" lang="en-US" sz="5500" b="1" i="0" u="none" strike="noStrike" kern="100" cap="none" spc="-600" normalizeH="0" baseline="0" noProof="0">
                  <a:ln>
                    <a:noFill/>
                  </a:ln>
                  <a:solidFill>
                    <a:srgbClr val="3DAF8D"/>
                  </a:solidFill>
                  <a:effectLst/>
                  <a:uLnTx/>
                  <a:uFillTx/>
                  <a:latin typeface="Heebo ExtraBold" pitchFamily="2" charset="-79"/>
                  <a:ea typeface="Open Sans Light" panose="020B0306030504020204" pitchFamily="34" charset="0"/>
                  <a:cs typeface="Heebo ExtraBold" pitchFamily="2" charset="-79"/>
                </a:rPr>
                <a:t>1</a:t>
              </a:r>
              <a:r>
                <a:rPr kumimoji="0" lang="en-US" sz="5500" b="1" i="0" u="none" strike="noStrike" kern="100" cap="none" spc="-300" normalizeH="0" baseline="0" noProof="0">
                  <a:ln>
                    <a:noFill/>
                  </a:ln>
                  <a:solidFill>
                    <a:srgbClr val="3DAF8D"/>
                  </a:solidFill>
                  <a:effectLst/>
                  <a:uLnTx/>
                  <a:uFillTx/>
                  <a:latin typeface="Heebo ExtraBold" pitchFamily="2" charset="-79"/>
                  <a:ea typeface="Open Sans Light" panose="020B0306030504020204" pitchFamily="34" charset="0"/>
                  <a:cs typeface="Heebo ExtraBold" pitchFamily="2" charset="-79"/>
                </a:rPr>
                <a:t>,</a:t>
              </a:r>
              <a:r>
                <a:rPr kumimoji="0" lang="en-US" sz="5500" b="1" i="0" u="none" strike="noStrike" kern="100" cap="none" spc="-200" normalizeH="0" baseline="0" noProof="0">
                  <a:ln>
                    <a:noFill/>
                  </a:ln>
                  <a:solidFill>
                    <a:srgbClr val="3DAF8D"/>
                  </a:solidFill>
                  <a:effectLst/>
                  <a:uLnTx/>
                  <a:uFillTx/>
                  <a:latin typeface="Heebo ExtraBold" pitchFamily="2" charset="-79"/>
                  <a:ea typeface="Open Sans Light" panose="020B0306030504020204" pitchFamily="34" charset="0"/>
                  <a:cs typeface="Heebo ExtraBold" pitchFamily="2" charset="-79"/>
                </a:rPr>
                <a:t>00</a:t>
              </a:r>
              <a:r>
                <a:rPr kumimoji="0" lang="en-US" sz="5500" b="1" i="0" u="none" strike="noStrike" kern="100" cap="none" spc="-100" normalizeH="0" baseline="0" noProof="0">
                  <a:ln>
                    <a:noFill/>
                  </a:ln>
                  <a:solidFill>
                    <a:srgbClr val="3DAF8D"/>
                  </a:solidFill>
                  <a:effectLst/>
                  <a:uLnTx/>
                  <a:uFillTx/>
                  <a:latin typeface="Heebo ExtraBold" pitchFamily="2" charset="-79"/>
                  <a:ea typeface="Open Sans Light" panose="020B0306030504020204" pitchFamily="34" charset="0"/>
                  <a:cs typeface="Heebo ExtraBold" pitchFamily="2" charset="-79"/>
                </a:rPr>
                <a:t>0</a:t>
              </a:r>
              <a:r>
                <a:rPr kumimoji="0" lang="en-US" sz="5500" b="1" i="0" u="none" strike="noStrike" kern="100" cap="none" spc="-400" normalizeH="0" baseline="0" noProof="0">
                  <a:ln>
                    <a:noFill/>
                  </a:ln>
                  <a:solidFill>
                    <a:srgbClr val="3DAF8D"/>
                  </a:solidFill>
                  <a:effectLst/>
                  <a:uLnTx/>
                  <a:uFillTx/>
                  <a:latin typeface="Heebo ExtraBold" pitchFamily="2" charset="-79"/>
                  <a:ea typeface="Open Sans Light" panose="020B0306030504020204" pitchFamily="34" charset="0"/>
                  <a:cs typeface="Heebo ExtraBold" pitchFamily="2" charset="-79"/>
                </a:rPr>
                <a:t>’</a:t>
              </a:r>
              <a:r>
                <a:rPr kumimoji="0" lang="en-US" sz="5500" b="1" i="0" u="none" strike="noStrike" kern="100" cap="none" spc="-200" normalizeH="0" baseline="0" noProof="0">
                  <a:ln>
                    <a:noFill/>
                  </a:ln>
                  <a:solidFill>
                    <a:srgbClr val="3DAF8D"/>
                  </a:solidFill>
                  <a:effectLst/>
                  <a:uLnTx/>
                  <a:uFillTx/>
                  <a:latin typeface="Heebo ExtraBold" pitchFamily="2" charset="-79"/>
                  <a:ea typeface="Open Sans Light" panose="020B0306030504020204" pitchFamily="34" charset="0"/>
                  <a:cs typeface="Heebo ExtraBold" pitchFamily="2" charset="-79"/>
                </a:rPr>
                <a:t>s</a:t>
              </a:r>
              <a:endParaRPr kumimoji="0" lang="en-US" sz="5500" b="1" i="0" u="none" strike="noStrike" kern="100" cap="none" spc="0" normalizeH="0" baseline="0" noProof="0">
                <a:ln>
                  <a:noFill/>
                </a:ln>
                <a:solidFill>
                  <a:srgbClr val="3DAF8D"/>
                </a:solidFill>
                <a:effectLst/>
                <a:uLnTx/>
                <a:uFillTx/>
                <a:latin typeface="Heebo ExtraBold" pitchFamily="2" charset="-79"/>
                <a:ea typeface="Open Sans Light" panose="020B0306030504020204" pitchFamily="34" charset="0"/>
                <a:cs typeface="Heebo ExtraBold" pitchFamily="2" charset="-79"/>
              </a:endParaRPr>
            </a:p>
            <a:p>
              <a:pPr marL="0" marR="0" lvl="0" indent="0" algn="ctr" defTabSz="914400" rtl="0" eaLnBrk="1" fontAlgn="auto" latinLnBrk="0" hangingPunct="1">
                <a:lnSpc>
                  <a:spcPts val="2100"/>
                </a:lnSpc>
                <a:spcBef>
                  <a:spcPts val="0"/>
                </a:spcBef>
                <a:spcAft>
                  <a:spcPts val="0"/>
                </a:spcAft>
                <a:buClrTx/>
                <a:buSzTx/>
                <a:buFont typeface="Arial"/>
                <a:buNone/>
                <a:tabLst/>
                <a:defRPr/>
              </a:pPr>
              <a:r>
                <a:rPr kumimoji="0" lang="en-US" sz="2050" b="0" i="0" u="none" strike="noStrike" kern="100" cap="none" spc="0" normalizeH="0" baseline="0" noProof="0">
                  <a:ln>
                    <a:noFill/>
                  </a:ln>
                  <a:solidFill>
                    <a:srgbClr val="002A44"/>
                  </a:solidFill>
                  <a:effectLst/>
                  <a:uLnTx/>
                  <a:uFillTx/>
                  <a:latin typeface="Heebo Light" panose="00000400000000000000" pitchFamily="2" charset="-79"/>
                  <a:ea typeface="Open Sans Light" panose="020B0306030504020204" pitchFamily="34" charset="0"/>
                  <a:cs typeface="Heebo Light" panose="00000400000000000000" pitchFamily="2" charset="-79"/>
                </a:rPr>
                <a:t>of Proprietary Exams &amp; Talent Assessments</a:t>
              </a:r>
            </a:p>
          </p:txBody>
        </p:sp>
        <p:sp>
          <p:nvSpPr>
            <p:cNvPr id="12" name="Text Placeholder 3">
              <a:extLst>
                <a:ext uri="{FF2B5EF4-FFF2-40B4-BE49-F238E27FC236}">
                  <a16:creationId xmlns:a16="http://schemas.microsoft.com/office/drawing/2014/main" id="{1C621B59-9A5F-46B0-B888-BF6E01C3DF3D}"/>
                </a:ext>
              </a:extLst>
            </p:cNvPr>
            <p:cNvSpPr txBox="1">
              <a:spLocks/>
            </p:cNvSpPr>
            <p:nvPr/>
          </p:nvSpPr>
          <p:spPr>
            <a:xfrm>
              <a:off x="9540000" y="3708000"/>
              <a:ext cx="2340000" cy="2015999"/>
            </a:xfrm>
            <a:prstGeom prst="rect">
              <a:avLst/>
            </a:prstGeom>
          </p:spPr>
          <p:txBody>
            <a:bodyPr vert="horz" lIns="0" tIns="288000" rIns="0" bIns="0" rtlCol="0" anchor="t" anchorCtr="0">
              <a:noAutofit/>
            </a:bodyPr>
            <a:lstStyle>
              <a:lvl1pPr marL="0" indent="0" algn="l" defTabSz="914400" rtl="0" eaLnBrk="1" latinLnBrk="0" hangingPunct="1">
                <a:lnSpc>
                  <a:spcPct val="90000"/>
                </a:lnSpc>
                <a:spcBef>
                  <a:spcPts val="1000"/>
                </a:spcBef>
                <a:buFont typeface="Arial"/>
                <a:buNone/>
                <a:defRPr sz="2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a:buChar char="•"/>
                <a:defRPr sz="16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a:buChar char="•"/>
                <a:defRPr sz="12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a:buChar char="•"/>
                <a:defRPr sz="11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a:buChar char="•"/>
                <a:defRPr sz="1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2200"/>
                </a:lnSpc>
                <a:spcBef>
                  <a:spcPts val="0"/>
                </a:spcBef>
                <a:spcAft>
                  <a:spcPts val="0"/>
                </a:spcAft>
                <a:buClrTx/>
                <a:buSzTx/>
                <a:buFont typeface="Arial"/>
                <a:buNone/>
                <a:tabLst/>
                <a:defRPr/>
              </a:pPr>
              <a:r>
                <a:rPr kumimoji="0" lang="en-US" sz="2050" b="0" i="0" u="none" strike="noStrike" kern="100" cap="none" spc="0" normalizeH="0" baseline="0" noProof="0">
                  <a:ln>
                    <a:noFill/>
                  </a:ln>
                  <a:solidFill>
                    <a:srgbClr val="002A44"/>
                  </a:solidFill>
                  <a:effectLst/>
                  <a:uLnTx/>
                  <a:uFillTx/>
                  <a:latin typeface="Heebo Light" pitchFamily="2" charset="-79"/>
                  <a:ea typeface="Open Sans Light" panose="020B0306030504020204" pitchFamily="34" charset="0"/>
                  <a:cs typeface="Heebo Light" pitchFamily="2" charset="-79"/>
                </a:rPr>
                <a:t>Assessments in</a:t>
              </a:r>
              <a:endParaRPr kumimoji="0" lang="en-US" sz="2050" b="0" i="0" u="none" strike="noStrike" kern="100" cap="none" spc="-200" normalizeH="0" baseline="0" noProof="0">
                <a:ln>
                  <a:noFill/>
                </a:ln>
                <a:solidFill>
                  <a:srgbClr val="002A4E"/>
                </a:solidFill>
                <a:effectLst/>
                <a:uLnTx/>
                <a:uFillTx/>
                <a:latin typeface="Heebo Light" pitchFamily="2" charset="-79"/>
                <a:ea typeface="Open Sans Light" panose="020B0306030504020204" pitchFamily="34" charset="0"/>
                <a:cs typeface="Heebo Light" pitchFamily="2" charset="-79"/>
              </a:endParaRPr>
            </a:p>
            <a:p>
              <a:pPr marL="0" marR="0" lvl="0" indent="0" algn="ctr" defTabSz="914400" rtl="0" eaLnBrk="1" fontAlgn="auto" latinLnBrk="0" hangingPunct="1">
                <a:lnSpc>
                  <a:spcPts val="5400"/>
                </a:lnSpc>
                <a:spcBef>
                  <a:spcPts val="1500"/>
                </a:spcBef>
                <a:spcAft>
                  <a:spcPts val="0"/>
                </a:spcAft>
                <a:buClrTx/>
                <a:buSzTx/>
                <a:buFont typeface="Arial"/>
                <a:buNone/>
                <a:tabLst/>
                <a:defRPr/>
              </a:pPr>
              <a:r>
                <a:rPr kumimoji="0" lang="en-US" sz="6000" b="1" i="0" u="none" strike="noStrike" kern="100" cap="none" spc="-200" normalizeH="0" baseline="0" noProof="0">
                  <a:ln>
                    <a:noFill/>
                  </a:ln>
                  <a:solidFill>
                    <a:srgbClr val="9E0442"/>
                  </a:solidFill>
                  <a:effectLst/>
                  <a:uLnTx/>
                  <a:uFillTx/>
                  <a:latin typeface="Heebo ExtraBold" pitchFamily="2" charset="-79"/>
                  <a:ea typeface="Open Sans Light" panose="020B0306030504020204" pitchFamily="34" charset="0"/>
                  <a:cs typeface="Heebo ExtraBold" pitchFamily="2" charset="-79"/>
                </a:rPr>
                <a:t>5</a:t>
              </a:r>
              <a:r>
                <a:rPr kumimoji="0" lang="en-US" sz="6000" b="1" i="0" u="none" strike="noStrike" kern="100" cap="none" spc="100" normalizeH="0" baseline="0" noProof="0">
                  <a:ln>
                    <a:noFill/>
                  </a:ln>
                  <a:solidFill>
                    <a:srgbClr val="9E0442"/>
                  </a:solidFill>
                  <a:effectLst/>
                  <a:uLnTx/>
                  <a:uFillTx/>
                  <a:latin typeface="Heebo ExtraBold" pitchFamily="2" charset="-79"/>
                  <a:ea typeface="Open Sans Light" panose="020B0306030504020204" pitchFamily="34" charset="0"/>
                  <a:cs typeface="Heebo ExtraBold" pitchFamily="2" charset="-79"/>
                </a:rPr>
                <a:t>0</a:t>
              </a:r>
              <a:r>
                <a:rPr kumimoji="0" lang="en-US" sz="6000" b="1" i="0" u="none" strike="noStrike" kern="100" cap="none" spc="-200" normalizeH="0" baseline="0" noProof="0">
                  <a:ln>
                    <a:noFill/>
                  </a:ln>
                  <a:solidFill>
                    <a:srgbClr val="9E0442"/>
                  </a:solidFill>
                  <a:effectLst/>
                  <a:uLnTx/>
                  <a:uFillTx/>
                  <a:latin typeface="Heebo ExtraBold" pitchFamily="2" charset="-79"/>
                  <a:ea typeface="Open Sans Light" panose="020B0306030504020204" pitchFamily="34" charset="0"/>
                  <a:cs typeface="Heebo ExtraBold" pitchFamily="2" charset="-79"/>
                </a:rPr>
                <a:t>+</a:t>
              </a:r>
              <a:endParaRPr kumimoji="0" lang="en-US" sz="6000" b="1" i="0" u="none" strike="noStrike" kern="100" cap="none" spc="0" normalizeH="0" baseline="0" noProof="0">
                <a:ln>
                  <a:noFill/>
                </a:ln>
                <a:solidFill>
                  <a:srgbClr val="9E0442"/>
                </a:solidFill>
                <a:effectLst/>
                <a:uLnTx/>
                <a:uFillTx/>
                <a:latin typeface="Heebo ExtraBold" pitchFamily="2" charset="-79"/>
                <a:ea typeface="Open Sans Light" panose="020B0306030504020204" pitchFamily="34" charset="0"/>
                <a:cs typeface="Heebo ExtraBold" pitchFamily="2" charset="-79"/>
              </a:endParaRPr>
            </a:p>
            <a:p>
              <a:pPr marL="0" marR="0" lvl="0" indent="0" algn="ctr" defTabSz="914400" rtl="0" eaLnBrk="1" fontAlgn="auto" latinLnBrk="0" hangingPunct="1">
                <a:lnSpc>
                  <a:spcPts val="1500"/>
                </a:lnSpc>
                <a:spcBef>
                  <a:spcPts val="0"/>
                </a:spcBef>
                <a:spcAft>
                  <a:spcPts val="0"/>
                </a:spcAft>
                <a:buClrTx/>
                <a:buSzTx/>
                <a:buFont typeface="Arial"/>
                <a:buNone/>
                <a:tabLst/>
                <a:defRPr/>
              </a:pPr>
              <a:r>
                <a:rPr kumimoji="0" lang="en-US" sz="2400" b="1" i="0" u="none" strike="noStrike" kern="100" cap="none" spc="0" normalizeH="0" baseline="0" noProof="0">
                  <a:ln>
                    <a:noFill/>
                  </a:ln>
                  <a:solidFill>
                    <a:srgbClr val="9E0442"/>
                  </a:solidFill>
                  <a:effectLst/>
                  <a:uLnTx/>
                  <a:uFillTx/>
                  <a:latin typeface="Heebo ExtraBold" pitchFamily="2" charset="-79"/>
                  <a:ea typeface="Open Sans Light" panose="020B0306030504020204" pitchFamily="34" charset="0"/>
                  <a:cs typeface="Heebo ExtraBold" pitchFamily="2" charset="-79"/>
                </a:rPr>
                <a:t>languages</a:t>
              </a:r>
            </a:p>
          </p:txBody>
        </p:sp>
        <p:cxnSp>
          <p:nvCxnSpPr>
            <p:cNvPr id="13" name="Straight Connector 12">
              <a:extLst>
                <a:ext uri="{FF2B5EF4-FFF2-40B4-BE49-F238E27FC236}">
                  <a16:creationId xmlns:a16="http://schemas.microsoft.com/office/drawing/2014/main" id="{94BC779E-4652-4DEF-B856-34F526763956}"/>
                </a:ext>
              </a:extLst>
            </p:cNvPr>
            <p:cNvCxnSpPr/>
            <p:nvPr/>
          </p:nvCxnSpPr>
          <p:spPr>
            <a:xfrm>
              <a:off x="6876000" y="1512000"/>
              <a:ext cx="0" cy="4248000"/>
            </a:xfrm>
            <a:prstGeom prst="line">
              <a:avLst/>
            </a:prstGeom>
            <a:ln w="31750" cap="rnd">
              <a:solidFill>
                <a:schemeClr val="accent5"/>
              </a:solidFill>
              <a:roun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8D8490C-ABF9-40A1-A32E-2A9E68EE7759}"/>
                </a:ext>
              </a:extLst>
            </p:cNvPr>
            <p:cNvCxnSpPr/>
            <p:nvPr/>
          </p:nvCxnSpPr>
          <p:spPr>
            <a:xfrm>
              <a:off x="9396000" y="1512000"/>
              <a:ext cx="0" cy="4248000"/>
            </a:xfrm>
            <a:prstGeom prst="line">
              <a:avLst/>
            </a:prstGeom>
            <a:ln w="31750" cap="rnd">
              <a:solidFill>
                <a:schemeClr val="accent5"/>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2814784-65E7-4C4A-9E24-BA1B97619086}"/>
                </a:ext>
              </a:extLst>
            </p:cNvPr>
            <p:cNvCxnSpPr/>
            <p:nvPr/>
          </p:nvCxnSpPr>
          <p:spPr>
            <a:xfrm>
              <a:off x="4319531" y="1512000"/>
              <a:ext cx="0" cy="4248000"/>
            </a:xfrm>
            <a:prstGeom prst="line">
              <a:avLst/>
            </a:prstGeom>
            <a:ln w="31750" cap="rnd">
              <a:solidFill>
                <a:schemeClr val="accent5"/>
              </a:solidFill>
              <a:roun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A63E4D0-373F-42F5-A6B1-575FEE6441B9}"/>
                </a:ext>
              </a:extLst>
            </p:cNvPr>
            <p:cNvCxnSpPr>
              <a:cxnSpLocks/>
            </p:cNvCxnSpPr>
            <p:nvPr/>
          </p:nvCxnSpPr>
          <p:spPr>
            <a:xfrm flipH="1">
              <a:off x="1836000" y="3600000"/>
              <a:ext cx="10044000" cy="0"/>
            </a:xfrm>
            <a:prstGeom prst="line">
              <a:avLst/>
            </a:prstGeom>
            <a:ln w="31750" cap="rnd">
              <a:solidFill>
                <a:schemeClr val="accent5"/>
              </a:solidFill>
              <a:round/>
            </a:ln>
          </p:spPr>
          <p:style>
            <a:lnRef idx="1">
              <a:schemeClr val="accent1"/>
            </a:lnRef>
            <a:fillRef idx="0">
              <a:schemeClr val="accent1"/>
            </a:fillRef>
            <a:effectRef idx="0">
              <a:schemeClr val="accent1"/>
            </a:effectRef>
            <a:fontRef idx="minor">
              <a:schemeClr val="tx1"/>
            </a:fontRef>
          </p:style>
        </p:cxnSp>
      </p:grpSp>
      <p:sp>
        <p:nvSpPr>
          <p:cNvPr id="17" name="Text Placeholder 2">
            <a:extLst>
              <a:ext uri="{FF2B5EF4-FFF2-40B4-BE49-F238E27FC236}">
                <a16:creationId xmlns:a16="http://schemas.microsoft.com/office/drawing/2014/main" id="{0AB4C507-693D-441F-848D-769D458BC574}"/>
              </a:ext>
            </a:extLst>
          </p:cNvPr>
          <p:cNvSpPr txBox="1">
            <a:spLocks/>
          </p:cNvSpPr>
          <p:nvPr/>
        </p:nvSpPr>
        <p:spPr>
          <a:xfrm>
            <a:off x="2501692" y="340146"/>
            <a:ext cx="9170727" cy="677862"/>
          </a:xfrm>
          <a:prstGeom prst="rect">
            <a:avLst/>
          </a:prstGeom>
        </p:spPr>
        <p:txBody>
          <a:bodyPr lIns="0" tIns="0" rIns="0" bIns="0" anchor="t"/>
          <a:lstStyle>
            <a:lvl1pPr marL="0" indent="0" algn="l" defTabSz="360000" rtl="0" eaLnBrk="1" latinLnBrk="0" hangingPunct="1">
              <a:lnSpc>
                <a:spcPct val="90000"/>
              </a:lnSpc>
              <a:spcBef>
                <a:spcPts val="0"/>
              </a:spcBef>
              <a:spcAft>
                <a:spcPts val="1000"/>
              </a:spcAft>
              <a:buFont typeface="Arial"/>
              <a:buNone/>
              <a:defRPr sz="4000" b="0" i="0" kern="1200">
                <a:solidFill>
                  <a:schemeClr val="accent1"/>
                </a:solidFill>
                <a:latin typeface="Heebo Black" panose="00000A00000000000000" pitchFamily="2" charset="-79"/>
                <a:ea typeface="Open Sans Light" panose="020B0306030504020204" pitchFamily="34" charset="0"/>
                <a:cs typeface="Heebo Black" panose="00000A00000000000000" pitchFamily="2" charset="-79"/>
              </a:defRPr>
            </a:lvl1pPr>
            <a:lvl2pPr marL="685800" indent="-228600" algn="l" defTabSz="914400" rtl="0" eaLnBrk="1" latinLnBrk="0" hangingPunct="1">
              <a:lnSpc>
                <a:spcPct val="90000"/>
              </a:lnSpc>
              <a:spcBef>
                <a:spcPts val="500"/>
              </a:spcBef>
              <a:buFont typeface="Arial"/>
              <a:buChar char="•"/>
              <a:defRPr sz="16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a:buChar char="•"/>
              <a:defRPr sz="12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a:buChar char="•"/>
              <a:defRPr sz="11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a:buChar char="•"/>
              <a:defRPr sz="1000" b="0" i="0" kern="1200">
                <a:solidFill>
                  <a:srgbClr val="242024"/>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360000" rtl="0" eaLnBrk="1" fontAlgn="auto" latinLnBrk="0" hangingPunct="1">
              <a:lnSpc>
                <a:spcPct val="90000"/>
              </a:lnSpc>
              <a:spcBef>
                <a:spcPts val="0"/>
              </a:spcBef>
              <a:spcAft>
                <a:spcPts val="1000"/>
              </a:spcAft>
              <a:buClrTx/>
              <a:buSzTx/>
              <a:buFont typeface="Arial"/>
              <a:buNone/>
              <a:tabLst/>
              <a:defRPr/>
            </a:pPr>
            <a:r>
              <a:rPr kumimoji="0" lang="en-GB" sz="4000" b="0" i="0" u="none" strike="noStrike" kern="1200" cap="none" spc="0" normalizeH="0" baseline="0" noProof="0">
                <a:ln>
                  <a:noFill/>
                </a:ln>
                <a:solidFill>
                  <a:srgbClr val="002A4E"/>
                </a:solidFill>
                <a:effectLst/>
                <a:uLnTx/>
                <a:uFillTx/>
                <a:latin typeface="Heebo Black"/>
                <a:ea typeface="Open Sans Light"/>
                <a:cs typeface="Heebo Black"/>
              </a:rPr>
              <a:t>Proven</a:t>
            </a:r>
            <a:r>
              <a:rPr kumimoji="0" lang="en-GB" sz="4000" b="0" i="0" u="none" strike="noStrike" kern="1200" cap="none" spc="0" normalizeH="0" baseline="0" noProof="0">
                <a:ln>
                  <a:noFill/>
                </a:ln>
                <a:solidFill>
                  <a:srgbClr val="002A4E"/>
                </a:solidFill>
                <a:effectLst/>
                <a:uLnTx/>
                <a:uFillTx/>
                <a:latin typeface="Heebo Black"/>
                <a:ea typeface="Open Sans Light" panose="020B0306030504020204" pitchFamily="34" charset="0"/>
                <a:cs typeface="Heebo Black"/>
              </a:rPr>
              <a:t> Resources and Scalability</a:t>
            </a:r>
            <a:endParaRPr kumimoji="0" lang="en-US" sz="4000" b="0" i="0" u="none" strike="noStrike" kern="1200" cap="none" spc="0" normalizeH="0" baseline="0" noProof="0" dirty="0">
              <a:ln>
                <a:noFill/>
              </a:ln>
              <a:solidFill>
                <a:srgbClr val="002A4E"/>
              </a:solidFill>
              <a:effectLst/>
              <a:uLnTx/>
              <a:uFillTx/>
              <a:latin typeface="Heebo Black" panose="00000A00000000000000" pitchFamily="2" charset="-79"/>
              <a:ea typeface="Open Sans Light" panose="020B0306030504020204" pitchFamily="34" charset="0"/>
              <a:cs typeface="Heebo Black" panose="00000A00000000000000" pitchFamily="2" charset="-79"/>
            </a:endParaRPr>
          </a:p>
        </p:txBody>
      </p:sp>
    </p:spTree>
    <p:extLst>
      <p:ext uri="{BB962C8B-B14F-4D97-AF65-F5344CB8AC3E}">
        <p14:creationId xmlns:p14="http://schemas.microsoft.com/office/powerpoint/2010/main" val="3068453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580878-16A2-4559-AE9B-E4CB65A3BAF8}"/>
              </a:ext>
            </a:extLst>
          </p:cNvPr>
          <p:cNvSpPr>
            <a:spLocks noGrp="1"/>
          </p:cNvSpPr>
          <p:nvPr>
            <p:ph idx="1"/>
          </p:nvPr>
        </p:nvSpPr>
        <p:spPr>
          <a:xfrm>
            <a:off x="611778" y="3314095"/>
            <a:ext cx="10515600" cy="2733040"/>
          </a:xfrm>
        </p:spPr>
        <p:txBody>
          <a:bodyPr>
            <a:normAutofit/>
          </a:bodyPr>
          <a:lstStyle/>
          <a:p>
            <a:r>
              <a:rPr lang="en-US" b="1" dirty="0">
                <a:latin typeface="+mj-lt"/>
              </a:rPr>
              <a:t>  </a:t>
            </a:r>
            <a:r>
              <a:rPr lang="en-US" b="1" dirty="0"/>
              <a:t>Stay tuned for information on our next meeting</a:t>
            </a:r>
            <a:endParaRPr lang="en-US" dirty="0"/>
          </a:p>
          <a:p>
            <a:r>
              <a:rPr lang="en-US" b="1" dirty="0"/>
              <a:t>  Announcements </a:t>
            </a:r>
          </a:p>
        </p:txBody>
      </p:sp>
      <p:pic>
        <p:nvPicPr>
          <p:cNvPr id="5" name="Picture 4">
            <a:extLst>
              <a:ext uri="{FF2B5EF4-FFF2-40B4-BE49-F238E27FC236}">
                <a16:creationId xmlns:a16="http://schemas.microsoft.com/office/drawing/2014/main" id="{AFDFACE4-7DE7-474A-8184-4BF28B1821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0777" y="272856"/>
            <a:ext cx="6004017" cy="1861245"/>
          </a:xfrm>
          <a:prstGeom prst="rect">
            <a:avLst/>
          </a:prstGeom>
        </p:spPr>
      </p:pic>
    </p:spTree>
    <p:extLst>
      <p:ext uri="{BB962C8B-B14F-4D97-AF65-F5344CB8AC3E}">
        <p14:creationId xmlns:p14="http://schemas.microsoft.com/office/powerpoint/2010/main" val="6100516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1F21A-D766-43B6-BCB2-A2990C86C673}"/>
              </a:ext>
            </a:extLst>
          </p:cNvPr>
          <p:cNvSpPr>
            <a:spLocks noGrp="1"/>
          </p:cNvSpPr>
          <p:nvPr>
            <p:ph type="title"/>
          </p:nvPr>
        </p:nvSpPr>
        <p:spPr>
          <a:xfrm>
            <a:off x="640080" y="2615956"/>
            <a:ext cx="10911840" cy="1325563"/>
          </a:xfrm>
        </p:spPr>
        <p:txBody>
          <a:bodyPr>
            <a:normAutofit/>
          </a:bodyPr>
          <a:lstStyle/>
          <a:p>
            <a:pPr algn="ctr"/>
            <a:r>
              <a:rPr lang="en-US" sz="6600" b="1" dirty="0">
                <a:latin typeface="+mn-lt"/>
              </a:rPr>
              <a:t>Thank you for attending!</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6424" y="190876"/>
            <a:ext cx="2421827" cy="751104"/>
          </a:xfrm>
          <a:prstGeom prst="rect">
            <a:avLst/>
          </a:prstGeom>
        </p:spPr>
      </p:pic>
    </p:spTree>
    <p:extLst>
      <p:ext uri="{BB962C8B-B14F-4D97-AF65-F5344CB8AC3E}">
        <p14:creationId xmlns:p14="http://schemas.microsoft.com/office/powerpoint/2010/main" val="35774108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1832716"/>
            <a:ext cx="5364480" cy="1662989"/>
          </a:xfrm>
          <a:prstGeom prst="rect">
            <a:avLst/>
          </a:prstGeom>
        </p:spPr>
      </p:pic>
    </p:spTree>
    <p:extLst>
      <p:ext uri="{BB962C8B-B14F-4D97-AF65-F5344CB8AC3E}">
        <p14:creationId xmlns:p14="http://schemas.microsoft.com/office/powerpoint/2010/main" val="1655981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row of colorful umbrella&#10;&#10;Description automatically generated">
            <a:extLst>
              <a:ext uri="{FF2B5EF4-FFF2-40B4-BE49-F238E27FC236}">
                <a16:creationId xmlns:a16="http://schemas.microsoft.com/office/drawing/2014/main" id="{65C1DBEA-B016-4AF3-B909-A7D62FBC7A34}"/>
              </a:ext>
            </a:extLst>
          </p:cNvPr>
          <p:cNvPicPr>
            <a:picLocks noChangeAspect="1"/>
          </p:cNvPicPr>
          <p:nvPr/>
        </p:nvPicPr>
        <p:blipFill>
          <a:blip r:embed="rId3"/>
          <a:stretch>
            <a:fillRect/>
          </a:stretch>
        </p:blipFill>
        <p:spPr>
          <a:xfrm rot="16200000">
            <a:off x="6874407" y="1390027"/>
            <a:ext cx="6707624" cy="3927567"/>
          </a:xfrm>
          <a:prstGeom prst="rect">
            <a:avLst/>
          </a:prstGeom>
        </p:spPr>
      </p:pic>
      <p:grpSp>
        <p:nvGrpSpPr>
          <p:cNvPr id="12" name="Group 11">
            <a:extLst>
              <a:ext uri="{FF2B5EF4-FFF2-40B4-BE49-F238E27FC236}">
                <a16:creationId xmlns:a16="http://schemas.microsoft.com/office/drawing/2014/main" id="{F298B8C2-BAB4-4331-915A-F60448499208}"/>
              </a:ext>
            </a:extLst>
          </p:cNvPr>
          <p:cNvGrpSpPr/>
          <p:nvPr/>
        </p:nvGrpSpPr>
        <p:grpSpPr>
          <a:xfrm>
            <a:off x="6495232" y="-15190"/>
            <a:ext cx="3004203" cy="6726889"/>
            <a:chOff x="9064357" y="-15190"/>
            <a:chExt cx="3004203" cy="6726889"/>
          </a:xfrm>
        </p:grpSpPr>
        <p:pic>
          <p:nvPicPr>
            <p:cNvPr id="13" name="Graphic 12">
              <a:extLst>
                <a:ext uri="{FF2B5EF4-FFF2-40B4-BE49-F238E27FC236}">
                  <a16:creationId xmlns:a16="http://schemas.microsoft.com/office/drawing/2014/main" id="{4D721A6D-C69E-4998-92FF-72991425D1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64357" y="-15190"/>
              <a:ext cx="2690755" cy="6726889"/>
            </a:xfrm>
            <a:prstGeom prst="rect">
              <a:avLst/>
            </a:prstGeom>
          </p:spPr>
        </p:pic>
        <p:pic>
          <p:nvPicPr>
            <p:cNvPr id="14" name="Graphic 13">
              <a:extLst>
                <a:ext uri="{FF2B5EF4-FFF2-40B4-BE49-F238E27FC236}">
                  <a16:creationId xmlns:a16="http://schemas.microsoft.com/office/drawing/2014/main" id="{68D78CF8-74C0-48DC-BF87-AB8F29AC58E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72341" y="0"/>
              <a:ext cx="1496219" cy="6707626"/>
            </a:xfrm>
            <a:prstGeom prst="rect">
              <a:avLst/>
            </a:prstGeom>
          </p:spPr>
        </p:pic>
      </p:grpSp>
      <p:sp>
        <p:nvSpPr>
          <p:cNvPr id="7" name="Text Placeholder 6">
            <a:extLst>
              <a:ext uri="{FF2B5EF4-FFF2-40B4-BE49-F238E27FC236}">
                <a16:creationId xmlns:a16="http://schemas.microsoft.com/office/drawing/2014/main" id="{C8640771-6CE8-4C47-AE19-8998EC9B1345}"/>
              </a:ext>
            </a:extLst>
          </p:cNvPr>
          <p:cNvSpPr>
            <a:spLocks noGrp="1"/>
          </p:cNvSpPr>
          <p:nvPr>
            <p:ph type="body" sz="quarter" idx="14"/>
          </p:nvPr>
        </p:nvSpPr>
        <p:spPr>
          <a:xfrm>
            <a:off x="506178" y="357486"/>
            <a:ext cx="8385574" cy="677862"/>
          </a:xfrm>
        </p:spPr>
        <p:txBody>
          <a:bodyPr/>
          <a:lstStyle/>
          <a:p>
            <a:r>
              <a:rPr lang="en-US">
                <a:solidFill>
                  <a:srgbClr val="002A4E"/>
                </a:solidFill>
              </a:rPr>
              <a:t>The PSI Psychometrics Difference</a:t>
            </a:r>
          </a:p>
        </p:txBody>
      </p:sp>
      <p:sp>
        <p:nvSpPr>
          <p:cNvPr id="4" name="Text Placeholder 3">
            <a:extLst>
              <a:ext uri="{FF2B5EF4-FFF2-40B4-BE49-F238E27FC236}">
                <a16:creationId xmlns:a16="http://schemas.microsoft.com/office/drawing/2014/main" id="{5D37D341-B34A-42FC-B064-8615311AB090}"/>
              </a:ext>
            </a:extLst>
          </p:cNvPr>
          <p:cNvSpPr>
            <a:spLocks noGrp="1"/>
          </p:cNvSpPr>
          <p:nvPr>
            <p:ph type="body" sz="quarter" idx="10"/>
          </p:nvPr>
        </p:nvSpPr>
        <p:spPr>
          <a:xfrm>
            <a:off x="1515291" y="1317897"/>
            <a:ext cx="6470071" cy="4402667"/>
          </a:xfrm>
        </p:spPr>
        <p:txBody>
          <a:bodyPr/>
          <a:lstStyle/>
          <a:p>
            <a:pPr>
              <a:lnSpc>
                <a:spcPct val="100000"/>
              </a:lnSpc>
              <a:spcBef>
                <a:spcPts val="0"/>
              </a:spcBef>
            </a:pPr>
            <a:r>
              <a:rPr lang="en-US" sz="2800" dirty="0">
                <a:latin typeface="Adelle Sans Lt" panose="02000503000000020004" charset="0"/>
              </a:rPr>
              <a:t>Partnership &amp; Expertise</a:t>
            </a:r>
          </a:p>
          <a:p>
            <a:pPr>
              <a:lnSpc>
                <a:spcPct val="100000"/>
              </a:lnSpc>
              <a:spcBef>
                <a:spcPts val="0"/>
              </a:spcBef>
            </a:pPr>
            <a:endParaRPr lang="en-US" sz="2800" dirty="0">
              <a:latin typeface="Adelle Sans Lt" panose="02000503000000020004" charset="0"/>
            </a:endParaRPr>
          </a:p>
          <a:p>
            <a:pPr>
              <a:lnSpc>
                <a:spcPct val="100000"/>
              </a:lnSpc>
              <a:spcBef>
                <a:spcPts val="0"/>
              </a:spcBef>
            </a:pPr>
            <a:r>
              <a:rPr lang="en-US" sz="2800" dirty="0">
                <a:latin typeface="Adelle Sans Lt" panose="02000503000000020004" charset="0"/>
              </a:rPr>
              <a:t>Flexible &amp; Innovative</a:t>
            </a:r>
          </a:p>
          <a:p>
            <a:pPr>
              <a:lnSpc>
                <a:spcPct val="100000"/>
              </a:lnSpc>
              <a:spcBef>
                <a:spcPts val="0"/>
              </a:spcBef>
            </a:pPr>
            <a:endParaRPr lang="en-US" sz="2800" dirty="0">
              <a:latin typeface="Adelle Sans Lt" panose="02000503000000020004" charset="0"/>
            </a:endParaRPr>
          </a:p>
          <a:p>
            <a:pPr>
              <a:lnSpc>
                <a:spcPct val="100000"/>
              </a:lnSpc>
              <a:spcBef>
                <a:spcPts val="0"/>
              </a:spcBef>
            </a:pPr>
            <a:r>
              <a:rPr lang="en-US" sz="2800" dirty="0">
                <a:latin typeface="Adelle Sans Lt" panose="02000503000000020004" charset="0"/>
              </a:rPr>
              <a:t>Accreditation: Guidance &amp; Adherence</a:t>
            </a:r>
          </a:p>
          <a:p>
            <a:pPr>
              <a:lnSpc>
                <a:spcPct val="100000"/>
              </a:lnSpc>
              <a:spcBef>
                <a:spcPts val="0"/>
              </a:spcBef>
            </a:pPr>
            <a:endParaRPr lang="en-US" sz="2800" dirty="0">
              <a:latin typeface="Adelle Sans Lt" panose="02000503000000020004" charset="0"/>
            </a:endParaRPr>
          </a:p>
          <a:p>
            <a:pPr>
              <a:lnSpc>
                <a:spcPct val="100000"/>
              </a:lnSpc>
              <a:spcBef>
                <a:spcPts val="0"/>
              </a:spcBef>
            </a:pPr>
            <a:r>
              <a:rPr lang="en-US" sz="2800" dirty="0">
                <a:latin typeface="Adelle Sans Lt" panose="02000503000000020004" charset="0"/>
              </a:rPr>
              <a:t>Scope: Breath &amp; Depth</a:t>
            </a:r>
          </a:p>
        </p:txBody>
      </p:sp>
      <p:pic>
        <p:nvPicPr>
          <p:cNvPr id="9" name="Graphic 6">
            <a:extLst>
              <a:ext uri="{FF2B5EF4-FFF2-40B4-BE49-F238E27FC236}">
                <a16:creationId xmlns:a16="http://schemas.microsoft.com/office/drawing/2014/main" id="{56FF3C1E-0411-4AFB-9E31-4CA6E9281ACE}"/>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88526" y="1317897"/>
            <a:ext cx="426122" cy="467360"/>
          </a:xfrm>
          <a:prstGeom prst="rect">
            <a:avLst/>
          </a:prstGeom>
        </p:spPr>
      </p:pic>
      <p:pic>
        <p:nvPicPr>
          <p:cNvPr id="16" name="Graphic 6">
            <a:extLst>
              <a:ext uri="{FF2B5EF4-FFF2-40B4-BE49-F238E27FC236}">
                <a16:creationId xmlns:a16="http://schemas.microsoft.com/office/drawing/2014/main" id="{D071A276-E5FC-4155-B95E-FCEE6E8CD483}"/>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93775" y="2370104"/>
            <a:ext cx="426122" cy="467360"/>
          </a:xfrm>
          <a:prstGeom prst="rect">
            <a:avLst/>
          </a:prstGeom>
        </p:spPr>
      </p:pic>
      <p:pic>
        <p:nvPicPr>
          <p:cNvPr id="17" name="Graphic 6">
            <a:extLst>
              <a:ext uri="{FF2B5EF4-FFF2-40B4-BE49-F238E27FC236}">
                <a16:creationId xmlns:a16="http://schemas.microsoft.com/office/drawing/2014/main" id="{54F9245C-29DD-437F-BC1A-0A420E0CAD96}"/>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88526" y="3504502"/>
            <a:ext cx="426122" cy="467360"/>
          </a:xfrm>
          <a:prstGeom prst="rect">
            <a:avLst/>
          </a:prstGeom>
        </p:spPr>
      </p:pic>
      <p:pic>
        <p:nvPicPr>
          <p:cNvPr id="18" name="Graphic 6">
            <a:extLst>
              <a:ext uri="{FF2B5EF4-FFF2-40B4-BE49-F238E27FC236}">
                <a16:creationId xmlns:a16="http://schemas.microsoft.com/office/drawing/2014/main" id="{56C83BD9-23E8-4DA9-AC71-78D256E44BD6}"/>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88526" y="4639580"/>
            <a:ext cx="426122" cy="467360"/>
          </a:xfrm>
          <a:prstGeom prst="rect">
            <a:avLst/>
          </a:prstGeom>
        </p:spPr>
      </p:pic>
    </p:spTree>
    <p:extLst>
      <p:ext uri="{BB962C8B-B14F-4D97-AF65-F5344CB8AC3E}">
        <p14:creationId xmlns:p14="http://schemas.microsoft.com/office/powerpoint/2010/main" val="292247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wipe(left)">
                                      <p:cBhvr>
                                        <p:cTn id="14" dur="500"/>
                                        <p:tgtEl>
                                          <p:spTgt spid="4">
                                            <p:txEl>
                                              <p:pRg st="2" end="2"/>
                                            </p:txEl>
                                          </p:spTgt>
                                        </p:tgtEl>
                                      </p:cBhvr>
                                    </p:animEffec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wipe(left)">
                                      <p:cBhvr>
                                        <p:cTn id="21" dur="500"/>
                                        <p:tgtEl>
                                          <p:spTgt spid="4">
                                            <p:txEl>
                                              <p:pRg st="4" end="4"/>
                                            </p:txEl>
                                          </p:spTgt>
                                        </p:tgtEl>
                                      </p:cBhvr>
                                    </p:animEffect>
                                  </p:childTnLst>
                                </p:cTn>
                              </p:par>
                              <p:par>
                                <p:cTn id="22" presetID="1"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wipe(left)">
                                      <p:cBhvr>
                                        <p:cTn id="28" dur="500"/>
                                        <p:tgtEl>
                                          <p:spTgt spid="4">
                                            <p:txEl>
                                              <p:pRg st="6" end="6"/>
                                            </p:txEl>
                                          </p:spTgt>
                                        </p:tgtEl>
                                      </p:cBhvr>
                                    </p:animEffec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AA3BA05C-AC03-4A06-A079-680CE2145D60}"/>
              </a:ext>
            </a:extLst>
          </p:cNvPr>
          <p:cNvSpPr>
            <a:spLocks noGrp="1"/>
          </p:cNvSpPr>
          <p:nvPr>
            <p:ph type="body" sz="quarter" idx="13"/>
          </p:nvPr>
        </p:nvSpPr>
        <p:spPr/>
        <p:txBody>
          <a:bodyPr/>
          <a:lstStyle/>
          <a:p>
            <a:r>
              <a:rPr lang="en-GB" dirty="0"/>
              <a:t>PSI’s Data Forensics Program</a:t>
            </a:r>
          </a:p>
          <a:p>
            <a:endParaRPr lang="en-US" dirty="0"/>
          </a:p>
        </p:txBody>
      </p:sp>
      <p:grpSp>
        <p:nvGrpSpPr>
          <p:cNvPr id="5" name="Group 4">
            <a:extLst>
              <a:ext uri="{FF2B5EF4-FFF2-40B4-BE49-F238E27FC236}">
                <a16:creationId xmlns:a16="http://schemas.microsoft.com/office/drawing/2014/main" id="{C6AC0FC7-7EA4-435A-8C77-E3A1504A11C6}"/>
              </a:ext>
            </a:extLst>
          </p:cNvPr>
          <p:cNvGrpSpPr/>
          <p:nvPr/>
        </p:nvGrpSpPr>
        <p:grpSpPr>
          <a:xfrm>
            <a:off x="696522" y="1155678"/>
            <a:ext cx="5247090" cy="4936168"/>
            <a:chOff x="512106" y="1225756"/>
            <a:chExt cx="4398443" cy="4936168"/>
          </a:xfrm>
        </p:grpSpPr>
        <p:sp>
          <p:nvSpPr>
            <p:cNvPr id="8" name="Rectangle: Rounded Corners 7">
              <a:extLst>
                <a:ext uri="{FF2B5EF4-FFF2-40B4-BE49-F238E27FC236}">
                  <a16:creationId xmlns:a16="http://schemas.microsoft.com/office/drawing/2014/main" id="{AB3FDC82-461C-4204-9C00-15ECDFC1750D}"/>
                </a:ext>
              </a:extLst>
            </p:cNvPr>
            <p:cNvSpPr/>
            <p:nvPr/>
          </p:nvSpPr>
          <p:spPr>
            <a:xfrm>
              <a:off x="1170561" y="4020452"/>
              <a:ext cx="3739988" cy="1005266"/>
            </a:xfrm>
            <a:prstGeom prst="roundRect">
              <a:avLst>
                <a:gd name="adj" fmla="val 729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DAF8D"/>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Group-Level Scan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A4E"/>
                  </a:solidFill>
                  <a:effectLst/>
                  <a:uLnTx/>
                  <a:uFillTx/>
                  <a:latin typeface="Open Sans Light"/>
                  <a:ea typeface="+mn-ea"/>
                  <a:cs typeface="+mn-cs"/>
                </a:rPr>
                <a:t>Delivery Modality (RP vs TP)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A4E"/>
                  </a:solidFill>
                  <a:effectLst/>
                  <a:uLnTx/>
                  <a:uFillTx/>
                  <a:latin typeface="Open Sans Light"/>
                  <a:ea typeface="+mn-ea"/>
                  <a:cs typeface="+mn-cs"/>
                </a:rPr>
                <a:t>Geographical Area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A4E"/>
                  </a:solidFill>
                  <a:effectLst/>
                  <a:uLnTx/>
                  <a:uFillTx/>
                  <a:latin typeface="Open Sans Light"/>
                  <a:ea typeface="+mn-ea"/>
                  <a:cs typeface="+mn-cs"/>
                </a:rPr>
                <a:t>Client-defined groups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2A4E"/>
                </a:solidFill>
                <a:effectLst/>
                <a:uLnTx/>
                <a:uFillTx/>
                <a:latin typeface="Open Sans Light"/>
                <a:ea typeface="+mn-ea"/>
                <a:cs typeface="+mn-cs"/>
              </a:endParaRPr>
            </a:p>
          </p:txBody>
        </p:sp>
        <p:sp>
          <p:nvSpPr>
            <p:cNvPr id="9" name="Rectangle: Rounded Corners 8">
              <a:extLst>
                <a:ext uri="{FF2B5EF4-FFF2-40B4-BE49-F238E27FC236}">
                  <a16:creationId xmlns:a16="http://schemas.microsoft.com/office/drawing/2014/main" id="{18105E9F-E5F0-4E5E-A968-306E6512CDEC}"/>
                </a:ext>
              </a:extLst>
            </p:cNvPr>
            <p:cNvSpPr/>
            <p:nvPr/>
          </p:nvSpPr>
          <p:spPr>
            <a:xfrm>
              <a:off x="1154338" y="2069192"/>
              <a:ext cx="2530137" cy="1005265"/>
            </a:xfrm>
            <a:prstGeom prst="roundRect">
              <a:avLst>
                <a:gd name="adj" fmla="val 729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DAF8D"/>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Candidate-Level Scan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A4E"/>
                  </a:solidFill>
                  <a:effectLst/>
                  <a:uLnTx/>
                  <a:uFillTx/>
                  <a:latin typeface="Open Sans Light"/>
                  <a:ea typeface="+mn-ea"/>
                  <a:cs typeface="+mn-cs"/>
                </a:rPr>
                <a:t>Abnormal Response Similarity Irregular Item Response Patterns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A4E"/>
                  </a:solidFill>
                  <a:effectLst/>
                  <a:uLnTx/>
                  <a:uFillTx/>
                  <a:latin typeface="Open Sans Light"/>
                  <a:ea typeface="+mn-ea"/>
                  <a:cs typeface="+mn-cs"/>
                </a:rPr>
                <a:t>Unusual Response Time Patterns</a:t>
              </a:r>
            </a:p>
          </p:txBody>
        </p:sp>
        <p:sp>
          <p:nvSpPr>
            <p:cNvPr id="10" name="Rectangle: Rounded Corners 9">
              <a:extLst>
                <a:ext uri="{FF2B5EF4-FFF2-40B4-BE49-F238E27FC236}">
                  <a16:creationId xmlns:a16="http://schemas.microsoft.com/office/drawing/2014/main" id="{B14D2CC8-177C-4B25-BDBE-421FB7270F9E}"/>
                </a:ext>
              </a:extLst>
            </p:cNvPr>
            <p:cNvSpPr/>
            <p:nvPr/>
          </p:nvSpPr>
          <p:spPr>
            <a:xfrm>
              <a:off x="1170561" y="3083672"/>
              <a:ext cx="3739988" cy="861775"/>
            </a:xfrm>
            <a:prstGeom prst="roundRect">
              <a:avLst>
                <a:gd name="adj" fmla="val 729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DAF8D"/>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Test Program-Level Scan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2A4E"/>
                  </a:solidFill>
                  <a:effectLst/>
                  <a:uLnTx/>
                  <a:uFillTx/>
                  <a:latin typeface="Open Sans Light"/>
                  <a:ea typeface="+mn-ea"/>
                  <a:cs typeface="+mn-cs"/>
                </a:rPr>
                <a:t>Exam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2A4E"/>
                  </a:solidFill>
                  <a:effectLst/>
                  <a:uLnTx/>
                  <a:uFillTx/>
                  <a:latin typeface="Open Sans Light"/>
                  <a:ea typeface="+mn-ea"/>
                  <a:cs typeface="+mn-cs"/>
                </a:rPr>
                <a:t>Form</a:t>
              </a:r>
            </a:p>
          </p:txBody>
        </p:sp>
        <p:sp>
          <p:nvSpPr>
            <p:cNvPr id="12" name="Rectangle: Rounded Corners 11">
              <a:extLst>
                <a:ext uri="{FF2B5EF4-FFF2-40B4-BE49-F238E27FC236}">
                  <a16:creationId xmlns:a16="http://schemas.microsoft.com/office/drawing/2014/main" id="{B6C4676F-6E74-492A-AAF5-FFD05A7BF25D}"/>
                </a:ext>
              </a:extLst>
            </p:cNvPr>
            <p:cNvSpPr/>
            <p:nvPr/>
          </p:nvSpPr>
          <p:spPr>
            <a:xfrm>
              <a:off x="512106" y="1225756"/>
              <a:ext cx="3045077" cy="528079"/>
            </a:xfrm>
            <a:prstGeom prst="roundRect">
              <a:avLst>
                <a:gd name="adj" fmla="val 729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A4E"/>
                  </a:solidFill>
                  <a:effectLst/>
                  <a:uLnTx/>
                  <a:uFillTx/>
                  <a:latin typeface="Open Sans" panose="020B0606030504020204" pitchFamily="34" charset="0"/>
                  <a:ea typeface="Open Sans" panose="020B0606030504020204" pitchFamily="34" charset="0"/>
                  <a:cs typeface="Open Sans" panose="020B0606030504020204" pitchFamily="34" charset="0"/>
                </a:rPr>
                <a:t>Surveillance Monitoring for Testing Anomaly</a:t>
              </a:r>
            </a:p>
          </p:txBody>
        </p:sp>
        <p:sp>
          <p:nvSpPr>
            <p:cNvPr id="16" name="Rectangle: Rounded Corners 15">
              <a:extLst>
                <a:ext uri="{FF2B5EF4-FFF2-40B4-BE49-F238E27FC236}">
                  <a16:creationId xmlns:a16="http://schemas.microsoft.com/office/drawing/2014/main" id="{D0FDD2F2-1984-42B0-A98D-27CE10ADAA1A}"/>
                </a:ext>
              </a:extLst>
            </p:cNvPr>
            <p:cNvSpPr/>
            <p:nvPr/>
          </p:nvSpPr>
          <p:spPr>
            <a:xfrm>
              <a:off x="512106" y="5519691"/>
              <a:ext cx="3172369" cy="642233"/>
            </a:xfrm>
            <a:prstGeom prst="roundRect">
              <a:avLst>
                <a:gd name="adj" fmla="val 729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A4E"/>
                  </a:solidFill>
                  <a:effectLst/>
                  <a:uLnTx/>
                  <a:uFillTx/>
                  <a:latin typeface="Open Sans" panose="020B0606030504020204" pitchFamily="34" charset="0"/>
                  <a:ea typeface="Open Sans" panose="020B0606030504020204" pitchFamily="34" charset="0"/>
                  <a:cs typeface="Open Sans" panose="020B0606030504020204" pitchFamily="34" charset="0"/>
                </a:rPr>
                <a:t>Executive Summaries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A4E"/>
                  </a:solidFill>
                  <a:effectLst/>
                  <a:uLnTx/>
                  <a:uFillTx/>
                  <a:latin typeface="Open Sans" panose="020B0606030504020204" pitchFamily="34" charset="0"/>
                  <a:ea typeface="Open Sans" panose="020B0606030504020204" pitchFamily="34" charset="0"/>
                  <a:cs typeface="Open Sans" panose="020B0606030504020204" pitchFamily="34" charset="0"/>
                </a:rPr>
                <a:t>Annual Report</a:t>
              </a:r>
            </a:p>
          </p:txBody>
        </p:sp>
        <p:pic>
          <p:nvPicPr>
            <p:cNvPr id="26" name="Picture 25" descr="A close up of a sign&#10;&#10;Description automatically generated">
              <a:extLst>
                <a:ext uri="{FF2B5EF4-FFF2-40B4-BE49-F238E27FC236}">
                  <a16:creationId xmlns:a16="http://schemas.microsoft.com/office/drawing/2014/main" id="{9CD20E4A-8B93-47FA-AD0C-B2D6B9DC6EA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76015" y="3214322"/>
              <a:ext cx="553930" cy="553930"/>
            </a:xfrm>
            <a:prstGeom prst="rect">
              <a:avLst/>
            </a:prstGeom>
          </p:spPr>
        </p:pic>
        <p:pic>
          <p:nvPicPr>
            <p:cNvPr id="27" name="Picture 26" descr="A close up of a sign&#10;&#10;Description automatically generated">
              <a:extLst>
                <a:ext uri="{FF2B5EF4-FFF2-40B4-BE49-F238E27FC236}">
                  <a16:creationId xmlns:a16="http://schemas.microsoft.com/office/drawing/2014/main" id="{24E060C5-604B-46B1-8158-EEFF09FED0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7067" y="4171300"/>
              <a:ext cx="642233" cy="642233"/>
            </a:xfrm>
            <a:prstGeom prst="rect">
              <a:avLst/>
            </a:prstGeom>
          </p:spPr>
        </p:pic>
        <p:pic>
          <p:nvPicPr>
            <p:cNvPr id="28" name="Picture 27" descr="A close up of a sign&#10;&#10;Description automatically generated">
              <a:extLst>
                <a:ext uri="{FF2B5EF4-FFF2-40B4-BE49-F238E27FC236}">
                  <a16:creationId xmlns:a16="http://schemas.microsoft.com/office/drawing/2014/main" id="{3DF6EB4D-D661-4BE3-B09D-4AC9DF1BF6B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06423" y="2257587"/>
              <a:ext cx="523522" cy="523522"/>
            </a:xfrm>
            <a:prstGeom prst="rect">
              <a:avLst/>
            </a:prstGeom>
          </p:spPr>
        </p:pic>
      </p:grpSp>
      <p:sp>
        <p:nvSpPr>
          <p:cNvPr id="14" name="TextBox 13">
            <a:extLst>
              <a:ext uri="{FF2B5EF4-FFF2-40B4-BE49-F238E27FC236}">
                <a16:creationId xmlns:a16="http://schemas.microsoft.com/office/drawing/2014/main" id="{6253E9D5-5346-455F-AB91-B1416BCC6385}"/>
              </a:ext>
            </a:extLst>
          </p:cNvPr>
          <p:cNvSpPr txBox="1"/>
          <p:nvPr/>
        </p:nvSpPr>
        <p:spPr>
          <a:xfrm>
            <a:off x="4793857" y="1155678"/>
            <a:ext cx="5527690" cy="661719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002A4E"/>
                </a:solidFill>
                <a:effectLst/>
                <a:uLnTx/>
                <a:uFillTx/>
                <a:latin typeface="Open Sans" panose="020B0606030504020204" pitchFamily="34" charset="0"/>
                <a:ea typeface="Open Sans" panose="020B0606030504020204" pitchFamily="34" charset="0"/>
                <a:cs typeface="Open Sans" panose="020B0606030504020204" pitchFamily="34" charset="0"/>
              </a:rPr>
              <a:t>Supported by a team of psychometricians who work directly with Global Security to pinpoint flagged behavior for </a:t>
            </a:r>
            <a:r>
              <a:rPr kumimoji="0" lang="en-US" sz="1600" b="1" i="0" u="none" strike="noStrike" kern="1200" cap="none" spc="0" normalizeH="0" baseline="0" noProof="0" dirty="0">
                <a:ln>
                  <a:noFill/>
                </a:ln>
                <a:solidFill>
                  <a:srgbClr val="002A4E"/>
                </a:solidFill>
                <a:effectLst/>
                <a:uLnTx/>
                <a:uFillTx/>
                <a:latin typeface="Open Sans" panose="020B0606030504020204" pitchFamily="34" charset="0"/>
                <a:ea typeface="Open Sans" panose="020B0606030504020204" pitchFamily="34" charset="0"/>
                <a:cs typeface="Open Sans" panose="020B0606030504020204" pitchFamily="34" charset="0"/>
              </a:rPr>
              <a:t>targeted site audits </a:t>
            </a:r>
            <a:r>
              <a:rPr kumimoji="0" lang="en-US" sz="1600" b="0" i="0" u="none" strike="noStrike" kern="1200" cap="none" spc="0" normalizeH="0" baseline="0" noProof="0" dirty="0">
                <a:ln>
                  <a:noFill/>
                </a:ln>
                <a:solidFill>
                  <a:srgbClr val="002A4E"/>
                </a:solidFill>
                <a:effectLst/>
                <a:uLnTx/>
                <a:uFillTx/>
                <a:latin typeface="Open Sans" panose="020B0606030504020204" pitchFamily="34" charset="0"/>
                <a:ea typeface="Open Sans" panose="020B0606030504020204" pitchFamily="34" charset="0"/>
                <a:cs typeface="Open Sans" panose="020B0606030504020204" pitchFamily="34" charset="0"/>
              </a:rPr>
              <a:t>gaining valuable </a:t>
            </a:r>
            <a:r>
              <a:rPr kumimoji="0" lang="en-US" sz="1600" b="1" i="0" u="none" strike="noStrike" kern="1200" cap="none" spc="0" normalizeH="0" baseline="0" noProof="0" dirty="0">
                <a:ln>
                  <a:noFill/>
                </a:ln>
                <a:solidFill>
                  <a:srgbClr val="002A4E"/>
                </a:solidFill>
                <a:effectLst/>
                <a:uLnTx/>
                <a:uFillTx/>
                <a:latin typeface="Open Sans" panose="020B0606030504020204" pitchFamily="34" charset="0"/>
                <a:ea typeface="Open Sans" panose="020B0606030504020204" pitchFamily="34" charset="0"/>
                <a:cs typeface="Open Sans" panose="020B0606030504020204" pitchFamily="34" charset="0"/>
              </a:rPr>
              <a:t>operational evidence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2A4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002A4E"/>
                </a:solidFill>
                <a:effectLst/>
                <a:uLnTx/>
                <a:uFillTx/>
                <a:latin typeface="Open Sans" panose="020B0606030504020204" pitchFamily="34" charset="0"/>
                <a:ea typeface="Open Sans" panose="020B0606030504020204" pitchFamily="34" charset="0"/>
                <a:cs typeface="Open Sans" panose="020B0606030504020204" pitchFamily="34" charset="0"/>
              </a:rPr>
              <a:t>Uses a </a:t>
            </a:r>
            <a:r>
              <a:rPr kumimoji="0" lang="en-US" sz="1600" b="1" i="0" u="none" strike="noStrike" kern="1200" cap="none" spc="0" normalizeH="0" baseline="0" noProof="0" dirty="0">
                <a:ln>
                  <a:noFill/>
                </a:ln>
                <a:solidFill>
                  <a:srgbClr val="002A4E"/>
                </a:solidFill>
                <a:effectLst/>
                <a:uLnTx/>
                <a:uFillTx/>
                <a:latin typeface="Open Sans" panose="020B0606030504020204" pitchFamily="34" charset="0"/>
                <a:ea typeface="Open Sans" panose="020B0606030504020204" pitchFamily="34" charset="0"/>
                <a:cs typeface="Open Sans" panose="020B0606030504020204" pitchFamily="34" charset="0"/>
              </a:rPr>
              <a:t>suite of statistical indices </a:t>
            </a:r>
            <a:r>
              <a:rPr kumimoji="0" lang="en-US" sz="1600" b="0" i="0" u="none" strike="noStrike" kern="1200" cap="none" spc="0" normalizeH="0" baseline="0" noProof="0" dirty="0">
                <a:ln>
                  <a:noFill/>
                </a:ln>
                <a:solidFill>
                  <a:srgbClr val="002A4E"/>
                </a:solidFill>
                <a:effectLst/>
                <a:uLnTx/>
                <a:uFillTx/>
                <a:latin typeface="Open Sans" panose="020B0606030504020204" pitchFamily="34" charset="0"/>
                <a:ea typeface="Open Sans" panose="020B0606030504020204" pitchFamily="34" charset="0"/>
                <a:cs typeface="Open Sans" panose="020B0606030504020204" pitchFamily="34" charset="0"/>
              </a:rPr>
              <a:t>to cover a wide range of cheating activity, including Pass Rate Elevations, Score Gain Analysis, and Item level analysis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600" b="0" i="0" u="none" strike="noStrike" kern="1200" cap="none" spc="0" normalizeH="0" baseline="0" noProof="0" dirty="0">
              <a:ln>
                <a:noFill/>
              </a:ln>
              <a:solidFill>
                <a:srgbClr val="002A4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002A4E"/>
                </a:solidFill>
                <a:effectLst/>
                <a:uLnTx/>
                <a:uFillTx/>
                <a:latin typeface="Open Sans" panose="020B0606030504020204" pitchFamily="34" charset="0"/>
                <a:ea typeface="Open Sans" panose="020B0606030504020204" pitchFamily="34" charset="0"/>
                <a:cs typeface="Open Sans" panose="020B0606030504020204" pitchFamily="34" charset="0"/>
              </a:rPr>
              <a:t>Stratified across predefined groups (for example, geographical location or education provider) to pinpoint fraudulent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2A4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002A4E"/>
                </a:solidFill>
                <a:effectLst/>
                <a:uLnTx/>
                <a:uFillTx/>
                <a:latin typeface="Open Sans" panose="020B0606030504020204" pitchFamily="34" charset="0"/>
                <a:ea typeface="Open Sans" panose="020B0606030504020204" pitchFamily="34" charset="0"/>
                <a:cs typeface="Open Sans" panose="020B0606030504020204" pitchFamily="34" charset="0"/>
              </a:rPr>
              <a:t>Ongoing </a:t>
            </a:r>
            <a:r>
              <a:rPr kumimoji="0" lang="en-US" sz="1600" b="1" i="0" u="none" strike="noStrike" kern="1200" cap="none" spc="0" normalizeH="0" baseline="0" noProof="0" dirty="0">
                <a:ln>
                  <a:noFill/>
                </a:ln>
                <a:solidFill>
                  <a:srgbClr val="002A4E"/>
                </a:solidFill>
                <a:effectLst/>
                <a:uLnTx/>
                <a:uFillTx/>
                <a:latin typeface="Open Sans" panose="020B0606030504020204" pitchFamily="34" charset="0"/>
                <a:ea typeface="Open Sans" panose="020B0606030504020204" pitchFamily="34" charset="0"/>
                <a:cs typeface="Open Sans" panose="020B0606030504020204" pitchFamily="34" charset="0"/>
              </a:rPr>
              <a:t>summaries</a:t>
            </a:r>
            <a:r>
              <a:rPr kumimoji="0" lang="en-US" sz="1600" b="0" i="0" u="none" strike="noStrike" kern="1200" cap="none" spc="0" normalizeH="0" baseline="0" noProof="0" dirty="0">
                <a:ln>
                  <a:noFill/>
                </a:ln>
                <a:solidFill>
                  <a:srgbClr val="002A4E"/>
                </a:solidFill>
                <a:effectLst/>
                <a:uLnTx/>
                <a:uFillTx/>
                <a:latin typeface="Open Sans" panose="020B0606030504020204" pitchFamily="34" charset="0"/>
                <a:ea typeface="Open Sans" panose="020B0606030504020204" pitchFamily="34" charset="0"/>
                <a:cs typeface="Open Sans" panose="020B0606030504020204" pitchFamily="34" charset="0"/>
              </a:rPr>
              <a:t> of activity and </a:t>
            </a:r>
            <a:r>
              <a:rPr kumimoji="0" lang="en-US" sz="1600" b="1" i="0" u="none" strike="noStrike" kern="1200" cap="none" spc="0" normalizeH="0" baseline="0" noProof="0" dirty="0">
                <a:ln>
                  <a:noFill/>
                </a:ln>
                <a:solidFill>
                  <a:srgbClr val="002A4E"/>
                </a:solidFill>
                <a:effectLst/>
                <a:uLnTx/>
                <a:uFillTx/>
                <a:latin typeface="Open Sans" panose="020B0606030504020204" pitchFamily="34" charset="0"/>
                <a:ea typeface="Open Sans" panose="020B0606030504020204" pitchFamily="34" charset="0"/>
                <a:cs typeface="Open Sans" panose="020B0606030504020204" pitchFamily="34" charset="0"/>
              </a:rPr>
              <a:t>flagged candidate and exam lists</a:t>
            </a:r>
            <a:r>
              <a:rPr kumimoji="0" lang="en-US" sz="1600" b="0" i="0" u="none" strike="noStrike" kern="1200" cap="none" spc="0" normalizeH="0" baseline="0" noProof="0" dirty="0">
                <a:ln>
                  <a:noFill/>
                </a:ln>
                <a:solidFill>
                  <a:srgbClr val="002A4E"/>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2A4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1" i="0" u="none" strike="noStrike" kern="1200" cap="none" spc="0" normalizeH="0" baseline="0" noProof="0" dirty="0">
                <a:ln>
                  <a:noFill/>
                </a:ln>
                <a:solidFill>
                  <a:srgbClr val="002A4E"/>
                </a:solidFill>
                <a:effectLst/>
                <a:uLnTx/>
                <a:uFillTx/>
                <a:latin typeface="Open Sans" panose="020B0606030504020204" pitchFamily="34" charset="0"/>
                <a:ea typeface="Open Sans" panose="020B0606030504020204" pitchFamily="34" charset="0"/>
                <a:cs typeface="Open Sans" panose="020B0606030504020204" pitchFamily="34" charset="0"/>
              </a:rPr>
              <a:t>Comprehensive Reports </a:t>
            </a:r>
            <a:r>
              <a:rPr kumimoji="0" lang="en-US" sz="1600" b="0" i="0" u="none" strike="noStrike" kern="1200" cap="none" spc="0" normalizeH="0" baseline="0" noProof="0" dirty="0">
                <a:ln>
                  <a:noFill/>
                </a:ln>
                <a:solidFill>
                  <a:srgbClr val="002A4E"/>
                </a:solidFill>
                <a:effectLst/>
                <a:uLnTx/>
                <a:uFillTx/>
                <a:latin typeface="Open Sans" panose="020B0606030504020204" pitchFamily="34" charset="0"/>
                <a:ea typeface="Open Sans" panose="020B0606030504020204" pitchFamily="34" charset="0"/>
                <a:cs typeface="Open Sans" panose="020B0606030504020204" pitchFamily="34" charset="0"/>
              </a:rPr>
              <a:t>and presentation of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2A4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002A4E"/>
                </a:solidFill>
                <a:effectLst/>
                <a:uLnTx/>
                <a:uFillTx/>
                <a:latin typeface="Open Sans" panose="020B0606030504020204" pitchFamily="34" charset="0"/>
                <a:ea typeface="Open Sans" panose="020B0606030504020204" pitchFamily="34" charset="0"/>
                <a:cs typeface="Open Sans" panose="020B0606030504020204" pitchFamily="34" charset="0"/>
              </a:rPr>
              <a:t>Introduction of </a:t>
            </a:r>
            <a:r>
              <a:rPr kumimoji="0" lang="en-US" sz="1600" b="1" i="0" u="none" strike="noStrike" kern="1200" cap="none" spc="0" normalizeH="0" baseline="0" noProof="0" dirty="0">
                <a:ln>
                  <a:noFill/>
                </a:ln>
                <a:solidFill>
                  <a:srgbClr val="002A4E"/>
                </a:solidFill>
                <a:effectLst/>
                <a:uLnTx/>
                <a:uFillTx/>
                <a:latin typeface="Open Sans" panose="020B0606030504020204" pitchFamily="34" charset="0"/>
                <a:ea typeface="Open Sans" panose="020B0606030504020204" pitchFamily="34" charset="0"/>
                <a:cs typeface="Open Sans" panose="020B0606030504020204" pitchFamily="34" charset="0"/>
              </a:rPr>
              <a:t>web crawling </a:t>
            </a:r>
            <a:r>
              <a:rPr kumimoji="0" lang="en-US" sz="1600" b="0" i="0" u="none" strike="noStrike" kern="1200" cap="none" spc="0" normalizeH="0" baseline="0" noProof="0" dirty="0">
                <a:ln>
                  <a:noFill/>
                </a:ln>
                <a:solidFill>
                  <a:srgbClr val="002A4E"/>
                </a:solidFill>
                <a:effectLst/>
                <a:uLnTx/>
                <a:uFillTx/>
                <a:latin typeface="Open Sans" panose="020B0606030504020204" pitchFamily="34" charset="0"/>
                <a:ea typeface="Open Sans" panose="020B0606030504020204" pitchFamily="34" charset="0"/>
                <a:cs typeface="Open Sans" panose="020B0606030504020204" pitchFamily="34" charset="0"/>
              </a:rPr>
              <a:t>for Client Partners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2A4E"/>
              </a:solidFill>
              <a:effectLst/>
              <a:uLnTx/>
              <a:uFillTx/>
              <a:latin typeface="Open Sans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600" b="0" i="0" u="none" strike="noStrike" kern="1200" cap="none" spc="0" normalizeH="0" baseline="0" noProof="0" dirty="0">
              <a:ln>
                <a:noFill/>
              </a:ln>
              <a:solidFill>
                <a:srgbClr val="002A4E"/>
              </a:solidFill>
              <a:effectLst/>
              <a:uLnTx/>
              <a:uFillTx/>
              <a:latin typeface="Open Sans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82628"/>
              </a:solidFill>
              <a:effectLst/>
              <a:uLnTx/>
              <a:uFillTx/>
              <a:latin typeface="Open Sans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82628"/>
              </a:solidFill>
              <a:effectLst/>
              <a:uLnTx/>
              <a:uFillTx/>
              <a:latin typeface="Open Sans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82628"/>
              </a:solidFill>
              <a:effectLst/>
              <a:uLnTx/>
              <a:uFillTx/>
              <a:latin typeface="Open Sans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82628"/>
              </a:solidFill>
              <a:effectLst/>
              <a:uLnTx/>
              <a:uFillTx/>
              <a:latin typeface="Open Sans Light"/>
              <a:ea typeface="+mn-ea"/>
              <a:cs typeface="+mn-cs"/>
            </a:endParaRPr>
          </a:p>
        </p:txBody>
      </p:sp>
      <p:sp>
        <p:nvSpPr>
          <p:cNvPr id="6" name="Arrow: Down 5">
            <a:extLst>
              <a:ext uri="{FF2B5EF4-FFF2-40B4-BE49-F238E27FC236}">
                <a16:creationId xmlns:a16="http://schemas.microsoft.com/office/drawing/2014/main" id="{2121EB26-5DC2-4C2C-B007-879BC15F2A80}"/>
              </a:ext>
            </a:extLst>
          </p:cNvPr>
          <p:cNvSpPr/>
          <p:nvPr/>
        </p:nvSpPr>
        <p:spPr>
          <a:xfrm>
            <a:off x="2138376" y="4987393"/>
            <a:ext cx="468352" cy="4304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Tree>
    <p:extLst>
      <p:ext uri="{BB962C8B-B14F-4D97-AF65-F5344CB8AC3E}">
        <p14:creationId xmlns:p14="http://schemas.microsoft.com/office/powerpoint/2010/main" val="671793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pening and Closing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in Content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Frame">
  <a:themeElements>
    <a:clrScheme name="ACT Corporate">
      <a:dk1>
        <a:srgbClr val="042E60"/>
      </a:dk1>
      <a:lt1>
        <a:srgbClr val="F9F9F9"/>
      </a:lt1>
      <a:dk2>
        <a:srgbClr val="042E60"/>
      </a:dk2>
      <a:lt2>
        <a:srgbClr val="F4F4F4"/>
      </a:lt2>
      <a:accent1>
        <a:srgbClr val="042E60"/>
      </a:accent1>
      <a:accent2>
        <a:srgbClr val="0099DC"/>
      </a:accent2>
      <a:accent3>
        <a:srgbClr val="005952"/>
      </a:accent3>
      <a:accent4>
        <a:srgbClr val="63428C"/>
      </a:accent4>
      <a:accent5>
        <a:srgbClr val="D7D447"/>
      </a:accent5>
      <a:accent6>
        <a:srgbClr val="3D3D3D"/>
      </a:accent6>
      <a:hlink>
        <a:srgbClr val="0099DC"/>
      </a:hlink>
      <a:folHlink>
        <a:srgbClr val="B2B2B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txDef>
      <a:spPr>
        <a:noFill/>
      </a:spPr>
      <a:bodyPr wrap="square" rtlCol="0">
        <a:spAutoFit/>
      </a:bodyPr>
      <a:lstStyle>
        <a:defPPr marL="457200" indent="-457200">
          <a:buFont typeface="Wingdings" panose="05000000000000000000" pitchFamily="2" charset="2"/>
          <a:buChar char="§"/>
          <a:defRPr sz="2800" dirty="0" smtClean="0"/>
        </a:defPPr>
      </a:lstStyle>
    </a:txDef>
  </a:objectDefaults>
  <a:extraClrSchemeLst/>
  <a:extLst>
    <a:ext uri="{05A4C25C-085E-4340-85A3-A5531E510DB2}">
      <thm15:themeFamily xmlns:thm15="http://schemas.microsoft.com/office/thememl/2012/main" name="ACT Corporate Slide Deck_Blank Template [Read-Only]" id="{329C3182-D229-4693-84C8-10F920A8DBBE}" vid="{4B25A649-2494-47BD-B424-6E2CF0313724}"/>
    </a:ext>
  </a:extLst>
</a:theme>
</file>

<file path=ppt/theme/theme6.xml><?xml version="1.0" encoding="utf-8"?>
<a:theme xmlns:a="http://schemas.openxmlformats.org/drawingml/2006/main" name="Layouts">
  <a:themeElements>
    <a:clrScheme name="PSI">
      <a:dk1>
        <a:srgbClr val="282628"/>
      </a:dk1>
      <a:lt1>
        <a:srgbClr val="FFFFFF"/>
      </a:lt1>
      <a:dk2>
        <a:srgbClr val="002A4E"/>
      </a:dk2>
      <a:lt2>
        <a:srgbClr val="E7E6E6"/>
      </a:lt2>
      <a:accent1>
        <a:srgbClr val="002A4E"/>
      </a:accent1>
      <a:accent2>
        <a:srgbClr val="9E0442"/>
      </a:accent2>
      <a:accent3>
        <a:srgbClr val="3DAF8D"/>
      </a:accent3>
      <a:accent4>
        <a:srgbClr val="E4CE9B"/>
      </a:accent4>
      <a:accent5>
        <a:srgbClr val="E1EEF9"/>
      </a:accent5>
      <a:accent6>
        <a:srgbClr val="282628"/>
      </a:accent6>
      <a:hlink>
        <a:srgbClr val="9E0442"/>
      </a:hlink>
      <a:folHlink>
        <a:srgbClr val="9E0442"/>
      </a:folHlink>
    </a:clrScheme>
    <a:fontScheme name="PSI">
      <a:majorFont>
        <a:latin typeface="Heebo Black"/>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135622B-160E-D940-84AB-1CC1A6DA969B}" vid="{2C2AF03C-3F42-7E42-921C-2B94B49E128F}"/>
    </a:ext>
  </a:extLst>
</a:theme>
</file>

<file path=ppt/theme/theme7.xml><?xml version="1.0" encoding="utf-8"?>
<a:theme xmlns:a="http://schemas.openxmlformats.org/drawingml/2006/main" name="Color Bars">
  <a:themeElements>
    <a:clrScheme name="PSI">
      <a:dk1>
        <a:srgbClr val="282628"/>
      </a:dk1>
      <a:lt1>
        <a:srgbClr val="FFFFFF"/>
      </a:lt1>
      <a:dk2>
        <a:srgbClr val="002A4E"/>
      </a:dk2>
      <a:lt2>
        <a:srgbClr val="E7E6E6"/>
      </a:lt2>
      <a:accent1>
        <a:srgbClr val="002A4E"/>
      </a:accent1>
      <a:accent2>
        <a:srgbClr val="9E0442"/>
      </a:accent2>
      <a:accent3>
        <a:srgbClr val="3DAF8D"/>
      </a:accent3>
      <a:accent4>
        <a:srgbClr val="E4CE9B"/>
      </a:accent4>
      <a:accent5>
        <a:srgbClr val="E1EEF9"/>
      </a:accent5>
      <a:accent6>
        <a:srgbClr val="282628"/>
      </a:accent6>
      <a:hlink>
        <a:srgbClr val="9E0442"/>
      </a:hlink>
      <a:folHlink>
        <a:srgbClr val="9E0442"/>
      </a:folHlink>
    </a:clrScheme>
    <a:fontScheme name="PSI">
      <a:majorFont>
        <a:latin typeface="Heebo Black"/>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ne.pptx" id="{CC478FB1-DFE6-C348-8BC6-F4A797701AEF}" vid="{BBA296A2-6886-B740-B3F7-35443951717B}"/>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C67F26442ADD242885284E670203FD3" ma:contentTypeVersion="12" ma:contentTypeDescription="Create a new document." ma:contentTypeScope="" ma:versionID="48891bddaddce6f13253b09a182462bb">
  <xsd:schema xmlns:xsd="http://www.w3.org/2001/XMLSchema" xmlns:xs="http://www.w3.org/2001/XMLSchema" xmlns:p="http://schemas.microsoft.com/office/2006/metadata/properties" xmlns:ns3="677649c9-93d4-46cb-a1ce-5f4a9bc1deaf" xmlns:ns4="3803dba5-4864-46c8-aea7-4c0156bb0048" targetNamespace="http://schemas.microsoft.com/office/2006/metadata/properties" ma:root="true" ma:fieldsID="a459a8a727e98bf951791d6e4b7752f3" ns3:_="" ns4:_="">
    <xsd:import namespace="677649c9-93d4-46cb-a1ce-5f4a9bc1deaf"/>
    <xsd:import namespace="3803dba5-4864-46c8-aea7-4c0156bb0048"/>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7649c9-93d4-46cb-a1ce-5f4a9bc1de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803dba5-4864-46c8-aea7-4c0156bb004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0ADFE55-FEF3-442D-B42D-0B975FDDE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7649c9-93d4-46cb-a1ce-5f4a9bc1deaf"/>
    <ds:schemaRef ds:uri="3803dba5-4864-46c8-aea7-4c0156bb004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3E833EB-4510-47D1-8768-FBF462FDDC26}">
  <ds:schemaRefs>
    <ds:schemaRef ds:uri="http://www.w3.org/XML/1998/namespace"/>
    <ds:schemaRef ds:uri="http://schemas.microsoft.com/office/infopath/2007/PartnerControls"/>
    <ds:schemaRef ds:uri="677649c9-93d4-46cb-a1ce-5f4a9bc1deaf"/>
    <ds:schemaRef ds:uri="http://schemas.microsoft.com/office/2006/metadata/properties"/>
    <ds:schemaRef ds:uri="http://purl.org/dc/terms/"/>
    <ds:schemaRef ds:uri="http://schemas.microsoft.com/office/2006/documentManagement/types"/>
    <ds:schemaRef ds:uri="http://purl.org/dc/dcmitype/"/>
    <ds:schemaRef ds:uri="http://purl.org/dc/elements/1.1/"/>
    <ds:schemaRef ds:uri="http://schemas.openxmlformats.org/package/2006/metadata/core-properties"/>
    <ds:schemaRef ds:uri="3803dba5-4864-46c8-aea7-4c0156bb0048"/>
  </ds:schemaRefs>
</ds:datastoreItem>
</file>

<file path=customXml/itemProps3.xml><?xml version="1.0" encoding="utf-8"?>
<ds:datastoreItem xmlns:ds="http://schemas.openxmlformats.org/officeDocument/2006/customXml" ds:itemID="{BB87B949-3D31-4976-8E65-DA7EF234CFC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1113</TotalTime>
  <Words>5529</Words>
  <Application>Microsoft Office PowerPoint</Application>
  <PresentationFormat>Widescreen</PresentationFormat>
  <Paragraphs>680</Paragraphs>
  <Slides>72</Slides>
  <Notes>49</Notes>
  <HiddenSlides>0</HiddenSlides>
  <MMClips>0</MMClips>
  <ScaleCrop>false</ScaleCrop>
  <HeadingPairs>
    <vt:vector size="6" baseType="variant">
      <vt:variant>
        <vt:lpstr>Fonts Used</vt:lpstr>
      </vt:variant>
      <vt:variant>
        <vt:i4>23</vt:i4>
      </vt:variant>
      <vt:variant>
        <vt:lpstr>Theme</vt:lpstr>
      </vt:variant>
      <vt:variant>
        <vt:i4>7</vt:i4>
      </vt:variant>
      <vt:variant>
        <vt:lpstr>Slide Titles</vt:lpstr>
      </vt:variant>
      <vt:variant>
        <vt:i4>72</vt:i4>
      </vt:variant>
    </vt:vector>
  </HeadingPairs>
  <TitlesOfParts>
    <vt:vector size="102" baseType="lpstr">
      <vt:lpstr>Adelle Sans Lt</vt:lpstr>
      <vt:lpstr>Arial</vt:lpstr>
      <vt:lpstr>Arial Black</vt:lpstr>
      <vt:lpstr>Calibri</vt:lpstr>
      <vt:lpstr>Calibri Light</vt:lpstr>
      <vt:lpstr>Courier New</vt:lpstr>
      <vt:lpstr>Franklin Gothic Book</vt:lpstr>
      <vt:lpstr>Franklin Gothic Medium</vt:lpstr>
      <vt:lpstr>Heebo</vt:lpstr>
      <vt:lpstr>Heebo Black</vt:lpstr>
      <vt:lpstr>Heebo ExtraBold</vt:lpstr>
      <vt:lpstr>Heebo Light</vt:lpstr>
      <vt:lpstr>Heebo Medium</vt:lpstr>
      <vt:lpstr>Libre Franklin</vt:lpstr>
      <vt:lpstr>Libre Franklin Thin</vt:lpstr>
      <vt:lpstr>Open Sans</vt:lpstr>
      <vt:lpstr>Open Sans Extrabold</vt:lpstr>
      <vt:lpstr>Open Sans Light</vt:lpstr>
      <vt:lpstr>Open Sans Semibold</vt:lpstr>
      <vt:lpstr>Open Sans Semibold</vt:lpstr>
      <vt:lpstr>Times New Roman</vt:lpstr>
      <vt:lpstr>Wingdings</vt:lpstr>
      <vt:lpstr>Wingdings 2</vt:lpstr>
      <vt:lpstr>Office Theme</vt:lpstr>
      <vt:lpstr>Opening and Closing Slides</vt:lpstr>
      <vt:lpstr>Main Content Slides</vt:lpstr>
      <vt:lpstr>1_Office Theme</vt:lpstr>
      <vt:lpstr>Frame</vt:lpstr>
      <vt:lpstr>Layouts</vt:lpstr>
      <vt:lpstr>Color Bars</vt:lpstr>
      <vt:lpstr>PowerPoint Presentation</vt:lpstr>
      <vt:lpstr>For Today’s Session</vt:lpstr>
      <vt:lpstr>Thank you to our Full CNG DC Sponsors!</vt:lpstr>
      <vt:lpstr>Thank you to our Supporting Sponsors!</vt:lpstr>
      <vt:lpstr>Thank you!</vt:lpstr>
      <vt:lpstr>PowerPoint Presentation</vt:lpstr>
      <vt:lpstr>PowerPoint Presentation</vt:lpstr>
      <vt:lpstr>PowerPoint Presentation</vt:lpstr>
      <vt:lpstr>PowerPoint Presentation</vt:lpstr>
      <vt:lpstr>PowerPoint Presentation</vt:lpstr>
      <vt:lpstr>PowerPoint Presentation</vt:lpstr>
      <vt:lpstr>Introduction</vt:lpstr>
      <vt:lpstr>PowerPoint Presentation</vt:lpstr>
      <vt:lpstr>PowerPoint Presentation</vt:lpstr>
      <vt:lpstr>PowerPoint Presentation</vt:lpstr>
      <vt:lpstr>Ways to Approach and Develop Your Organization’s Value Proposition</vt:lpstr>
      <vt:lpstr>Today’s Speakers</vt:lpstr>
      <vt:lpstr>Today’s Speakers</vt:lpstr>
      <vt:lpstr>Today’s Speakers</vt:lpstr>
      <vt:lpstr>ACT’s Efficacy Framework  </vt:lpstr>
      <vt:lpstr>PowerPoint Presentation</vt:lpstr>
      <vt:lpstr>PowerPoint Presentation</vt:lpstr>
      <vt:lpstr>PowerPoint Presentation</vt:lpstr>
      <vt:lpstr>Evidence of Validity</vt:lpstr>
      <vt:lpstr>PowerPoint Presentation</vt:lpstr>
      <vt:lpstr>PowerPoint Presentation</vt:lpstr>
      <vt:lpstr>Evidence of Efficacy</vt:lpstr>
      <vt:lpstr>PowerPoint Presentation</vt:lpstr>
      <vt:lpstr>PowerPoint Presentation</vt:lpstr>
      <vt:lpstr>PowerPoint Presentation</vt:lpstr>
      <vt:lpstr>PowerPoint Presentation</vt:lpstr>
      <vt:lpstr>Integration of a Validity Argument and an Efficacy Argument into an Efficacy Framework </vt:lpstr>
      <vt:lpstr>PowerPoint Presentation</vt:lpstr>
      <vt:lpstr>PowerPoint Presentation</vt:lpstr>
      <vt:lpstr>Validity and Efficacy Research</vt:lpstr>
      <vt:lpstr>  Questions?</vt:lpstr>
      <vt:lpstr>Value Proposition</vt:lpstr>
      <vt:lpstr>Focus for Today</vt:lpstr>
      <vt:lpstr>What a Value Proposition is NOT</vt:lpstr>
      <vt:lpstr>Value Proposition (it’s about the customer!)</vt:lpstr>
      <vt:lpstr>The Interconnection</vt:lpstr>
      <vt:lpstr>Steps</vt:lpstr>
      <vt:lpstr>Fantastic Four</vt:lpstr>
      <vt:lpstr>Example</vt:lpstr>
      <vt:lpstr>Stakeholder Theory </vt:lpstr>
      <vt:lpstr>Questions to consider to inform VP </vt:lpstr>
      <vt:lpstr>Gathering Feedback to Inform VP</vt:lpstr>
      <vt:lpstr>Reach your stakeholders</vt:lpstr>
      <vt:lpstr>Continuous Improvement </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attending!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Erin</dc:creator>
  <cp:lastModifiedBy>Cynthia</cp:lastModifiedBy>
  <cp:revision>40</cp:revision>
  <cp:lastPrinted>2020-07-20T16:15:15Z</cp:lastPrinted>
  <dcterms:created xsi:type="dcterms:W3CDTF">2020-06-09T16:25:03Z</dcterms:created>
  <dcterms:modified xsi:type="dcterms:W3CDTF">2021-10-26T17:19:11Z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0x0101009C67F26442ADD242885284E670203FD3</vt:lpwstr>
  </property>
</Properties>
</file>